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8"/>
  </p:notesMasterIdLst>
  <p:sldIdLst>
    <p:sldId id="259" r:id="rId5"/>
    <p:sldId id="1045" r:id="rId6"/>
    <p:sldId id="261" r:id="rId7"/>
    <p:sldId id="1046" r:id="rId8"/>
    <p:sldId id="1044" r:id="rId9"/>
    <p:sldId id="257" r:id="rId10"/>
    <p:sldId id="1048" r:id="rId11"/>
    <p:sldId id="1047" r:id="rId12"/>
    <p:sldId id="262" r:id="rId13"/>
    <p:sldId id="260" r:id="rId14"/>
    <p:sldId id="268" r:id="rId15"/>
    <p:sldId id="263" r:id="rId16"/>
    <p:sldId id="264" r:id="rId17"/>
    <p:sldId id="265" r:id="rId18"/>
    <p:sldId id="269" r:id="rId19"/>
    <p:sldId id="266" r:id="rId20"/>
    <p:sldId id="1029" r:id="rId21"/>
    <p:sldId id="270" r:id="rId22"/>
    <p:sldId id="271" r:id="rId23"/>
    <p:sldId id="272" r:id="rId24"/>
    <p:sldId id="1030" r:id="rId25"/>
    <p:sldId id="1031" r:id="rId26"/>
    <p:sldId id="1032" r:id="rId27"/>
    <p:sldId id="1021" r:id="rId28"/>
    <p:sldId id="1001" r:id="rId29"/>
    <p:sldId id="999" r:id="rId30"/>
    <p:sldId id="1002" r:id="rId31"/>
    <p:sldId id="1016" r:id="rId32"/>
    <p:sldId id="292" r:id="rId33"/>
    <p:sldId id="293" r:id="rId34"/>
    <p:sldId id="1025" r:id="rId35"/>
    <p:sldId id="294" r:id="rId36"/>
    <p:sldId id="1026" r:id="rId37"/>
    <p:sldId id="986" r:id="rId38"/>
    <p:sldId id="1028" r:id="rId39"/>
    <p:sldId id="1033" r:id="rId40"/>
    <p:sldId id="1034" r:id="rId41"/>
    <p:sldId id="1035" r:id="rId42"/>
    <p:sldId id="1039" r:id="rId43"/>
    <p:sldId id="1036" r:id="rId44"/>
    <p:sldId id="1041" r:id="rId45"/>
    <p:sldId id="1040" r:id="rId46"/>
    <p:sldId id="1038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545454"/>
    <a:srgbClr val="333333"/>
    <a:srgbClr val="52D9AA"/>
    <a:srgbClr val="B0EED8"/>
    <a:srgbClr val="535353"/>
    <a:srgbClr val="38846A"/>
    <a:srgbClr val="53D9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0C24E7-63EC-425E-A40D-E5450565EF68}" v="78" dt="2026-02-03T10:43:58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anon#4265dea0a7d0aaaf53dc989495a6199833343f9058e5c4240d0b43d7ede67f36::" providerId="AD" clId="Web-{7665DB56-2F9F-2A36-B90E-F77EC947502D}"/>
    <pc:docChg chg="addSld delSld modSld sldOrd">
      <pc:chgData name="Guest User" userId="S::urn:spo:anon#4265dea0a7d0aaaf53dc989495a6199833343f9058e5c4240d0b43d7ede67f36::" providerId="AD" clId="Web-{7665DB56-2F9F-2A36-B90E-F77EC947502D}" dt="2024-12-13T11:20:11.839" v="23"/>
      <pc:docMkLst>
        <pc:docMk/>
      </pc:docMkLst>
      <pc:sldChg chg="ord">
        <pc:chgData name="Guest User" userId="S::urn:spo:anon#4265dea0a7d0aaaf53dc989495a6199833343f9058e5c4240d0b43d7ede67f36::" providerId="AD" clId="Web-{7665DB56-2F9F-2A36-B90E-F77EC947502D}" dt="2024-12-13T11:20:11.839" v="23"/>
        <pc:sldMkLst>
          <pc:docMk/>
          <pc:sldMk cId="839554600" sldId="274"/>
        </pc:sldMkLst>
      </pc:sldChg>
      <pc:sldChg chg="add del replId">
        <pc:chgData name="Guest User" userId="S::urn:spo:anon#4265dea0a7d0aaaf53dc989495a6199833343f9058e5c4240d0b43d7ede67f36::" providerId="AD" clId="Web-{7665DB56-2F9F-2A36-B90E-F77EC947502D}" dt="2024-12-13T10:39:40.730" v="2"/>
        <pc:sldMkLst>
          <pc:docMk/>
          <pc:sldMk cId="702257851" sldId="305"/>
        </pc:sldMkLst>
      </pc:sldChg>
      <pc:sldChg chg="modSp add replId">
        <pc:chgData name="Guest User" userId="S::urn:spo:anon#4265dea0a7d0aaaf53dc989495a6199833343f9058e5c4240d0b43d7ede67f36::" providerId="AD" clId="Web-{7665DB56-2F9F-2A36-B90E-F77EC947502D}" dt="2024-12-13T10:57:33.241" v="22" actId="20577"/>
        <pc:sldMkLst>
          <pc:docMk/>
          <pc:sldMk cId="3485183618" sldId="306"/>
        </pc:sldMkLst>
      </pc:sldChg>
    </pc:docChg>
  </pc:docChgLst>
  <pc:docChgLst>
    <pc:chgData name="Guest User" userId="S::urn:spo:anon#b3a3e5b7a60bb631cf1be7e732db76af2065e0475f0f1ffb50355aa010a0a2c7::" providerId="AD" clId="Web-{5E233A72-B71F-E588-F03B-7E86F1838810}"/>
    <pc:docChg chg="addSld delSld modSld sldOrd">
      <pc:chgData name="Guest User" userId="S::urn:spo:anon#b3a3e5b7a60bb631cf1be7e732db76af2065e0475f0f1ffb50355aa010a0a2c7::" providerId="AD" clId="Web-{5E233A72-B71F-E588-F03B-7E86F1838810}" dt="2025-03-20T17:17:04.484" v="44"/>
      <pc:docMkLst>
        <pc:docMk/>
      </pc:docMkLst>
      <pc:sldChg chg="ord">
        <pc:chgData name="Guest User" userId="S::urn:spo:anon#b3a3e5b7a60bb631cf1be7e732db76af2065e0475f0f1ffb50355aa010a0a2c7::" providerId="AD" clId="Web-{5E233A72-B71F-E588-F03B-7E86F1838810}" dt="2025-03-20T16:32:00.220" v="24"/>
        <pc:sldMkLst>
          <pc:docMk/>
          <pc:sldMk cId="4068229647" sldId="262"/>
        </pc:sldMkLst>
      </pc:sldChg>
      <pc:sldChg chg="del">
        <pc:chgData name="Guest User" userId="S::urn:spo:anon#b3a3e5b7a60bb631cf1be7e732db76af2065e0475f0f1ffb50355aa010a0a2c7::" providerId="AD" clId="Web-{5E233A72-B71F-E588-F03B-7E86F1838810}" dt="2025-03-20T16:50:32.652" v="30"/>
        <pc:sldMkLst>
          <pc:docMk/>
          <pc:sldMk cId="2733618058" sldId="267"/>
        </pc:sldMkLst>
      </pc:sldChg>
      <pc:sldChg chg="ord">
        <pc:chgData name="Guest User" userId="S::urn:spo:anon#b3a3e5b7a60bb631cf1be7e732db76af2065e0475f0f1ffb50355aa010a0a2c7::" providerId="AD" clId="Web-{5E233A72-B71F-E588-F03B-7E86F1838810}" dt="2025-03-20T16:41:43.812" v="29"/>
        <pc:sldMkLst>
          <pc:docMk/>
          <pc:sldMk cId="700623484" sldId="268"/>
        </pc:sldMkLst>
      </pc:sldChg>
      <pc:sldChg chg="modSp">
        <pc:chgData name="Guest User" userId="S::urn:spo:anon#b3a3e5b7a60bb631cf1be7e732db76af2065e0475f0f1ffb50355aa010a0a2c7::" providerId="AD" clId="Web-{5E233A72-B71F-E588-F03B-7E86F1838810}" dt="2025-03-20T16:22:48.895" v="5" actId="20577"/>
        <pc:sldMkLst>
          <pc:docMk/>
          <pc:sldMk cId="32820354" sldId="272"/>
        </pc:sldMkLst>
        <pc:spChg chg="mod">
          <ac:chgData name="Guest User" userId="S::urn:spo:anon#b3a3e5b7a60bb631cf1be7e732db76af2065e0475f0f1ffb50355aa010a0a2c7::" providerId="AD" clId="Web-{5E233A72-B71F-E588-F03B-7E86F1838810}" dt="2025-03-20T16:22:48.895" v="5" actId="20577"/>
          <ac:spMkLst>
            <pc:docMk/>
            <pc:sldMk cId="32820354" sldId="272"/>
            <ac:spMk id="3" creationId="{30F4B9D1-B1EC-59BF-A1BA-79A424C48D1D}"/>
          </ac:spMkLst>
        </pc:spChg>
      </pc:sldChg>
      <pc:sldChg chg="ord">
        <pc:chgData name="Guest User" userId="S::urn:spo:anon#b3a3e5b7a60bb631cf1be7e732db76af2065e0475f0f1ffb50355aa010a0a2c7::" providerId="AD" clId="Web-{5E233A72-B71F-E588-F03B-7E86F1838810}" dt="2025-03-20T17:15:30.652" v="32"/>
        <pc:sldMkLst>
          <pc:docMk/>
          <pc:sldMk cId="3844915259" sldId="1028"/>
        </pc:sldMkLst>
      </pc:sldChg>
      <pc:sldChg chg="ord">
        <pc:chgData name="Guest User" userId="S::urn:spo:anon#b3a3e5b7a60bb631cf1be7e732db76af2065e0475f0f1ffb50355aa010a0a2c7::" providerId="AD" clId="Web-{5E233A72-B71F-E588-F03B-7E86F1838810}" dt="2025-03-20T16:53:34.626" v="31"/>
        <pc:sldMkLst>
          <pc:docMk/>
          <pc:sldMk cId="486862390" sldId="1029"/>
        </pc:sldMkLst>
      </pc:sldChg>
      <pc:sldChg chg="addSp modSp">
        <pc:chgData name="Guest User" userId="S::urn:spo:anon#b3a3e5b7a60bb631cf1be7e732db76af2065e0475f0f1ffb50355aa010a0a2c7::" providerId="AD" clId="Web-{5E233A72-B71F-E588-F03B-7E86F1838810}" dt="2025-03-20T17:17:04.484" v="44"/>
        <pc:sldMkLst>
          <pc:docMk/>
          <pc:sldMk cId="1993785865" sldId="1036"/>
        </pc:sldMkLst>
        <pc:spChg chg="mod">
          <ac:chgData name="Guest User" userId="S::urn:spo:anon#b3a3e5b7a60bb631cf1be7e732db76af2065e0475f0f1ffb50355aa010a0a2c7::" providerId="AD" clId="Web-{5E233A72-B71F-E588-F03B-7E86F1838810}" dt="2025-03-20T17:16:23.529" v="42" actId="20577"/>
          <ac:spMkLst>
            <pc:docMk/>
            <pc:sldMk cId="1993785865" sldId="1036"/>
            <ac:spMk id="3" creationId="{27028F91-FF7F-8D2C-47E9-7B1FBE2E781A}"/>
          </ac:spMkLst>
        </pc:spChg>
        <pc:spChg chg="add">
          <ac:chgData name="Guest User" userId="S::urn:spo:anon#b3a3e5b7a60bb631cf1be7e732db76af2065e0475f0f1ffb50355aa010a0a2c7::" providerId="AD" clId="Web-{5E233A72-B71F-E588-F03B-7E86F1838810}" dt="2025-03-20T17:17:04.484" v="44"/>
          <ac:spMkLst>
            <pc:docMk/>
            <pc:sldMk cId="1993785865" sldId="1036"/>
            <ac:spMk id="7" creationId="{59AD20EE-B60F-FF48-99A6-3E07D2B5D7F1}"/>
          </ac:spMkLst>
        </pc:spChg>
        <pc:picChg chg="add">
          <ac:chgData name="Guest User" userId="S::urn:spo:anon#b3a3e5b7a60bb631cf1be7e732db76af2065e0475f0f1ffb50355aa010a0a2c7::" providerId="AD" clId="Web-{5E233A72-B71F-E588-F03B-7E86F1838810}" dt="2025-03-20T17:16:43.624" v="43"/>
          <ac:picMkLst>
            <pc:docMk/>
            <pc:sldMk cId="1993785865" sldId="1036"/>
            <ac:picMk id="5" creationId="{A37F7ED8-BD5B-3030-8804-711026F37E25}"/>
          </ac:picMkLst>
        </pc:picChg>
      </pc:sldChg>
      <pc:sldChg chg="del">
        <pc:chgData name="Guest User" userId="S::urn:spo:anon#b3a3e5b7a60bb631cf1be7e732db76af2065e0475f0f1ffb50355aa010a0a2c7::" providerId="AD" clId="Web-{5E233A72-B71F-E588-F03B-7E86F1838810}" dt="2025-03-20T17:16:03.841" v="37"/>
        <pc:sldMkLst>
          <pc:docMk/>
          <pc:sldMk cId="3044071417" sldId="1042"/>
        </pc:sldMkLst>
      </pc:sldChg>
      <pc:sldChg chg="del">
        <pc:chgData name="Guest User" userId="S::urn:spo:anon#b3a3e5b7a60bb631cf1be7e732db76af2065e0475f0f1ffb50355aa010a0a2c7::" providerId="AD" clId="Web-{5E233A72-B71F-E588-F03B-7E86F1838810}" dt="2025-03-20T17:16:02.544" v="36"/>
        <pc:sldMkLst>
          <pc:docMk/>
          <pc:sldMk cId="3727030058" sldId="1043"/>
        </pc:sldMkLst>
      </pc:sldChg>
      <pc:sldChg chg="addSp delSp modSp mod modClrScheme chgLayout">
        <pc:chgData name="Guest User" userId="S::urn:spo:anon#b3a3e5b7a60bb631cf1be7e732db76af2065e0475f0f1ffb50355aa010a0a2c7::" providerId="AD" clId="Web-{5E233A72-B71F-E588-F03B-7E86F1838810}" dt="2025-03-20T16:25:40.024" v="16"/>
        <pc:sldMkLst>
          <pc:docMk/>
          <pc:sldMk cId="2711106989" sldId="1044"/>
        </pc:sldMkLst>
        <pc:spChg chg="mod ord">
          <ac:chgData name="Guest User" userId="S::urn:spo:anon#b3a3e5b7a60bb631cf1be7e732db76af2065e0475f0f1ffb50355aa010a0a2c7::" providerId="AD" clId="Web-{5E233A72-B71F-E588-F03B-7E86F1838810}" dt="2025-03-20T16:25:32.992" v="14" actId="20577"/>
          <ac:spMkLst>
            <pc:docMk/>
            <pc:sldMk cId="2711106989" sldId="1044"/>
            <ac:spMk id="2" creationId="{6A4F4D50-160B-C9A2-F252-398A295FF35D}"/>
          </ac:spMkLst>
        </pc:spChg>
        <pc:spChg chg="del mod ord">
          <ac:chgData name="Guest User" userId="S::urn:spo:anon#b3a3e5b7a60bb631cf1be7e732db76af2065e0475f0f1ffb50355aa010a0a2c7::" providerId="AD" clId="Web-{5E233A72-B71F-E588-F03B-7E86F1838810}" dt="2025-03-20T16:25:37.899" v="15"/>
          <ac:spMkLst>
            <pc:docMk/>
            <pc:sldMk cId="2711106989" sldId="1044"/>
            <ac:spMk id="3" creationId="{309B14B9-8E3A-7724-DE27-FE10333D8EF1}"/>
          </ac:spMkLst>
        </pc:spChg>
        <pc:spChg chg="add del mod">
          <ac:chgData name="Guest User" userId="S::urn:spo:anon#b3a3e5b7a60bb631cf1be7e732db76af2065e0475f0f1ffb50355aa010a0a2c7::" providerId="AD" clId="Web-{5E233A72-B71F-E588-F03B-7E86F1838810}" dt="2025-03-20T16:25:40.024" v="16"/>
          <ac:spMkLst>
            <pc:docMk/>
            <pc:sldMk cId="2711106989" sldId="1044"/>
            <ac:spMk id="5" creationId="{0CFB1636-F372-6A4D-0574-3B46BD5098F1}"/>
          </ac:spMkLst>
        </pc:spChg>
        <pc:picChg chg="add mod ord">
          <ac:chgData name="Guest User" userId="S::urn:spo:anon#b3a3e5b7a60bb631cf1be7e732db76af2065e0475f0f1ffb50355aa010a0a2c7::" providerId="AD" clId="Web-{5E233A72-B71F-E588-F03B-7E86F1838810}" dt="2025-03-20T16:25:40.024" v="16"/>
          <ac:picMkLst>
            <pc:docMk/>
            <pc:sldMk cId="2711106989" sldId="1044"/>
            <ac:picMk id="6" creationId="{DC3457E7-6B26-BB32-6D89-041059EE2E7E}"/>
          </ac:picMkLst>
        </pc:picChg>
      </pc:sldChg>
      <pc:sldChg chg="modSp add del">
        <pc:chgData name="Guest User" userId="S::urn:spo:anon#b3a3e5b7a60bb631cf1be7e732db76af2065e0475f0f1ffb50355aa010a0a2c7::" providerId="AD" clId="Web-{5E233A72-B71F-E588-F03B-7E86F1838810}" dt="2025-03-20T16:30:14.499" v="23" actId="20577"/>
        <pc:sldMkLst>
          <pc:docMk/>
          <pc:sldMk cId="2336927394" sldId="1047"/>
        </pc:sldMkLst>
        <pc:spChg chg="mod">
          <ac:chgData name="Guest User" userId="S::urn:spo:anon#b3a3e5b7a60bb631cf1be7e732db76af2065e0475f0f1ffb50355aa010a0a2c7::" providerId="AD" clId="Web-{5E233A72-B71F-E588-F03B-7E86F1838810}" dt="2025-03-20T16:30:14.499" v="23" actId="20577"/>
          <ac:spMkLst>
            <pc:docMk/>
            <pc:sldMk cId="2336927394" sldId="1047"/>
            <ac:spMk id="3" creationId="{E65520CB-05D5-E93F-91DF-86763F491869}"/>
          </ac:spMkLst>
        </pc:spChg>
      </pc:sldChg>
      <pc:sldChg chg="modSp ord">
        <pc:chgData name="Guest User" userId="S::urn:spo:anon#b3a3e5b7a60bb631cf1be7e732db76af2065e0475f0f1ffb50355aa010a0a2c7::" providerId="AD" clId="Web-{5E233A72-B71F-E588-F03B-7E86F1838810}" dt="2025-03-20T16:35:45.585" v="27" actId="20577"/>
        <pc:sldMkLst>
          <pc:docMk/>
          <pc:sldMk cId="2588587120" sldId="1048"/>
        </pc:sldMkLst>
        <pc:spChg chg="mod">
          <ac:chgData name="Guest User" userId="S::urn:spo:anon#b3a3e5b7a60bb631cf1be7e732db76af2065e0475f0f1ffb50355aa010a0a2c7::" providerId="AD" clId="Web-{5E233A72-B71F-E588-F03B-7E86F1838810}" dt="2025-03-20T16:35:45.585" v="27" actId="20577"/>
          <ac:spMkLst>
            <pc:docMk/>
            <pc:sldMk cId="2588587120" sldId="1048"/>
            <ac:spMk id="3" creationId="{9C6898BD-BFB4-0EAE-CB38-0A63FB092B87}"/>
          </ac:spMkLst>
        </pc:spChg>
      </pc:sldChg>
    </pc:docChg>
  </pc:docChgLst>
  <pc:docChgLst>
    <pc:chgData name="Guest User" userId="S::urn:spo:anon#4265dea0a7d0aaaf53dc989495a6199833343f9058e5c4240d0b43d7ede67f36::" providerId="AD" clId="Web-{084EC461-B1B9-5F1F-BBA3-8CC5EC01110E}"/>
    <pc:docChg chg="modSld">
      <pc:chgData name="Guest User" userId="S::urn:spo:anon#4265dea0a7d0aaaf53dc989495a6199833343f9058e5c4240d0b43d7ede67f36::" providerId="AD" clId="Web-{084EC461-B1B9-5F1F-BBA3-8CC5EC01110E}" dt="2024-12-15T17:19:29.102" v="245" actId="20577"/>
      <pc:docMkLst>
        <pc:docMk/>
      </pc:docMkLst>
      <pc:sldChg chg="modSp">
        <pc:chgData name="Guest User" userId="S::urn:spo:anon#4265dea0a7d0aaaf53dc989495a6199833343f9058e5c4240d0b43d7ede67f36::" providerId="AD" clId="Web-{084EC461-B1B9-5F1F-BBA3-8CC5EC01110E}" dt="2024-12-15T17:19:29.102" v="245" actId="20577"/>
        <pc:sldMkLst>
          <pc:docMk/>
          <pc:sldMk cId="1292924752" sldId="263"/>
        </pc:sldMkLst>
      </pc:sldChg>
      <pc:sldChg chg="modSp">
        <pc:chgData name="Guest User" userId="S::urn:spo:anon#4265dea0a7d0aaaf53dc989495a6199833343f9058e5c4240d0b43d7ede67f36::" providerId="AD" clId="Web-{084EC461-B1B9-5F1F-BBA3-8CC5EC01110E}" dt="2024-12-15T17:00:55.774" v="242"/>
        <pc:sldMkLst>
          <pc:docMk/>
          <pc:sldMk cId="3072750277" sldId="308"/>
        </pc:sldMkLst>
      </pc:sldChg>
    </pc:docChg>
  </pc:docChgLst>
  <pc:docChgLst>
    <pc:chgData name="Lisa Pittaway" userId="S::lisa@thewun.co.uk::83d18f9b-ade7-4596-b542-ec56d79d4835" providerId="AD" clId="Web-{84E403E1-9909-16E0-118D-6048C13D5137}"/>
    <pc:docChg chg="modSld">
      <pc:chgData name="Lisa Pittaway" userId="S::lisa@thewun.co.uk::83d18f9b-ade7-4596-b542-ec56d79d4835" providerId="AD" clId="Web-{84E403E1-9909-16E0-118D-6048C13D5137}" dt="2025-03-06T08:11:00.150" v="2" actId="20577"/>
      <pc:docMkLst>
        <pc:docMk/>
      </pc:docMkLst>
      <pc:sldChg chg="modSp">
        <pc:chgData name="Lisa Pittaway" userId="S::lisa@thewun.co.uk::83d18f9b-ade7-4596-b542-ec56d79d4835" providerId="AD" clId="Web-{84E403E1-9909-16E0-118D-6048C13D5137}" dt="2025-03-06T08:11:00.150" v="2" actId="20577"/>
        <pc:sldMkLst>
          <pc:docMk/>
          <pc:sldMk cId="3852558338" sldId="259"/>
        </pc:sldMkLst>
        <pc:spChg chg="mod">
          <ac:chgData name="Lisa Pittaway" userId="S::lisa@thewun.co.uk::83d18f9b-ade7-4596-b542-ec56d79d4835" providerId="AD" clId="Web-{84E403E1-9909-16E0-118D-6048C13D5137}" dt="2025-03-06T08:11:00.150" v="2" actId="20577"/>
          <ac:spMkLst>
            <pc:docMk/>
            <pc:sldMk cId="3852558338" sldId="259"/>
            <ac:spMk id="5" creationId="{F01BA283-79E3-1C38-8187-4ED2001C921B}"/>
          </ac:spMkLst>
        </pc:spChg>
      </pc:sldChg>
    </pc:docChg>
  </pc:docChgLst>
  <pc:docChgLst>
    <pc:chgData name="Sarah Hopkins" userId="S::sarah_pathwayspeople.co.uk#ext#@womensutilitiesnetwork.onmicrosoft.com::93ff7e62-ea1f-4cb6-8da7-07f2b7e22df8" providerId="AD" clId="Web-{7895FE98-7212-92DA-295D-5F38DDAD265C}"/>
    <pc:docChg chg="addSld delSld modSld sldOrd">
      <pc:chgData name="Sarah Hopkins" userId="S::sarah_pathwayspeople.co.uk#ext#@womensutilitiesnetwork.onmicrosoft.com::93ff7e62-ea1f-4cb6-8da7-07f2b7e22df8" providerId="AD" clId="Web-{7895FE98-7212-92DA-295D-5F38DDAD265C}" dt="2025-03-05T16:00:52.344" v="231" actId="1076"/>
      <pc:docMkLst>
        <pc:docMk/>
      </pc:docMkLst>
      <pc:sldChg chg="modSp new mod modClrScheme chgLayout">
        <pc:chgData name="Sarah Hopkins" userId="S::sarah_pathwayspeople.co.uk#ext#@womensutilitiesnetwork.onmicrosoft.com::93ff7e62-ea1f-4cb6-8da7-07f2b7e22df8" providerId="AD" clId="Web-{7895FE98-7212-92DA-295D-5F38DDAD265C}" dt="2025-03-05T15:51:21.031" v="210" actId="20577"/>
        <pc:sldMkLst>
          <pc:docMk/>
          <pc:sldMk cId="35146815" sldId="271"/>
        </pc:sldMkLst>
        <pc:spChg chg="mod ord">
          <ac:chgData name="Sarah Hopkins" userId="S::sarah_pathwayspeople.co.uk#ext#@womensutilitiesnetwork.onmicrosoft.com::93ff7e62-ea1f-4cb6-8da7-07f2b7e22df8" providerId="AD" clId="Web-{7895FE98-7212-92DA-295D-5F38DDAD265C}" dt="2025-03-05T15:51:21.031" v="210" actId="20577"/>
          <ac:spMkLst>
            <pc:docMk/>
            <pc:sldMk cId="35146815" sldId="271"/>
            <ac:spMk id="2" creationId="{207C2485-5CA6-4A4F-BD8D-7F6C09D45BED}"/>
          </ac:spMkLst>
        </pc:spChg>
        <pc:spChg chg="mod ord">
          <ac:chgData name="Sarah Hopkins" userId="S::sarah_pathwayspeople.co.uk#ext#@womensutilitiesnetwork.onmicrosoft.com::93ff7e62-ea1f-4cb6-8da7-07f2b7e22df8" providerId="AD" clId="Web-{7895FE98-7212-92DA-295D-5F38DDAD265C}" dt="2025-03-05T15:47:56.603" v="10" actId="20577"/>
          <ac:spMkLst>
            <pc:docMk/>
            <pc:sldMk cId="35146815" sldId="271"/>
            <ac:spMk id="3" creationId="{B0DBF06E-74AC-6F21-AC96-C7D7E15DA78C}"/>
          </ac:spMkLst>
        </pc:spChg>
      </pc:sldChg>
      <pc:sldChg chg="del">
        <pc:chgData name="Sarah Hopkins" userId="S::sarah_pathwayspeople.co.uk#ext#@womensutilitiesnetwork.onmicrosoft.com::93ff7e62-ea1f-4cb6-8da7-07f2b7e22df8" providerId="AD" clId="Web-{7895FE98-7212-92DA-295D-5F38DDAD265C}" dt="2025-03-05T15:47:26.789" v="0"/>
        <pc:sldMkLst>
          <pc:docMk/>
          <pc:sldMk cId="3421797566" sldId="271"/>
        </pc:sldMkLst>
      </pc:sldChg>
      <pc:sldChg chg="modSp new mod modClrScheme chgLayout">
        <pc:chgData name="Sarah Hopkins" userId="S::sarah_pathwayspeople.co.uk#ext#@womensutilitiesnetwork.onmicrosoft.com::93ff7e62-ea1f-4cb6-8da7-07f2b7e22df8" providerId="AD" clId="Web-{7895FE98-7212-92DA-295D-5F38DDAD265C}" dt="2025-03-05T15:51:57.266" v="212"/>
        <pc:sldMkLst>
          <pc:docMk/>
          <pc:sldMk cId="32820354" sldId="272"/>
        </pc:sldMkLst>
        <pc:spChg chg="mod ord">
          <ac:chgData name="Sarah Hopkins" userId="S::sarah_pathwayspeople.co.uk#ext#@womensutilitiesnetwork.onmicrosoft.com::93ff7e62-ea1f-4cb6-8da7-07f2b7e22df8" providerId="AD" clId="Web-{7895FE98-7212-92DA-295D-5F38DDAD265C}" dt="2025-03-05T15:51:57.266" v="212"/>
          <ac:spMkLst>
            <pc:docMk/>
            <pc:sldMk cId="32820354" sldId="272"/>
            <ac:spMk id="2" creationId="{8A3FA9FA-BECC-4DB7-3E7D-2D9D8B9F03DA}"/>
          </ac:spMkLst>
        </pc:spChg>
        <pc:spChg chg="mod ord">
          <ac:chgData name="Sarah Hopkins" userId="S::sarah_pathwayspeople.co.uk#ext#@womensutilitiesnetwork.onmicrosoft.com::93ff7e62-ea1f-4cb6-8da7-07f2b7e22df8" providerId="AD" clId="Web-{7895FE98-7212-92DA-295D-5F38DDAD265C}" dt="2025-03-05T15:51:57.266" v="212"/>
          <ac:spMkLst>
            <pc:docMk/>
            <pc:sldMk cId="32820354" sldId="272"/>
            <ac:spMk id="3" creationId="{30F4B9D1-B1EC-59BF-A1BA-79A424C48D1D}"/>
          </ac:spMkLst>
        </pc:spChg>
      </pc:sldChg>
      <pc:sldChg chg="add ord replId">
        <pc:chgData name="Sarah Hopkins" userId="S::sarah_pathwayspeople.co.uk#ext#@womensutilitiesnetwork.onmicrosoft.com::93ff7e62-ea1f-4cb6-8da7-07f2b7e22df8" providerId="AD" clId="Web-{7895FE98-7212-92DA-295D-5F38DDAD265C}" dt="2025-03-05T15:52:15.407" v="215"/>
        <pc:sldMkLst>
          <pc:docMk/>
          <pc:sldMk cId="2467972135" sldId="273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576" v="224"/>
        <pc:sldMkLst>
          <pc:docMk/>
          <pc:sldMk cId="60542941" sldId="292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607" v="225"/>
        <pc:sldMkLst>
          <pc:docMk/>
          <pc:sldMk cId="3923930053" sldId="293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654" v="227"/>
        <pc:sldMkLst>
          <pc:docMk/>
          <pc:sldMk cId="2735272647" sldId="294"/>
        </pc:sldMkLst>
      </pc:sldChg>
      <pc:sldChg chg="delSp modSp add mod modClrScheme chgLayout">
        <pc:chgData name="Sarah Hopkins" userId="S::sarah_pathwayspeople.co.uk#ext#@womensutilitiesnetwork.onmicrosoft.com::93ff7e62-ea1f-4cb6-8da7-07f2b7e22df8" providerId="AD" clId="Web-{7895FE98-7212-92DA-295D-5F38DDAD265C}" dt="2025-03-05T16:00:52.344" v="231" actId="1076"/>
        <pc:sldMkLst>
          <pc:docMk/>
          <pc:sldMk cId="455221107" sldId="343"/>
        </pc:sldMkLst>
        <pc:spChg chg="mod ord">
          <ac:chgData name="Sarah Hopkins" userId="S::sarah_pathwayspeople.co.uk#ext#@womensutilitiesnetwork.onmicrosoft.com::93ff7e62-ea1f-4cb6-8da7-07f2b7e22df8" providerId="AD" clId="Web-{7895FE98-7212-92DA-295D-5F38DDAD265C}" dt="2025-03-05T16:00:30.516" v="230"/>
          <ac:spMkLst>
            <pc:docMk/>
            <pc:sldMk cId="455221107" sldId="343"/>
            <ac:spMk id="2" creationId="{EEFF33AB-7271-76A4-8264-2DF91DFA07ED}"/>
          </ac:spMkLst>
        </pc:spChg>
        <pc:spChg chg="del">
          <ac:chgData name="Sarah Hopkins" userId="S::sarah_pathwayspeople.co.uk#ext#@womensutilitiesnetwork.onmicrosoft.com::93ff7e62-ea1f-4cb6-8da7-07f2b7e22df8" providerId="AD" clId="Web-{7895FE98-7212-92DA-295D-5F38DDAD265C}" dt="2025-03-05T16:00:30.516" v="230"/>
          <ac:spMkLst>
            <pc:docMk/>
            <pc:sldMk cId="455221107" sldId="343"/>
            <ac:spMk id="3" creationId="{481F4404-CAE5-4C46-7BE0-79E9DD9AD88E}"/>
          </ac:spMkLst>
        </pc:spChg>
        <pc:spChg chg="mod ord">
          <ac:chgData name="Sarah Hopkins" userId="S::sarah_pathwayspeople.co.uk#ext#@womensutilitiesnetwork.onmicrosoft.com::93ff7e62-ea1f-4cb6-8da7-07f2b7e22df8" providerId="AD" clId="Web-{7895FE98-7212-92DA-295D-5F38DDAD265C}" dt="2025-03-05T16:00:30.516" v="230"/>
          <ac:spMkLst>
            <pc:docMk/>
            <pc:sldMk cId="455221107" sldId="343"/>
            <ac:spMk id="5" creationId="{8B06D8C4-6E26-C924-65A6-F1909BAFAA98}"/>
          </ac:spMkLst>
        </pc:spChg>
        <pc:spChg chg="mod ord">
          <ac:chgData name="Sarah Hopkins" userId="S::sarah_pathwayspeople.co.uk#ext#@womensutilitiesnetwork.onmicrosoft.com::93ff7e62-ea1f-4cb6-8da7-07f2b7e22df8" providerId="AD" clId="Web-{7895FE98-7212-92DA-295D-5F38DDAD265C}" dt="2025-03-05T16:00:52.344" v="231" actId="1076"/>
          <ac:spMkLst>
            <pc:docMk/>
            <pc:sldMk cId="455221107" sldId="343"/>
            <ac:spMk id="7" creationId="{0467919C-AE1A-EDEB-87D7-EEDC0CF0A3F5}"/>
          </ac:spMkLst>
        </pc:spChg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232" v="217"/>
        <pc:sldMkLst>
          <pc:docMk/>
          <pc:sldMk cId="3479600012" sldId="344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732" v="229"/>
        <pc:sldMkLst>
          <pc:docMk/>
          <pc:sldMk cId="1411912510" sldId="986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389" v="220"/>
        <pc:sldMkLst>
          <pc:docMk/>
          <pc:sldMk cId="3909268245" sldId="999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357" v="219"/>
        <pc:sldMkLst>
          <pc:docMk/>
          <pc:sldMk cId="3044632064" sldId="1001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420" v="221"/>
        <pc:sldMkLst>
          <pc:docMk/>
          <pc:sldMk cId="2384122531" sldId="1002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498" v="222"/>
        <pc:sldMkLst>
          <pc:docMk/>
          <pc:sldMk cId="1434488946" sldId="1016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342" v="218"/>
        <pc:sldMkLst>
          <pc:docMk/>
          <pc:sldMk cId="2996766415" sldId="1021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545" v="223"/>
        <pc:sldMkLst>
          <pc:docMk/>
          <pc:sldMk cId="1634345794" sldId="1024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623" v="226"/>
        <pc:sldMkLst>
          <pc:docMk/>
          <pc:sldMk cId="1350458736" sldId="1025"/>
        </pc:sldMkLst>
      </pc:sldChg>
      <pc:sldChg chg="add">
        <pc:chgData name="Sarah Hopkins" userId="S::sarah_pathwayspeople.co.uk#ext#@womensutilitiesnetwork.onmicrosoft.com::93ff7e62-ea1f-4cb6-8da7-07f2b7e22df8" providerId="AD" clId="Web-{7895FE98-7212-92DA-295D-5F38DDAD265C}" dt="2025-03-05T15:59:27.686" v="228"/>
        <pc:sldMkLst>
          <pc:docMk/>
          <pc:sldMk cId="4283167901" sldId="1026"/>
        </pc:sldMkLst>
      </pc:sldChg>
      <pc:sldMasterChg chg="addSldLayout">
        <pc:chgData name="Sarah Hopkins" userId="S::sarah_pathwayspeople.co.uk#ext#@womensutilitiesnetwork.onmicrosoft.com::93ff7e62-ea1f-4cb6-8da7-07f2b7e22df8" providerId="AD" clId="Web-{7895FE98-7212-92DA-295D-5F38DDAD265C}" dt="2025-03-05T15:59:27.686" v="228"/>
        <pc:sldMasterMkLst>
          <pc:docMk/>
          <pc:sldMasterMk cId="1652476773" sldId="2147483648"/>
        </pc:sldMasterMkLst>
        <pc:sldLayoutChg chg="add">
          <pc:chgData name="Sarah Hopkins" userId="S::sarah_pathwayspeople.co.uk#ext#@womensutilitiesnetwork.onmicrosoft.com::93ff7e62-ea1f-4cb6-8da7-07f2b7e22df8" providerId="AD" clId="Web-{7895FE98-7212-92DA-295D-5F38DDAD265C}" dt="2025-03-05T15:59:27.201" v="216"/>
          <pc:sldLayoutMkLst>
            <pc:docMk/>
            <pc:sldMasterMk cId="1652476773" sldId="2147483648"/>
            <pc:sldLayoutMk cId="3738719336" sldId="2147483754"/>
          </pc:sldLayoutMkLst>
        </pc:sldLayoutChg>
        <pc:sldLayoutChg chg="add">
          <pc:chgData name="Sarah Hopkins" userId="S::sarah_pathwayspeople.co.uk#ext#@womensutilitiesnetwork.onmicrosoft.com::93ff7e62-ea1f-4cb6-8da7-07f2b7e22df8" providerId="AD" clId="Web-{7895FE98-7212-92DA-295D-5F38DDAD265C}" dt="2025-03-05T15:59:27.342" v="218"/>
          <pc:sldLayoutMkLst>
            <pc:docMk/>
            <pc:sldMasterMk cId="1652476773" sldId="2147483648"/>
            <pc:sldLayoutMk cId="2160866924" sldId="2147483755"/>
          </pc:sldLayoutMkLst>
        </pc:sldLayoutChg>
        <pc:sldLayoutChg chg="add">
          <pc:chgData name="Sarah Hopkins" userId="S::sarah_pathwayspeople.co.uk#ext#@womensutilitiesnetwork.onmicrosoft.com::93ff7e62-ea1f-4cb6-8da7-07f2b7e22df8" providerId="AD" clId="Web-{7895FE98-7212-92DA-295D-5F38DDAD265C}" dt="2025-03-05T15:59:27.420" v="221"/>
          <pc:sldLayoutMkLst>
            <pc:docMk/>
            <pc:sldMasterMk cId="1652476773" sldId="2147483648"/>
            <pc:sldLayoutMk cId="3637864977" sldId="2147483756"/>
          </pc:sldLayoutMkLst>
        </pc:sldLayoutChg>
        <pc:sldLayoutChg chg="add">
          <pc:chgData name="Sarah Hopkins" userId="S::sarah_pathwayspeople.co.uk#ext#@womensutilitiesnetwork.onmicrosoft.com::93ff7e62-ea1f-4cb6-8da7-07f2b7e22df8" providerId="AD" clId="Web-{7895FE98-7212-92DA-295D-5F38DDAD265C}" dt="2025-03-05T15:59:27.498" v="222"/>
          <pc:sldLayoutMkLst>
            <pc:docMk/>
            <pc:sldMasterMk cId="1652476773" sldId="2147483648"/>
            <pc:sldLayoutMk cId="3606910497" sldId="2147483757"/>
          </pc:sldLayoutMkLst>
        </pc:sldLayoutChg>
        <pc:sldLayoutChg chg="add">
          <pc:chgData name="Sarah Hopkins" userId="S::sarah_pathwayspeople.co.uk#ext#@womensutilitiesnetwork.onmicrosoft.com::93ff7e62-ea1f-4cb6-8da7-07f2b7e22df8" providerId="AD" clId="Web-{7895FE98-7212-92DA-295D-5F38DDAD265C}" dt="2025-03-05T15:59:27.545" v="223"/>
          <pc:sldLayoutMkLst>
            <pc:docMk/>
            <pc:sldMasterMk cId="1652476773" sldId="2147483648"/>
            <pc:sldLayoutMk cId="1947031407" sldId="2147483758"/>
          </pc:sldLayoutMkLst>
        </pc:sldLayoutChg>
        <pc:sldLayoutChg chg="add">
          <pc:chgData name="Sarah Hopkins" userId="S::sarah_pathwayspeople.co.uk#ext#@womensutilitiesnetwork.onmicrosoft.com::93ff7e62-ea1f-4cb6-8da7-07f2b7e22df8" providerId="AD" clId="Web-{7895FE98-7212-92DA-295D-5F38DDAD265C}" dt="2025-03-05T15:59:27.576" v="224"/>
          <pc:sldLayoutMkLst>
            <pc:docMk/>
            <pc:sldMasterMk cId="1652476773" sldId="2147483648"/>
            <pc:sldLayoutMk cId="1467602326" sldId="2147483759"/>
          </pc:sldLayoutMkLst>
        </pc:sldLayoutChg>
        <pc:sldLayoutChg chg="add">
          <pc:chgData name="Sarah Hopkins" userId="S::sarah_pathwayspeople.co.uk#ext#@womensutilitiesnetwork.onmicrosoft.com::93ff7e62-ea1f-4cb6-8da7-07f2b7e22df8" providerId="AD" clId="Web-{7895FE98-7212-92DA-295D-5F38DDAD265C}" dt="2025-03-05T15:59:27.686" v="228"/>
          <pc:sldLayoutMkLst>
            <pc:docMk/>
            <pc:sldMasterMk cId="1652476773" sldId="2147483648"/>
            <pc:sldLayoutMk cId="3899523420" sldId="2147483760"/>
          </pc:sldLayoutMkLst>
        </pc:sldLayoutChg>
      </pc:sldMasterChg>
    </pc:docChg>
  </pc:docChgLst>
  <pc:docChgLst>
    <pc:chgData name="Kate Hughes" userId="01e386bb-dab7-462d-9d51-ef250a8d0ab8" providerId="ADAL" clId="{1657CB0C-ECA0-4563-8B27-CA3CF147B95F}"/>
    <pc:docChg chg="undo custSel addSld modSld">
      <pc:chgData name="Kate Hughes" userId="01e386bb-dab7-462d-9d51-ef250a8d0ab8" providerId="ADAL" clId="{1657CB0C-ECA0-4563-8B27-CA3CF147B95F}" dt="2025-01-15T12:11:32.977" v="3105" actId="113"/>
      <pc:docMkLst>
        <pc:docMk/>
      </pc:docMkLst>
      <pc:sldChg chg="addSp modSp">
        <pc:chgData name="Kate Hughes" userId="01e386bb-dab7-462d-9d51-ef250a8d0ab8" providerId="ADAL" clId="{1657CB0C-ECA0-4563-8B27-CA3CF147B95F}" dt="2025-01-09T13:42:26.265" v="4"/>
        <pc:sldMkLst>
          <pc:docMk/>
          <pc:sldMk cId="3938911944" sldId="258"/>
        </pc:sldMkLst>
      </pc:sldChg>
      <pc:sldChg chg="modNotesTx">
        <pc:chgData name="Kate Hughes" userId="01e386bb-dab7-462d-9d51-ef250a8d0ab8" providerId="ADAL" clId="{1657CB0C-ECA0-4563-8B27-CA3CF147B95F}" dt="2025-01-13T16:37:05.581" v="96" actId="20577"/>
        <pc:sldMkLst>
          <pc:docMk/>
          <pc:sldMk cId="3140796490" sldId="266"/>
        </pc:sldMkLst>
      </pc:sldChg>
      <pc:sldChg chg="modNotesTx">
        <pc:chgData name="Kate Hughes" userId="01e386bb-dab7-462d-9d51-ef250a8d0ab8" providerId="ADAL" clId="{1657CB0C-ECA0-4563-8B27-CA3CF147B95F}" dt="2025-01-15T09:21:20.300" v="3014" actId="20577"/>
        <pc:sldMkLst>
          <pc:docMk/>
          <pc:sldMk cId="4155605514" sldId="268"/>
        </pc:sldMkLst>
      </pc:sldChg>
      <pc:sldChg chg="modNotesTx">
        <pc:chgData name="Kate Hughes" userId="01e386bb-dab7-462d-9d51-ef250a8d0ab8" providerId="ADAL" clId="{1657CB0C-ECA0-4563-8B27-CA3CF147B95F}" dt="2025-01-14T15:34:05.525" v="830" actId="5793"/>
        <pc:sldMkLst>
          <pc:docMk/>
          <pc:sldMk cId="139816116" sldId="269"/>
        </pc:sldMkLst>
      </pc:sldChg>
      <pc:sldChg chg="modNotesTx">
        <pc:chgData name="Kate Hughes" userId="01e386bb-dab7-462d-9d51-ef250a8d0ab8" providerId="ADAL" clId="{1657CB0C-ECA0-4563-8B27-CA3CF147B95F}" dt="2025-01-15T11:11:04.928" v="3018" actId="20577"/>
        <pc:sldMkLst>
          <pc:docMk/>
          <pc:sldMk cId="192469378" sldId="272"/>
        </pc:sldMkLst>
      </pc:sldChg>
      <pc:sldChg chg="modNotesTx">
        <pc:chgData name="Kate Hughes" userId="01e386bb-dab7-462d-9d51-ef250a8d0ab8" providerId="ADAL" clId="{1657CB0C-ECA0-4563-8B27-CA3CF147B95F}" dt="2025-01-13T17:09:26.609" v="809" actId="20577"/>
        <pc:sldMkLst>
          <pc:docMk/>
          <pc:sldMk cId="839554600" sldId="274"/>
        </pc:sldMkLst>
      </pc:sldChg>
      <pc:sldChg chg="modNotesTx">
        <pc:chgData name="Kate Hughes" userId="01e386bb-dab7-462d-9d51-ef250a8d0ab8" providerId="ADAL" clId="{1657CB0C-ECA0-4563-8B27-CA3CF147B95F}" dt="2025-01-14T17:13:48.020" v="1510" actId="20577"/>
        <pc:sldMkLst>
          <pc:docMk/>
          <pc:sldMk cId="2890476612" sldId="283"/>
        </pc:sldMkLst>
      </pc:sldChg>
      <pc:sldChg chg="modNotesTx">
        <pc:chgData name="Kate Hughes" userId="01e386bb-dab7-462d-9d51-ef250a8d0ab8" providerId="ADAL" clId="{1657CB0C-ECA0-4563-8B27-CA3CF147B95F}" dt="2025-01-14T17:24:12.767" v="1908" actId="20577"/>
        <pc:sldMkLst>
          <pc:docMk/>
          <pc:sldMk cId="1745498794" sldId="284"/>
        </pc:sldMkLst>
      </pc:sldChg>
      <pc:sldChg chg="modNotesTx">
        <pc:chgData name="Kate Hughes" userId="01e386bb-dab7-462d-9d51-ef250a8d0ab8" providerId="ADAL" clId="{1657CB0C-ECA0-4563-8B27-CA3CF147B95F}" dt="2025-01-14T17:28:28.063" v="2036" actId="5793"/>
        <pc:sldMkLst>
          <pc:docMk/>
          <pc:sldMk cId="486717600" sldId="286"/>
        </pc:sldMkLst>
      </pc:sldChg>
      <pc:sldChg chg="modNotesTx">
        <pc:chgData name="Kate Hughes" userId="01e386bb-dab7-462d-9d51-ef250a8d0ab8" providerId="ADAL" clId="{1657CB0C-ECA0-4563-8B27-CA3CF147B95F}" dt="2025-01-14T17:31:56.896" v="2781" actId="20577"/>
        <pc:sldMkLst>
          <pc:docMk/>
          <pc:sldMk cId="2390930950" sldId="287"/>
        </pc:sldMkLst>
      </pc:sldChg>
      <pc:sldChg chg="modNotesTx">
        <pc:chgData name="Kate Hughes" userId="01e386bb-dab7-462d-9d51-ef250a8d0ab8" providerId="ADAL" clId="{1657CB0C-ECA0-4563-8B27-CA3CF147B95F}" dt="2025-01-14T17:32:15.884" v="2800" actId="20577"/>
        <pc:sldMkLst>
          <pc:docMk/>
          <pc:sldMk cId="2844346102" sldId="288"/>
        </pc:sldMkLst>
      </pc:sldChg>
      <pc:sldChg chg="modNotesTx">
        <pc:chgData name="Kate Hughes" userId="01e386bb-dab7-462d-9d51-ef250a8d0ab8" providerId="ADAL" clId="{1657CB0C-ECA0-4563-8B27-CA3CF147B95F}" dt="2025-01-14T17:32:33.468" v="2818" actId="20577"/>
        <pc:sldMkLst>
          <pc:docMk/>
          <pc:sldMk cId="3063473184" sldId="289"/>
        </pc:sldMkLst>
      </pc:sldChg>
      <pc:sldChg chg="modNotesTx">
        <pc:chgData name="Kate Hughes" userId="01e386bb-dab7-462d-9d51-ef250a8d0ab8" providerId="ADAL" clId="{1657CB0C-ECA0-4563-8B27-CA3CF147B95F}" dt="2025-01-15T12:11:32.977" v="3105" actId="113"/>
        <pc:sldMkLst>
          <pc:docMk/>
          <pc:sldMk cId="116579188" sldId="291"/>
        </pc:sldMkLst>
      </pc:sldChg>
      <pc:sldChg chg="modNotesTx">
        <pc:chgData name="Kate Hughes" userId="01e386bb-dab7-462d-9d51-ef250a8d0ab8" providerId="ADAL" clId="{1657CB0C-ECA0-4563-8B27-CA3CF147B95F}" dt="2025-01-14T17:41:21.967" v="2949" actId="20577"/>
        <pc:sldMkLst>
          <pc:docMk/>
          <pc:sldMk cId="625595098" sldId="303"/>
        </pc:sldMkLst>
      </pc:sldChg>
      <pc:sldChg chg="modSp mod modNotesTx">
        <pc:chgData name="Kate Hughes" userId="01e386bb-dab7-462d-9d51-ef250a8d0ab8" providerId="ADAL" clId="{1657CB0C-ECA0-4563-8B27-CA3CF147B95F}" dt="2025-01-14T15:27:49.464" v="828" actId="6549"/>
        <pc:sldMkLst>
          <pc:docMk/>
          <pc:sldMk cId="3072750277" sldId="308"/>
        </pc:sldMkLst>
      </pc:sldChg>
      <pc:sldChg chg="modSp add mod modNotesTx">
        <pc:chgData name="Kate Hughes" userId="01e386bb-dab7-462d-9d51-ef250a8d0ab8" providerId="ADAL" clId="{1657CB0C-ECA0-4563-8B27-CA3CF147B95F}" dt="2025-01-09T13:42:42.011" v="30" actId="20577"/>
        <pc:sldMkLst>
          <pc:docMk/>
          <pc:sldMk cId="1096994148" sldId="313"/>
        </pc:sldMkLst>
      </pc:sldChg>
    </pc:docChg>
  </pc:docChgLst>
  <pc:docChgLst>
    <pc:chgData name="Sarah Hopkins" userId="S::sarah_pathwayspeople.co.uk#ext#@womensutilitiesnetwork.onmicrosoft.com::93ff7e62-ea1f-4cb6-8da7-07f2b7e22df8" providerId="AD" clId="Web-{291E04EE-2FFC-A06D-93D6-5BD51A1AD02E}"/>
    <pc:docChg chg="addSld delSld modSld sldOrd">
      <pc:chgData name="Sarah Hopkins" userId="S::sarah_pathwayspeople.co.uk#ext#@womensutilitiesnetwork.onmicrosoft.com::93ff7e62-ea1f-4cb6-8da7-07f2b7e22df8" providerId="AD" clId="Web-{291E04EE-2FFC-A06D-93D6-5BD51A1AD02E}" dt="2025-03-05T15:46:27.855" v="597"/>
      <pc:docMkLst>
        <pc:docMk/>
      </pc:docMkLst>
      <pc:sldChg chg="modSp del">
        <pc:chgData name="Sarah Hopkins" userId="S::sarah_pathwayspeople.co.uk#ext#@womensutilitiesnetwork.onmicrosoft.com::93ff7e62-ea1f-4cb6-8da7-07f2b7e22df8" providerId="AD" clId="Web-{291E04EE-2FFC-A06D-93D6-5BD51A1AD02E}" dt="2025-03-05T15:09:18.823" v="53"/>
        <pc:sldMkLst>
          <pc:docMk/>
          <pc:sldMk cId="2461018589" sldId="256"/>
        </pc:sldMkLst>
        <pc:spChg chg="mod">
          <ac:chgData name="Sarah Hopkins" userId="S::sarah_pathwayspeople.co.uk#ext#@womensutilitiesnetwork.onmicrosoft.com::93ff7e62-ea1f-4cb6-8da7-07f2b7e22df8" providerId="AD" clId="Web-{291E04EE-2FFC-A06D-93D6-5BD51A1AD02E}" dt="2025-03-05T15:08:35.041" v="41" actId="20577"/>
          <ac:spMkLst>
            <pc:docMk/>
            <pc:sldMk cId="2461018589" sldId="256"/>
            <ac:spMk id="2" creationId="{6F190920-89AE-0176-1CCD-ECE79AF1CBD8}"/>
          </ac:spMkLst>
        </pc:spChg>
        <pc:spChg chg="mod">
          <ac:chgData name="Sarah Hopkins" userId="S::sarah_pathwayspeople.co.uk#ext#@womensutilitiesnetwork.onmicrosoft.com::93ff7e62-ea1f-4cb6-8da7-07f2b7e22df8" providerId="AD" clId="Web-{291E04EE-2FFC-A06D-93D6-5BD51A1AD02E}" dt="2025-03-05T15:08:13.915" v="39" actId="20577"/>
          <ac:spMkLst>
            <pc:docMk/>
            <pc:sldMk cId="2461018589" sldId="256"/>
            <ac:spMk id="3" creationId="{0DCB4DF5-3A92-229A-DC5C-0AB1AD24E947}"/>
          </ac:spMkLst>
        </pc:spChg>
      </pc:sldChg>
      <pc:sldChg chg="modSp new">
        <pc:chgData name="Sarah Hopkins" userId="S::sarah_pathwayspeople.co.uk#ext#@womensutilitiesnetwork.onmicrosoft.com::93ff7e62-ea1f-4cb6-8da7-07f2b7e22df8" providerId="AD" clId="Web-{291E04EE-2FFC-A06D-93D6-5BD51A1AD02E}" dt="2025-03-05T15:10:30.122" v="87" actId="20577"/>
        <pc:sldMkLst>
          <pc:docMk/>
          <pc:sldMk cId="1733452893" sldId="257"/>
        </pc:sldMkLst>
        <pc:spChg chg="mod">
          <ac:chgData name="Sarah Hopkins" userId="S::sarah_pathwayspeople.co.uk#ext#@womensutilitiesnetwork.onmicrosoft.com::93ff7e62-ea1f-4cb6-8da7-07f2b7e22df8" providerId="AD" clId="Web-{291E04EE-2FFC-A06D-93D6-5BD51A1AD02E}" dt="2025-03-05T15:10:30.122" v="87" actId="20577"/>
          <ac:spMkLst>
            <pc:docMk/>
            <pc:sldMk cId="1733452893" sldId="257"/>
            <ac:spMk id="2" creationId="{592EB022-5393-8D0E-C8A5-8474E1A7C10C}"/>
          </ac:spMkLst>
        </pc:spChg>
        <pc:spChg chg="mod">
          <ac:chgData name="Sarah Hopkins" userId="S::sarah_pathwayspeople.co.uk#ext#@womensutilitiesnetwork.onmicrosoft.com::93ff7e62-ea1f-4cb6-8da7-07f2b7e22df8" providerId="AD" clId="Web-{291E04EE-2FFC-A06D-93D6-5BD51A1AD02E}" dt="2025-03-05T15:08:58.869" v="48" actId="20577"/>
          <ac:spMkLst>
            <pc:docMk/>
            <pc:sldMk cId="1733452893" sldId="257"/>
            <ac:spMk id="3" creationId="{A63BA294-FAF9-2306-CA05-80B14883D72E}"/>
          </ac:spMkLst>
        </pc:spChg>
      </pc:sldChg>
      <pc:sldChg chg="new del">
        <pc:chgData name="Sarah Hopkins" userId="S::sarah_pathwayspeople.co.uk#ext#@womensutilitiesnetwork.onmicrosoft.com::93ff7e62-ea1f-4cb6-8da7-07f2b7e22df8" providerId="AD" clId="Web-{291E04EE-2FFC-A06D-93D6-5BD51A1AD02E}" dt="2025-03-05T15:10:32.356" v="88"/>
        <pc:sldMkLst>
          <pc:docMk/>
          <pc:sldMk cId="1928782310" sldId="258"/>
        </pc:sldMkLst>
      </pc:sldChg>
      <pc:sldChg chg="addSp delSp modSp new ord">
        <pc:chgData name="Sarah Hopkins" userId="S::sarah_pathwayspeople.co.uk#ext#@womensutilitiesnetwork.onmicrosoft.com::93ff7e62-ea1f-4cb6-8da7-07f2b7e22df8" providerId="AD" clId="Web-{291E04EE-2FFC-A06D-93D6-5BD51A1AD02E}" dt="2025-03-05T15:16:17.803" v="151" actId="20577"/>
        <pc:sldMkLst>
          <pc:docMk/>
          <pc:sldMk cId="3852558338" sldId="259"/>
        </pc:sldMkLst>
        <pc:spChg chg="del mod">
          <ac:chgData name="Sarah Hopkins" userId="S::sarah_pathwayspeople.co.uk#ext#@womensutilitiesnetwork.onmicrosoft.com::93ff7e62-ea1f-4cb6-8da7-07f2b7e22df8" providerId="AD" clId="Web-{291E04EE-2FFC-A06D-93D6-5BD51A1AD02E}" dt="2025-03-05T15:13:04.423" v="91"/>
          <ac:spMkLst>
            <pc:docMk/>
            <pc:sldMk cId="3852558338" sldId="259"/>
            <ac:spMk id="2" creationId="{EFCB4099-BC08-B9D4-0C56-59AFE00A357D}"/>
          </ac:spMkLst>
        </pc:spChg>
        <pc:spChg chg="mod">
          <ac:chgData name="Sarah Hopkins" userId="S::sarah_pathwayspeople.co.uk#ext#@womensutilitiesnetwork.onmicrosoft.com::93ff7e62-ea1f-4cb6-8da7-07f2b7e22df8" providerId="AD" clId="Web-{291E04EE-2FFC-A06D-93D6-5BD51A1AD02E}" dt="2025-03-05T15:10:16.450" v="78" actId="20577"/>
          <ac:spMkLst>
            <pc:docMk/>
            <pc:sldMk cId="3852558338" sldId="259"/>
            <ac:spMk id="3" creationId="{FEB9E87A-62FA-8EED-0826-D9834FC58320}"/>
          </ac:spMkLst>
        </pc:spChg>
        <pc:spChg chg="add mod">
          <ac:chgData name="Sarah Hopkins" userId="S::sarah_pathwayspeople.co.uk#ext#@womensutilitiesnetwork.onmicrosoft.com::93ff7e62-ea1f-4cb6-8da7-07f2b7e22df8" providerId="AD" clId="Web-{291E04EE-2FFC-A06D-93D6-5BD51A1AD02E}" dt="2025-03-05T15:16:17.803" v="151" actId="20577"/>
          <ac:spMkLst>
            <pc:docMk/>
            <pc:sldMk cId="3852558338" sldId="259"/>
            <ac:spMk id="5" creationId="{F01BA283-79E3-1C38-8187-4ED2001C921B}"/>
          </ac:spMkLst>
        </pc:spChg>
      </pc:sldChg>
      <pc:sldChg chg="addSp modSp new">
        <pc:chgData name="Sarah Hopkins" userId="S::sarah_pathwayspeople.co.uk#ext#@womensutilitiesnetwork.onmicrosoft.com::93ff7e62-ea1f-4cb6-8da7-07f2b7e22df8" providerId="AD" clId="Web-{291E04EE-2FFC-A06D-93D6-5BD51A1AD02E}" dt="2025-03-05T15:19:26.637" v="192" actId="1076"/>
        <pc:sldMkLst>
          <pc:docMk/>
          <pc:sldMk cId="2235183910" sldId="260"/>
        </pc:sldMkLst>
        <pc:spChg chg="mod">
          <ac:chgData name="Sarah Hopkins" userId="S::sarah_pathwayspeople.co.uk#ext#@womensutilitiesnetwork.onmicrosoft.com::93ff7e62-ea1f-4cb6-8da7-07f2b7e22df8" providerId="AD" clId="Web-{291E04EE-2FFC-A06D-93D6-5BD51A1AD02E}" dt="2025-03-05T15:19:21.168" v="190" actId="20577"/>
          <ac:spMkLst>
            <pc:docMk/>
            <pc:sldMk cId="2235183910" sldId="260"/>
            <ac:spMk id="2" creationId="{230054EA-8B91-C67C-CC38-2CFE54D4C2B3}"/>
          </ac:spMkLst>
        </pc:spChg>
        <pc:spChg chg="mod">
          <ac:chgData name="Sarah Hopkins" userId="S::sarah_pathwayspeople.co.uk#ext#@womensutilitiesnetwork.onmicrosoft.com::93ff7e62-ea1f-4cb6-8da7-07f2b7e22df8" providerId="AD" clId="Web-{291E04EE-2FFC-A06D-93D6-5BD51A1AD02E}" dt="2025-03-05T15:18:05.885" v="184" actId="20577"/>
          <ac:spMkLst>
            <pc:docMk/>
            <pc:sldMk cId="2235183910" sldId="260"/>
            <ac:spMk id="3" creationId="{04CCA3E0-4B90-5242-6B4A-77FD31EF5379}"/>
          </ac:spMkLst>
        </pc:spChg>
        <pc:picChg chg="add mod">
          <ac:chgData name="Sarah Hopkins" userId="S::sarah_pathwayspeople.co.uk#ext#@womensutilitiesnetwork.onmicrosoft.com::93ff7e62-ea1f-4cb6-8da7-07f2b7e22df8" providerId="AD" clId="Web-{291E04EE-2FFC-A06D-93D6-5BD51A1AD02E}" dt="2025-03-05T15:19:26.637" v="192" actId="1076"/>
          <ac:picMkLst>
            <pc:docMk/>
            <pc:sldMk cId="2235183910" sldId="260"/>
            <ac:picMk id="4" creationId="{6F26121E-002F-D6EE-AAD3-309E1FC5E43E}"/>
          </ac:picMkLst>
        </pc:picChg>
      </pc:sldChg>
      <pc:sldChg chg="modSp new del">
        <pc:chgData name="Sarah Hopkins" userId="S::sarah_pathwayspeople.co.uk#ext#@womensutilitiesnetwork.onmicrosoft.com::93ff7e62-ea1f-4cb6-8da7-07f2b7e22df8" providerId="AD" clId="Web-{291E04EE-2FFC-A06D-93D6-5BD51A1AD02E}" dt="2025-03-05T15:16:30.101" v="152"/>
        <pc:sldMkLst>
          <pc:docMk/>
          <pc:sldMk cId="3857970280" sldId="260"/>
        </pc:sldMkLst>
        <pc:spChg chg="mod">
          <ac:chgData name="Sarah Hopkins" userId="S::sarah_pathwayspeople.co.uk#ext#@womensutilitiesnetwork.onmicrosoft.com::93ff7e62-ea1f-4cb6-8da7-07f2b7e22df8" providerId="AD" clId="Web-{291E04EE-2FFC-A06D-93D6-5BD51A1AD02E}" dt="2025-03-05T15:14:28.722" v="134" actId="20577"/>
          <ac:spMkLst>
            <pc:docMk/>
            <pc:sldMk cId="3857970280" sldId="260"/>
            <ac:spMk id="2" creationId="{5B25998A-FA49-36DA-D95F-EEF2047AE583}"/>
          </ac:spMkLst>
        </pc:spChg>
      </pc:sldChg>
      <pc:sldChg chg="addSp delSp modSp new mod modClrScheme chgLayout">
        <pc:chgData name="Sarah Hopkins" userId="S::sarah_pathwayspeople.co.uk#ext#@womensutilitiesnetwork.onmicrosoft.com::93ff7e62-ea1f-4cb6-8da7-07f2b7e22df8" providerId="AD" clId="Web-{291E04EE-2FFC-A06D-93D6-5BD51A1AD02E}" dt="2025-03-05T15:23:21.846" v="304" actId="20577"/>
        <pc:sldMkLst>
          <pc:docMk/>
          <pc:sldMk cId="2464684174" sldId="261"/>
        </pc:sldMkLst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22:18.079" v="250"/>
          <ac:spMkLst>
            <pc:docMk/>
            <pc:sldMk cId="2464684174" sldId="261"/>
            <ac:spMk id="2" creationId="{876F5554-518B-02ED-FEBA-41794196C943}"/>
          </ac:spMkLst>
        </pc:spChg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22:23.548" v="252" actId="20577"/>
          <ac:spMkLst>
            <pc:docMk/>
            <pc:sldMk cId="2464684174" sldId="261"/>
            <ac:spMk id="3" creationId="{F2C6C224-5FAA-40B4-D237-F733AF828489}"/>
          </ac:spMkLst>
        </pc:spChg>
        <pc:graphicFrameChg chg="add del mod modGraphic">
          <ac:chgData name="Sarah Hopkins" userId="S::sarah_pathwayspeople.co.uk#ext#@womensutilitiesnetwork.onmicrosoft.com::93ff7e62-ea1f-4cb6-8da7-07f2b7e22df8" providerId="AD" clId="Web-{291E04EE-2FFC-A06D-93D6-5BD51A1AD02E}" dt="2025-03-05T15:21:28.140" v="243"/>
          <ac:graphicFrameMkLst>
            <pc:docMk/>
            <pc:sldMk cId="2464684174" sldId="261"/>
            <ac:graphicFrameMk id="4" creationId="{C7F52094-C161-CE8A-170F-F29DA69058FC}"/>
          </ac:graphicFrameMkLst>
        </pc:graphicFrameChg>
        <pc:graphicFrameChg chg="add del mod modGraphic">
          <ac:chgData name="Sarah Hopkins" userId="S::sarah_pathwayspeople.co.uk#ext#@womensutilitiesnetwork.onmicrosoft.com::93ff7e62-ea1f-4cb6-8da7-07f2b7e22df8" providerId="AD" clId="Web-{291E04EE-2FFC-A06D-93D6-5BD51A1AD02E}" dt="2025-03-05T15:21:44.719" v="245"/>
          <ac:graphicFrameMkLst>
            <pc:docMk/>
            <pc:sldMk cId="2464684174" sldId="261"/>
            <ac:graphicFrameMk id="27" creationId="{3F76D696-C457-139C-318A-D00364D8C1D1}"/>
          </ac:graphicFrameMkLst>
        </pc:graphicFrameChg>
        <pc:graphicFrameChg chg="add mod modGraphic">
          <ac:chgData name="Sarah Hopkins" userId="S::sarah_pathwayspeople.co.uk#ext#@womensutilitiesnetwork.onmicrosoft.com::93ff7e62-ea1f-4cb6-8da7-07f2b7e22df8" providerId="AD" clId="Web-{291E04EE-2FFC-A06D-93D6-5BD51A1AD02E}" dt="2025-03-05T15:23:21.846" v="304" actId="20577"/>
          <ac:graphicFrameMkLst>
            <pc:docMk/>
            <pc:sldMk cId="2464684174" sldId="261"/>
            <ac:graphicFrameMk id="39" creationId="{E32C4D46-AE12-9A0C-DA22-DFF627844C33}"/>
          </ac:graphicFrameMkLst>
        </pc:graphicFrameChg>
      </pc:sldChg>
      <pc:sldChg chg="modSp add mod replId modClrScheme chgLayout">
        <pc:chgData name="Sarah Hopkins" userId="S::sarah_pathwayspeople.co.uk#ext#@womensutilitiesnetwork.onmicrosoft.com::93ff7e62-ea1f-4cb6-8da7-07f2b7e22df8" providerId="AD" clId="Web-{291E04EE-2FFC-A06D-93D6-5BD51A1AD02E}" dt="2025-03-05T15:34:03.224" v="383"/>
        <pc:sldMkLst>
          <pc:docMk/>
          <pc:sldMk cId="4068229647" sldId="262"/>
        </pc:sldMkLst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34:03.224" v="383"/>
          <ac:spMkLst>
            <pc:docMk/>
            <pc:sldMk cId="4068229647" sldId="262"/>
            <ac:spMk id="2" creationId="{32254FBA-61F7-5CC9-8FFE-ED8EACFE6E2C}"/>
          </ac:spMkLst>
        </pc:spChg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34:03.224" v="383"/>
          <ac:spMkLst>
            <pc:docMk/>
            <pc:sldMk cId="4068229647" sldId="262"/>
            <ac:spMk id="3" creationId="{3F3080DE-2B50-00D4-2090-0795665ED105}"/>
          </ac:spMkLst>
        </pc:spChg>
      </pc:sldChg>
      <pc:sldChg chg="modSp add replId">
        <pc:chgData name="Sarah Hopkins" userId="S::sarah_pathwayspeople.co.uk#ext#@womensutilitiesnetwork.onmicrosoft.com::93ff7e62-ea1f-4cb6-8da7-07f2b7e22df8" providerId="AD" clId="Web-{291E04EE-2FFC-A06D-93D6-5BD51A1AD02E}" dt="2025-03-05T15:25:55.819" v="320" actId="20577"/>
        <pc:sldMkLst>
          <pc:docMk/>
          <pc:sldMk cId="1127099371" sldId="263"/>
        </pc:sldMkLst>
        <pc:spChg chg="mod">
          <ac:chgData name="Sarah Hopkins" userId="S::sarah_pathwayspeople.co.uk#ext#@womensutilitiesnetwork.onmicrosoft.com::93ff7e62-ea1f-4cb6-8da7-07f2b7e22df8" providerId="AD" clId="Web-{291E04EE-2FFC-A06D-93D6-5BD51A1AD02E}" dt="2025-03-05T15:25:55.819" v="320" actId="20577"/>
          <ac:spMkLst>
            <pc:docMk/>
            <pc:sldMk cId="1127099371" sldId="263"/>
            <ac:spMk id="3" creationId="{96844787-55C6-4474-D039-60EE91FB738F}"/>
          </ac:spMkLst>
        </pc:spChg>
      </pc:sldChg>
      <pc:sldChg chg="addSp delSp modSp new mod modClrScheme chgLayout">
        <pc:chgData name="Sarah Hopkins" userId="S::sarah_pathwayspeople.co.uk#ext#@womensutilitiesnetwork.onmicrosoft.com::93ff7e62-ea1f-4cb6-8da7-07f2b7e22df8" providerId="AD" clId="Web-{291E04EE-2FFC-A06D-93D6-5BD51A1AD02E}" dt="2025-03-05T15:41:15.721" v="485" actId="14100"/>
        <pc:sldMkLst>
          <pc:docMk/>
          <pc:sldMk cId="603690275" sldId="264"/>
        </pc:sldMkLst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32:07.845" v="362"/>
          <ac:spMkLst>
            <pc:docMk/>
            <pc:sldMk cId="603690275" sldId="264"/>
            <ac:spMk id="2" creationId="{D0A2D7F8-A36F-ABE1-742E-3EDD6B55CF0F}"/>
          </ac:spMkLst>
        </pc:spChg>
        <pc:spChg chg="del">
          <ac:chgData name="Sarah Hopkins" userId="S::sarah_pathwayspeople.co.uk#ext#@womensutilitiesnetwork.onmicrosoft.com::93ff7e62-ea1f-4cb6-8da7-07f2b7e22df8" providerId="AD" clId="Web-{291E04EE-2FFC-A06D-93D6-5BD51A1AD02E}" dt="2025-03-05T15:26:27.133" v="322"/>
          <ac:spMkLst>
            <pc:docMk/>
            <pc:sldMk cId="603690275" sldId="264"/>
            <ac:spMk id="3" creationId="{5D00B056-2474-45FF-9295-EA107836CEE2}"/>
          </ac:spMkLst>
        </pc:spChg>
        <pc:spChg chg="add del mod">
          <ac:chgData name="Sarah Hopkins" userId="S::sarah_pathwayspeople.co.uk#ext#@womensutilitiesnetwork.onmicrosoft.com::93ff7e62-ea1f-4cb6-8da7-07f2b7e22df8" providerId="AD" clId="Web-{291E04EE-2FFC-A06D-93D6-5BD51A1AD02E}" dt="2025-03-05T15:28:13.761" v="324"/>
          <ac:spMkLst>
            <pc:docMk/>
            <pc:sldMk cId="603690275" sldId="264"/>
            <ac:spMk id="6" creationId="{FE2D4AE2-1E05-1F26-1C87-9306CFDEE99B}"/>
          </ac:spMkLst>
        </pc:spChg>
        <pc:spChg chg="add mod ord">
          <ac:chgData name="Sarah Hopkins" userId="S::sarah_pathwayspeople.co.uk#ext#@womensutilitiesnetwork.onmicrosoft.com::93ff7e62-ea1f-4cb6-8da7-07f2b7e22df8" providerId="AD" clId="Web-{291E04EE-2FFC-A06D-93D6-5BD51A1AD02E}" dt="2025-03-05T15:32:07.845" v="362"/>
          <ac:spMkLst>
            <pc:docMk/>
            <pc:sldMk cId="603690275" sldId="264"/>
            <ac:spMk id="10" creationId="{09B37400-D013-81BB-7E52-7CBB030B05C0}"/>
          </ac:spMkLst>
        </pc:spChg>
        <pc:picChg chg="add del mod ord">
          <ac:chgData name="Sarah Hopkins" userId="S::sarah_pathwayspeople.co.uk#ext#@womensutilitiesnetwork.onmicrosoft.com::93ff7e62-ea1f-4cb6-8da7-07f2b7e22df8" providerId="AD" clId="Web-{291E04EE-2FFC-A06D-93D6-5BD51A1AD02E}" dt="2025-03-05T15:26:36.899" v="323"/>
          <ac:picMkLst>
            <pc:docMk/>
            <pc:sldMk cId="603690275" sldId="264"/>
            <ac:picMk id="4" creationId="{97951215-F411-9F67-0A31-01F0D5B7590A}"/>
          </ac:picMkLst>
        </pc:picChg>
        <pc:picChg chg="add del mod ord">
          <ac:chgData name="Sarah Hopkins" userId="S::sarah_pathwayspeople.co.uk#ext#@womensutilitiesnetwork.onmicrosoft.com::93ff7e62-ea1f-4cb6-8da7-07f2b7e22df8" providerId="AD" clId="Web-{291E04EE-2FFC-A06D-93D6-5BD51A1AD02E}" dt="2025-03-05T15:28:37.183" v="327"/>
          <ac:picMkLst>
            <pc:docMk/>
            <pc:sldMk cId="603690275" sldId="264"/>
            <ac:picMk id="7" creationId="{A0D2681F-9642-1E5E-9076-63C750DFAD47}"/>
          </ac:picMkLst>
        </pc:picChg>
        <pc:picChg chg="add del mod">
          <ac:chgData name="Sarah Hopkins" userId="S::sarah_pathwayspeople.co.uk#ext#@womensutilitiesnetwork.onmicrosoft.com::93ff7e62-ea1f-4cb6-8da7-07f2b7e22df8" providerId="AD" clId="Web-{291E04EE-2FFC-A06D-93D6-5BD51A1AD02E}" dt="2025-03-05T15:30:03.014" v="357"/>
          <ac:picMkLst>
            <pc:docMk/>
            <pc:sldMk cId="603690275" sldId="264"/>
            <ac:picMk id="8" creationId="{D9CDCA02-59FB-F2B3-463D-3E06F31A57B6}"/>
          </ac:picMkLst>
        </pc:picChg>
        <pc:picChg chg="add mod">
          <ac:chgData name="Sarah Hopkins" userId="S::sarah_pathwayspeople.co.uk#ext#@womensutilitiesnetwork.onmicrosoft.com::93ff7e62-ea1f-4cb6-8da7-07f2b7e22df8" providerId="AD" clId="Web-{291E04EE-2FFC-A06D-93D6-5BD51A1AD02E}" dt="2025-03-05T15:41:15.721" v="485" actId="14100"/>
          <ac:picMkLst>
            <pc:docMk/>
            <pc:sldMk cId="603690275" sldId="264"/>
            <ac:picMk id="11" creationId="{40284123-1276-6727-2D75-03EEC0A79C28}"/>
          </ac:picMkLst>
        </pc:picChg>
      </pc:sldChg>
      <pc:sldChg chg="addSp delSp modSp add mod ord replId modClrScheme chgLayout">
        <pc:chgData name="Sarah Hopkins" userId="S::sarah_pathwayspeople.co.uk#ext#@womensutilitiesnetwork.onmicrosoft.com::93ff7e62-ea1f-4cb6-8da7-07f2b7e22df8" providerId="AD" clId="Web-{291E04EE-2FFC-A06D-93D6-5BD51A1AD02E}" dt="2025-03-05T15:37:05.199" v="402" actId="1076"/>
        <pc:sldMkLst>
          <pc:docMk/>
          <pc:sldMk cId="1332335633" sldId="265"/>
        </pc:sldMkLst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37:03.417" v="401" actId="20577"/>
          <ac:spMkLst>
            <pc:docMk/>
            <pc:sldMk cId="1332335633" sldId="265"/>
            <ac:spMk id="2" creationId="{CEAACB6E-4FCF-705D-85B6-28B6866FB76E}"/>
          </ac:spMkLst>
        </pc:spChg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33:50.380" v="382"/>
          <ac:spMkLst>
            <pc:docMk/>
            <pc:sldMk cId="1332335633" sldId="265"/>
            <ac:spMk id="3" creationId="{CF4C3727-E40C-B5BD-D42D-5197B7863113}"/>
          </ac:spMkLst>
        </pc:spChg>
        <pc:picChg chg="del">
          <ac:chgData name="Sarah Hopkins" userId="S::sarah_pathwayspeople.co.uk#ext#@womensutilitiesnetwork.onmicrosoft.com::93ff7e62-ea1f-4cb6-8da7-07f2b7e22df8" providerId="AD" clId="Web-{291E04EE-2FFC-A06D-93D6-5BD51A1AD02E}" dt="2025-03-05T15:34:37.693" v="389"/>
          <ac:picMkLst>
            <pc:docMk/>
            <pc:sldMk cId="1332335633" sldId="265"/>
            <ac:picMk id="4" creationId="{1E42EA64-1535-8F58-642E-43A64BFABD70}"/>
          </ac:picMkLst>
        </pc:picChg>
        <pc:picChg chg="add del mod">
          <ac:chgData name="Sarah Hopkins" userId="S::sarah_pathwayspeople.co.uk#ext#@womensutilitiesnetwork.onmicrosoft.com::93ff7e62-ea1f-4cb6-8da7-07f2b7e22df8" providerId="AD" clId="Web-{291E04EE-2FFC-A06D-93D6-5BD51A1AD02E}" dt="2025-03-05T15:36:02.369" v="392"/>
          <ac:picMkLst>
            <pc:docMk/>
            <pc:sldMk cId="1332335633" sldId="265"/>
            <ac:picMk id="5" creationId="{729271C3-54B0-B80E-2220-A18939069EB8}"/>
          </ac:picMkLst>
        </pc:picChg>
        <pc:picChg chg="add mod">
          <ac:chgData name="Sarah Hopkins" userId="S::sarah_pathwayspeople.co.uk#ext#@womensutilitiesnetwork.onmicrosoft.com::93ff7e62-ea1f-4cb6-8da7-07f2b7e22df8" providerId="AD" clId="Web-{291E04EE-2FFC-A06D-93D6-5BD51A1AD02E}" dt="2025-03-05T15:37:05.199" v="402" actId="1076"/>
          <ac:picMkLst>
            <pc:docMk/>
            <pc:sldMk cId="1332335633" sldId="265"/>
            <ac:picMk id="6" creationId="{0D21AE26-AC93-FE26-5866-93C1968F0C99}"/>
          </ac:picMkLst>
        </pc:picChg>
      </pc:sldChg>
      <pc:sldChg chg="modSp add mod ord replId modClrScheme chgLayout">
        <pc:chgData name="Sarah Hopkins" userId="S::sarah_pathwayspeople.co.uk#ext#@womensutilitiesnetwork.onmicrosoft.com::93ff7e62-ea1f-4cb6-8da7-07f2b7e22df8" providerId="AD" clId="Web-{291E04EE-2FFC-A06D-93D6-5BD51A1AD02E}" dt="2025-03-05T15:39:00.124" v="441"/>
        <pc:sldMkLst>
          <pc:docMk/>
          <pc:sldMk cId="3942486335" sldId="266"/>
        </pc:sldMkLst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39:00.124" v="441"/>
          <ac:spMkLst>
            <pc:docMk/>
            <pc:sldMk cId="3942486335" sldId="266"/>
            <ac:spMk id="2" creationId="{C28E97F6-E022-A030-57E6-1621760FD32B}"/>
          </ac:spMkLst>
        </pc:spChg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39:00.124" v="441"/>
          <ac:spMkLst>
            <pc:docMk/>
            <pc:sldMk cId="3942486335" sldId="266"/>
            <ac:spMk id="3" creationId="{FB7A6BB4-5D27-1C85-1904-627DF6B5AEF0}"/>
          </ac:spMkLst>
        </pc:spChg>
      </pc:sldChg>
      <pc:sldChg chg="addSp delSp modSp add ord replId">
        <pc:chgData name="Sarah Hopkins" userId="S::sarah_pathwayspeople.co.uk#ext#@womensutilitiesnetwork.onmicrosoft.com::93ff7e62-ea1f-4cb6-8da7-07f2b7e22df8" providerId="AD" clId="Web-{291E04EE-2FFC-A06D-93D6-5BD51A1AD02E}" dt="2025-03-05T15:40:00.797" v="479" actId="20577"/>
        <pc:sldMkLst>
          <pc:docMk/>
          <pc:sldMk cId="2733618058" sldId="267"/>
        </pc:sldMkLst>
        <pc:spChg chg="mod">
          <ac:chgData name="Sarah Hopkins" userId="S::sarah_pathwayspeople.co.uk#ext#@womensutilitiesnetwork.onmicrosoft.com::93ff7e62-ea1f-4cb6-8da7-07f2b7e22df8" providerId="AD" clId="Web-{291E04EE-2FFC-A06D-93D6-5BD51A1AD02E}" dt="2025-03-05T15:40:00.797" v="479" actId="20577"/>
          <ac:spMkLst>
            <pc:docMk/>
            <pc:sldMk cId="2733618058" sldId="267"/>
            <ac:spMk id="2" creationId="{99C205DA-8A2A-12A3-20D6-F238A569D321}"/>
          </ac:spMkLst>
        </pc:spChg>
        <pc:spChg chg="mod">
          <ac:chgData name="Sarah Hopkins" userId="S::sarah_pathwayspeople.co.uk#ext#@womensutilitiesnetwork.onmicrosoft.com::93ff7e62-ea1f-4cb6-8da7-07f2b7e22df8" providerId="AD" clId="Web-{291E04EE-2FFC-A06D-93D6-5BD51A1AD02E}" dt="2025-03-05T15:39:36.406" v="461" actId="20577"/>
          <ac:spMkLst>
            <pc:docMk/>
            <pc:sldMk cId="2733618058" sldId="267"/>
            <ac:spMk id="3" creationId="{F6F07959-3829-A9A6-934F-DB1E5AE8407B}"/>
          </ac:spMkLst>
        </pc:spChg>
        <pc:picChg chg="add mod">
          <ac:chgData name="Sarah Hopkins" userId="S::sarah_pathwayspeople.co.uk#ext#@womensutilitiesnetwork.onmicrosoft.com::93ff7e62-ea1f-4cb6-8da7-07f2b7e22df8" providerId="AD" clId="Web-{291E04EE-2FFC-A06D-93D6-5BD51A1AD02E}" dt="2025-03-05T15:39:52" v="464" actId="1076"/>
          <ac:picMkLst>
            <pc:docMk/>
            <pc:sldMk cId="2733618058" sldId="267"/>
            <ac:picMk id="5" creationId="{C4B6009B-2949-E3E9-6789-9530AC4D4726}"/>
          </ac:picMkLst>
        </pc:picChg>
        <pc:picChg chg="del">
          <ac:chgData name="Sarah Hopkins" userId="S::sarah_pathwayspeople.co.uk#ext#@womensutilitiesnetwork.onmicrosoft.com::93ff7e62-ea1f-4cb6-8da7-07f2b7e22df8" providerId="AD" clId="Web-{291E04EE-2FFC-A06D-93D6-5BD51A1AD02E}" dt="2025-03-05T15:39:43.844" v="462"/>
          <ac:picMkLst>
            <pc:docMk/>
            <pc:sldMk cId="2733618058" sldId="267"/>
            <ac:picMk id="6" creationId="{458DE0ED-5155-5F2D-E4C5-75851B0FE363}"/>
          </ac:picMkLst>
        </pc:picChg>
      </pc:sldChg>
      <pc:sldChg chg="delSp new mod modClrScheme chgLayout">
        <pc:chgData name="Sarah Hopkins" userId="S::sarah_pathwayspeople.co.uk#ext#@womensutilitiesnetwork.onmicrosoft.com::93ff7e62-ea1f-4cb6-8da7-07f2b7e22df8" providerId="AD" clId="Web-{291E04EE-2FFC-A06D-93D6-5BD51A1AD02E}" dt="2025-03-05T15:40:21.798" v="481"/>
        <pc:sldMkLst>
          <pc:docMk/>
          <pc:sldMk cId="700623484" sldId="268"/>
        </pc:sldMkLst>
        <pc:spChg chg="del">
          <ac:chgData name="Sarah Hopkins" userId="S::sarah_pathwayspeople.co.uk#ext#@womensutilitiesnetwork.onmicrosoft.com::93ff7e62-ea1f-4cb6-8da7-07f2b7e22df8" providerId="AD" clId="Web-{291E04EE-2FFC-A06D-93D6-5BD51A1AD02E}" dt="2025-03-05T15:40:21.798" v="481"/>
          <ac:spMkLst>
            <pc:docMk/>
            <pc:sldMk cId="700623484" sldId="268"/>
            <ac:spMk id="2" creationId="{01FC4993-A9DB-801E-CC7D-5B85DF1BEA7D}"/>
          </ac:spMkLst>
        </pc:spChg>
        <pc:spChg chg="del">
          <ac:chgData name="Sarah Hopkins" userId="S::sarah_pathwayspeople.co.uk#ext#@womensutilitiesnetwork.onmicrosoft.com::93ff7e62-ea1f-4cb6-8da7-07f2b7e22df8" providerId="AD" clId="Web-{291E04EE-2FFC-A06D-93D6-5BD51A1AD02E}" dt="2025-03-05T15:40:21.798" v="481"/>
          <ac:spMkLst>
            <pc:docMk/>
            <pc:sldMk cId="700623484" sldId="268"/>
            <ac:spMk id="3" creationId="{8596E4A8-B3B9-231A-CF0C-9F03419FF2A9}"/>
          </ac:spMkLst>
        </pc:spChg>
      </pc:sldChg>
      <pc:sldChg chg="addSp delSp modSp add mod ord replId modClrScheme chgLayout">
        <pc:chgData name="Sarah Hopkins" userId="S::sarah_pathwayspeople.co.uk#ext#@womensutilitiesnetwork.onmicrosoft.com::93ff7e62-ea1f-4cb6-8da7-07f2b7e22df8" providerId="AD" clId="Web-{291E04EE-2FFC-A06D-93D6-5BD51A1AD02E}" dt="2025-03-05T15:43:15.943" v="537" actId="20577"/>
        <pc:sldMkLst>
          <pc:docMk/>
          <pc:sldMk cId="2398339462" sldId="269"/>
        </pc:sldMkLst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43:15.943" v="537" actId="20577"/>
          <ac:spMkLst>
            <pc:docMk/>
            <pc:sldMk cId="2398339462" sldId="269"/>
            <ac:spMk id="2" creationId="{E5BB444D-9569-B1B4-F1F4-40470E6A3AFE}"/>
          </ac:spMkLst>
        </pc:spChg>
        <pc:spChg chg="add mod ord">
          <ac:chgData name="Sarah Hopkins" userId="S::sarah_pathwayspeople.co.uk#ext#@womensutilitiesnetwork.onmicrosoft.com::93ff7e62-ea1f-4cb6-8da7-07f2b7e22df8" providerId="AD" clId="Web-{291E04EE-2FFC-A06D-93D6-5BD51A1AD02E}" dt="2025-03-05T15:42:50.099" v="522" actId="20577"/>
          <ac:spMkLst>
            <pc:docMk/>
            <pc:sldMk cId="2398339462" sldId="269"/>
            <ac:spMk id="3" creationId="{F7A60F62-1B78-7E81-E4A9-82AC1C0DA12D}"/>
          </ac:spMkLst>
        </pc:spChg>
        <pc:spChg chg="add mod ord">
          <ac:chgData name="Sarah Hopkins" userId="S::sarah_pathwayspeople.co.uk#ext#@womensutilitiesnetwork.onmicrosoft.com::93ff7e62-ea1f-4cb6-8da7-07f2b7e22df8" providerId="AD" clId="Web-{291E04EE-2FFC-A06D-93D6-5BD51A1AD02E}" dt="2025-03-05T15:42:53.568" v="523" actId="20577"/>
          <ac:spMkLst>
            <pc:docMk/>
            <pc:sldMk cId="2398339462" sldId="269"/>
            <ac:spMk id="4" creationId="{07AA01EA-2479-5143-D381-8F39D241F740}"/>
          </ac:spMkLst>
        </pc:spChg>
        <pc:spChg chg="add mod ord">
          <ac:chgData name="Sarah Hopkins" userId="S::sarah_pathwayspeople.co.uk#ext#@womensutilitiesnetwork.onmicrosoft.com::93ff7e62-ea1f-4cb6-8da7-07f2b7e22df8" providerId="AD" clId="Web-{291E04EE-2FFC-A06D-93D6-5BD51A1AD02E}" dt="2025-03-05T15:42:57.412" v="524" actId="20577"/>
          <ac:spMkLst>
            <pc:docMk/>
            <pc:sldMk cId="2398339462" sldId="269"/>
            <ac:spMk id="5" creationId="{742F3BE7-E037-CE02-6544-35DB03F24EDD}"/>
          </ac:spMkLst>
        </pc:spChg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42:44.271" v="521" actId="20577"/>
          <ac:spMkLst>
            <pc:docMk/>
            <pc:sldMk cId="2398339462" sldId="269"/>
            <ac:spMk id="10" creationId="{32C797D6-FB1D-D927-A5FD-0DE680839868}"/>
          </ac:spMkLst>
        </pc:spChg>
        <pc:picChg chg="del">
          <ac:chgData name="Sarah Hopkins" userId="S::sarah_pathwayspeople.co.uk#ext#@womensutilitiesnetwork.onmicrosoft.com::93ff7e62-ea1f-4cb6-8da7-07f2b7e22df8" providerId="AD" clId="Web-{291E04EE-2FFC-A06D-93D6-5BD51A1AD02E}" dt="2025-03-05T15:41:05.846" v="484"/>
          <ac:picMkLst>
            <pc:docMk/>
            <pc:sldMk cId="2398339462" sldId="269"/>
            <ac:picMk id="11" creationId="{BDD7061B-65B5-297E-078F-73C09EE0EE10}"/>
          </ac:picMkLst>
        </pc:picChg>
      </pc:sldChg>
      <pc:sldChg chg="addSp modSp new mod modClrScheme chgLayout">
        <pc:chgData name="Sarah Hopkins" userId="S::sarah_pathwayspeople.co.uk#ext#@womensutilitiesnetwork.onmicrosoft.com::93ff7e62-ea1f-4cb6-8da7-07f2b7e22df8" providerId="AD" clId="Web-{291E04EE-2FFC-A06D-93D6-5BD51A1AD02E}" dt="2025-03-05T15:44:35.446" v="550" actId="1076"/>
        <pc:sldMkLst>
          <pc:docMk/>
          <pc:sldMk cId="853279660" sldId="270"/>
        </pc:sldMkLst>
        <pc:spChg chg="add mod">
          <ac:chgData name="Sarah Hopkins" userId="S::sarah_pathwayspeople.co.uk#ext#@womensutilitiesnetwork.onmicrosoft.com::93ff7e62-ea1f-4cb6-8da7-07f2b7e22df8" providerId="AD" clId="Web-{291E04EE-2FFC-A06D-93D6-5BD51A1AD02E}" dt="2025-03-05T15:44:10.148" v="544" actId="20577"/>
          <ac:spMkLst>
            <pc:docMk/>
            <pc:sldMk cId="853279660" sldId="270"/>
            <ac:spMk id="2" creationId="{477E384A-D7CC-009A-8E50-83E7BB4407AB}"/>
          </ac:spMkLst>
        </pc:spChg>
        <pc:spChg chg="add mod">
          <ac:chgData name="Sarah Hopkins" userId="S::sarah_pathwayspeople.co.uk#ext#@womensutilitiesnetwork.onmicrosoft.com::93ff7e62-ea1f-4cb6-8da7-07f2b7e22df8" providerId="AD" clId="Web-{291E04EE-2FFC-A06D-93D6-5BD51A1AD02E}" dt="2025-03-05T15:44:19.945" v="547" actId="20577"/>
          <ac:spMkLst>
            <pc:docMk/>
            <pc:sldMk cId="853279660" sldId="270"/>
            <ac:spMk id="3" creationId="{D13AED76-86EF-9B4F-664D-65DF0EAAFBFC}"/>
          </ac:spMkLst>
        </pc:spChg>
        <pc:picChg chg="add mod">
          <ac:chgData name="Sarah Hopkins" userId="S::sarah_pathwayspeople.co.uk#ext#@womensutilitiesnetwork.onmicrosoft.com::93ff7e62-ea1f-4cb6-8da7-07f2b7e22df8" providerId="AD" clId="Web-{291E04EE-2FFC-A06D-93D6-5BD51A1AD02E}" dt="2025-03-05T15:44:35.446" v="550" actId="1076"/>
          <ac:picMkLst>
            <pc:docMk/>
            <pc:sldMk cId="853279660" sldId="270"/>
            <ac:picMk id="5" creationId="{149E9599-7189-E5F3-DB1A-7B660D0EB4AF}"/>
          </ac:picMkLst>
        </pc:picChg>
      </pc:sldChg>
      <pc:sldChg chg="addSp modSp new mod setBg modClrScheme chgLayout">
        <pc:chgData name="Sarah Hopkins" userId="S::sarah_pathwayspeople.co.uk#ext#@womensutilitiesnetwork.onmicrosoft.com::93ff7e62-ea1f-4cb6-8da7-07f2b7e22df8" providerId="AD" clId="Web-{291E04EE-2FFC-A06D-93D6-5BD51A1AD02E}" dt="2025-03-05T15:46:27.855" v="597"/>
        <pc:sldMkLst>
          <pc:docMk/>
          <pc:sldMk cId="3421797566" sldId="271"/>
        </pc:sldMkLst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46:27.855" v="597"/>
          <ac:spMkLst>
            <pc:docMk/>
            <pc:sldMk cId="3421797566" sldId="271"/>
            <ac:spMk id="2" creationId="{72A454D3-227C-5F39-C2ED-90B9DEA50D44}"/>
          </ac:spMkLst>
        </pc:spChg>
        <pc:spChg chg="mod ord">
          <ac:chgData name="Sarah Hopkins" userId="S::sarah_pathwayspeople.co.uk#ext#@womensutilitiesnetwork.onmicrosoft.com::93ff7e62-ea1f-4cb6-8da7-07f2b7e22df8" providerId="AD" clId="Web-{291E04EE-2FFC-A06D-93D6-5BD51A1AD02E}" dt="2025-03-05T15:46:27.855" v="597"/>
          <ac:spMkLst>
            <pc:docMk/>
            <pc:sldMk cId="3421797566" sldId="271"/>
            <ac:spMk id="3" creationId="{388CC23A-D916-1DC9-B1E0-FBFFD2D01D96}"/>
          </ac:spMkLst>
        </pc:spChg>
        <pc:spChg chg="add">
          <ac:chgData name="Sarah Hopkins" userId="S::sarah_pathwayspeople.co.uk#ext#@womensutilitiesnetwork.onmicrosoft.com::93ff7e62-ea1f-4cb6-8da7-07f2b7e22df8" providerId="AD" clId="Web-{291E04EE-2FFC-A06D-93D6-5BD51A1AD02E}" dt="2025-03-05T15:46:27.855" v="597"/>
          <ac:spMkLst>
            <pc:docMk/>
            <pc:sldMk cId="3421797566" sldId="271"/>
            <ac:spMk id="8" creationId="{5C8908E2-EE49-44D2-9428-A28D2312A8D5}"/>
          </ac:spMkLst>
        </pc:spChg>
        <pc:spChg chg="add">
          <ac:chgData name="Sarah Hopkins" userId="S::sarah_pathwayspeople.co.uk#ext#@womensutilitiesnetwork.onmicrosoft.com::93ff7e62-ea1f-4cb6-8da7-07f2b7e22df8" providerId="AD" clId="Web-{291E04EE-2FFC-A06D-93D6-5BD51A1AD02E}" dt="2025-03-05T15:46:27.855" v="597"/>
          <ac:spMkLst>
            <pc:docMk/>
            <pc:sldMk cId="3421797566" sldId="271"/>
            <ac:spMk id="14" creationId="{BD92035A-AA2F-4CD8-A556-1CE8BDEC75BD}"/>
          </ac:spMkLst>
        </pc:spChg>
        <pc:spChg chg="add">
          <ac:chgData name="Sarah Hopkins" userId="S::sarah_pathwayspeople.co.uk#ext#@womensutilitiesnetwork.onmicrosoft.com::93ff7e62-ea1f-4cb6-8da7-07f2b7e22df8" providerId="AD" clId="Web-{291E04EE-2FFC-A06D-93D6-5BD51A1AD02E}" dt="2025-03-05T15:46:27.855" v="597"/>
          <ac:spMkLst>
            <pc:docMk/>
            <pc:sldMk cId="3421797566" sldId="271"/>
            <ac:spMk id="16" creationId="{ED888B23-07FA-482A-96DF-47E31AF1A603}"/>
          </ac:spMkLst>
        </pc:spChg>
        <pc:grpChg chg="add">
          <ac:chgData name="Sarah Hopkins" userId="S::sarah_pathwayspeople.co.uk#ext#@womensutilitiesnetwork.onmicrosoft.com::93ff7e62-ea1f-4cb6-8da7-07f2b7e22df8" providerId="AD" clId="Web-{291E04EE-2FFC-A06D-93D6-5BD51A1AD02E}" dt="2025-03-05T15:46:27.855" v="597"/>
          <ac:grpSpMkLst>
            <pc:docMk/>
            <pc:sldMk cId="3421797566" sldId="271"/>
            <ac:grpSpMk id="10" creationId="{5D1A9D8B-3117-4D9D-BDA4-DD81895098B0}"/>
          </ac:grpSpMkLst>
        </pc:grpChg>
      </pc:sldChg>
    </pc:docChg>
  </pc:docChgLst>
  <pc:docChgLst>
    <pc:chgData name="Guest User" userId="S::urn:spo:anon#4265dea0a7d0aaaf53dc989495a6199833343f9058e5c4240d0b43d7ede67f36::" providerId="AD" clId="Web-{8EDE9B30-0C86-705D-9B99-0B4B431FC0CD}"/>
    <pc:docChg chg="addSld">
      <pc:chgData name="Guest User" userId="S::urn:spo:anon#4265dea0a7d0aaaf53dc989495a6199833343f9058e5c4240d0b43d7ede67f36::" providerId="AD" clId="Web-{8EDE9B30-0C86-705D-9B99-0B4B431FC0CD}" dt="2024-12-09T11:01:13.155" v="0"/>
      <pc:docMkLst>
        <pc:docMk/>
      </pc:docMkLst>
      <pc:sldChg chg="new">
        <pc:chgData name="Guest User" userId="S::urn:spo:anon#4265dea0a7d0aaaf53dc989495a6199833343f9058e5c4240d0b43d7ede67f36::" providerId="AD" clId="Web-{8EDE9B30-0C86-705D-9B99-0B4B431FC0CD}" dt="2024-12-09T11:01:13.155" v="0"/>
        <pc:sldMkLst>
          <pc:docMk/>
          <pc:sldMk cId="3180357376" sldId="257"/>
        </pc:sldMkLst>
      </pc:sldChg>
    </pc:docChg>
  </pc:docChgLst>
  <pc:docChgLst>
    <pc:chgData name="Sarah Hopkins" userId="S::sarah_pathwayspeople.co.uk#ext#@womensutilitiesnetwork.onmicrosoft.com::93ff7e62-ea1f-4cb6-8da7-07f2b7e22df8" providerId="AD" clId="Web-{086D1DA1-1046-A715-70E6-9D3C23D678B0}"/>
    <pc:docChg chg="addSld delSld modSld sldOrd">
      <pc:chgData name="Sarah Hopkins" userId="S::sarah_pathwayspeople.co.uk#ext#@womensutilitiesnetwork.onmicrosoft.com::93ff7e62-ea1f-4cb6-8da7-07f2b7e22df8" providerId="AD" clId="Web-{086D1DA1-1046-A715-70E6-9D3C23D678B0}" dt="2025-03-11T16:02:44.036" v="395" actId="20577"/>
      <pc:docMkLst>
        <pc:docMk/>
      </pc:docMkLst>
      <pc:sldChg chg="modSp mod modClrScheme chgLayout">
        <pc:chgData name="Sarah Hopkins" userId="S::sarah_pathwayspeople.co.uk#ext#@womensutilitiesnetwork.onmicrosoft.com::93ff7e62-ea1f-4cb6-8da7-07f2b7e22df8" providerId="AD" clId="Web-{086D1DA1-1046-A715-70E6-9D3C23D678B0}" dt="2025-03-11T13:59:33.333" v="376"/>
        <pc:sldMkLst>
          <pc:docMk/>
          <pc:sldMk cId="1733452893" sldId="257"/>
        </pc:sldMkLst>
        <pc:spChg chg="mod ord">
          <ac:chgData name="Sarah Hopkins" userId="S::sarah_pathwayspeople.co.uk#ext#@womensutilitiesnetwork.onmicrosoft.com::93ff7e62-ea1f-4cb6-8da7-07f2b7e22df8" providerId="AD" clId="Web-{086D1DA1-1046-A715-70E6-9D3C23D678B0}" dt="2025-03-11T13:59:33.333" v="376"/>
          <ac:spMkLst>
            <pc:docMk/>
            <pc:sldMk cId="1733452893" sldId="257"/>
            <ac:spMk id="2" creationId="{592EB022-5393-8D0E-C8A5-8474E1A7C10C}"/>
          </ac:spMkLst>
        </pc:spChg>
        <pc:spChg chg="mod ord">
          <ac:chgData name="Sarah Hopkins" userId="S::sarah_pathwayspeople.co.uk#ext#@womensutilitiesnetwork.onmicrosoft.com::93ff7e62-ea1f-4cb6-8da7-07f2b7e22df8" providerId="AD" clId="Web-{086D1DA1-1046-A715-70E6-9D3C23D678B0}" dt="2025-03-11T13:59:33.333" v="376"/>
          <ac:spMkLst>
            <pc:docMk/>
            <pc:sldMk cId="1733452893" sldId="257"/>
            <ac:spMk id="3" creationId="{A63BA294-FAF9-2306-CA05-80B14883D72E}"/>
          </ac:spMkLst>
        </pc:spChg>
      </pc:sldChg>
      <pc:sldChg chg="addSp modSp">
        <pc:chgData name="Sarah Hopkins" userId="S::sarah_pathwayspeople.co.uk#ext#@womensutilitiesnetwork.onmicrosoft.com::93ff7e62-ea1f-4cb6-8da7-07f2b7e22df8" providerId="AD" clId="Web-{086D1DA1-1046-A715-70E6-9D3C23D678B0}" dt="2025-03-11T13:42:56.288" v="88" actId="20577"/>
        <pc:sldMkLst>
          <pc:docMk/>
          <pc:sldMk cId="4068229647" sldId="262"/>
        </pc:sldMkLst>
        <pc:spChg chg="mod">
          <ac:chgData name="Sarah Hopkins" userId="S::sarah_pathwayspeople.co.uk#ext#@womensutilitiesnetwork.onmicrosoft.com::93ff7e62-ea1f-4cb6-8da7-07f2b7e22df8" providerId="AD" clId="Web-{086D1DA1-1046-A715-70E6-9D3C23D678B0}" dt="2025-03-11T13:42:56.288" v="88" actId="20577"/>
          <ac:spMkLst>
            <pc:docMk/>
            <pc:sldMk cId="4068229647" sldId="262"/>
            <ac:spMk id="7" creationId="{907FF08F-26AD-C709-26DA-DF613F4E0C19}"/>
          </ac:spMkLst>
        </pc:spChg>
        <pc:grpChg chg="add">
          <ac:chgData name="Sarah Hopkins" userId="S::sarah_pathwayspeople.co.uk#ext#@womensutilitiesnetwork.onmicrosoft.com::93ff7e62-ea1f-4cb6-8da7-07f2b7e22df8" providerId="AD" clId="Web-{086D1DA1-1046-A715-70E6-9D3C23D678B0}" dt="2025-03-11T13:42:33.990" v="86"/>
          <ac:grpSpMkLst>
            <pc:docMk/>
            <pc:sldMk cId="4068229647" sldId="262"/>
            <ac:grpSpMk id="8" creationId="{9E397DC7-6A71-5B45-E71E-E8153E357C93}"/>
          </ac:grpSpMkLst>
        </pc:grpChg>
      </pc:sldChg>
      <pc:sldChg chg="addSp modSp">
        <pc:chgData name="Sarah Hopkins" userId="S::sarah_pathwayspeople.co.uk#ext#@womensutilitiesnetwork.onmicrosoft.com::93ff7e62-ea1f-4cb6-8da7-07f2b7e22df8" providerId="AD" clId="Web-{086D1DA1-1046-A715-70E6-9D3C23D678B0}" dt="2025-03-11T13:35:04.883" v="24"/>
        <pc:sldMkLst>
          <pc:docMk/>
          <pc:sldMk cId="853279660" sldId="270"/>
        </pc:sldMkLst>
        <pc:spChg chg="add mod">
          <ac:chgData name="Sarah Hopkins" userId="S::sarah_pathwayspeople.co.uk#ext#@womensutilitiesnetwork.onmicrosoft.com::93ff7e62-ea1f-4cb6-8da7-07f2b7e22df8" providerId="AD" clId="Web-{086D1DA1-1046-A715-70E6-9D3C23D678B0}" dt="2025-03-11T13:34:49.117" v="22" actId="1076"/>
          <ac:spMkLst>
            <pc:docMk/>
            <pc:sldMk cId="853279660" sldId="270"/>
            <ac:spMk id="6" creationId="{350AE076-AFB5-CE05-73E2-24B54ED51FD7}"/>
          </ac:spMkLst>
        </pc:spChg>
        <pc:grpChg chg="add">
          <ac:chgData name="Sarah Hopkins" userId="S::sarah_pathwayspeople.co.uk#ext#@womensutilitiesnetwork.onmicrosoft.com::93ff7e62-ea1f-4cb6-8da7-07f2b7e22df8" providerId="AD" clId="Web-{086D1DA1-1046-A715-70E6-9D3C23D678B0}" dt="2025-03-11T13:35:04.883" v="24"/>
          <ac:grpSpMkLst>
            <pc:docMk/>
            <pc:sldMk cId="853279660" sldId="270"/>
            <ac:grpSpMk id="7" creationId="{ED33DE1F-B34C-2A00-9DF9-5D5DCB6728D8}"/>
          </ac:grpSpMkLst>
        </pc:grpChg>
        <pc:picChg chg="add mod">
          <ac:chgData name="Sarah Hopkins" userId="S::sarah_pathwayspeople.co.uk#ext#@womensutilitiesnetwork.onmicrosoft.com::93ff7e62-ea1f-4cb6-8da7-07f2b7e22df8" providerId="AD" clId="Web-{086D1DA1-1046-A715-70E6-9D3C23D678B0}" dt="2025-03-11T13:34:52.976" v="23" actId="1076"/>
          <ac:picMkLst>
            <pc:docMk/>
            <pc:sldMk cId="853279660" sldId="270"/>
            <ac:picMk id="4" creationId="{AC15E64C-8BE7-3CF5-CCC9-C714D5F8D9DC}"/>
          </ac:picMkLst>
        </pc:picChg>
      </pc:sldChg>
      <pc:sldChg chg="addSp delSp modSp">
        <pc:chgData name="Sarah Hopkins" userId="S::sarah_pathwayspeople.co.uk#ext#@womensutilitiesnetwork.onmicrosoft.com::93ff7e62-ea1f-4cb6-8da7-07f2b7e22df8" providerId="AD" clId="Web-{086D1DA1-1046-A715-70E6-9D3C23D678B0}" dt="2025-03-11T13:36:41.745" v="32" actId="1076"/>
        <pc:sldMkLst>
          <pc:docMk/>
          <pc:sldMk cId="35146815" sldId="271"/>
        </pc:sldMkLst>
        <pc:spChg chg="add mod">
          <ac:chgData name="Sarah Hopkins" userId="S::sarah_pathwayspeople.co.uk#ext#@womensutilitiesnetwork.onmicrosoft.com::93ff7e62-ea1f-4cb6-8da7-07f2b7e22df8" providerId="AD" clId="Web-{086D1DA1-1046-A715-70E6-9D3C23D678B0}" dt="2025-03-11T13:36:28.995" v="30" actId="1076"/>
          <ac:spMkLst>
            <pc:docMk/>
            <pc:sldMk cId="35146815" sldId="271"/>
            <ac:spMk id="9" creationId="{E26A7DB0-1545-44F0-1DD0-2969C291D779}"/>
          </ac:spMkLst>
        </pc:spChg>
        <pc:grpChg chg="add del">
          <ac:chgData name="Sarah Hopkins" userId="S::sarah_pathwayspeople.co.uk#ext#@womensutilitiesnetwork.onmicrosoft.com::93ff7e62-ea1f-4cb6-8da7-07f2b7e22df8" providerId="AD" clId="Web-{086D1DA1-1046-A715-70E6-9D3C23D678B0}" dt="2025-03-11T13:36:09.697" v="28"/>
          <ac:grpSpMkLst>
            <pc:docMk/>
            <pc:sldMk cId="35146815" sldId="271"/>
            <ac:grpSpMk id="7" creationId="{A93ABC60-8B0B-BF45-46A2-214C79B77630}"/>
          </ac:grpSpMkLst>
        </pc:grpChg>
        <pc:picChg chg="add mod">
          <ac:chgData name="Sarah Hopkins" userId="S::sarah_pathwayspeople.co.uk#ext#@womensutilitiesnetwork.onmicrosoft.com::93ff7e62-ea1f-4cb6-8da7-07f2b7e22df8" providerId="AD" clId="Web-{086D1DA1-1046-A715-70E6-9D3C23D678B0}" dt="2025-03-11T13:36:41.745" v="32" actId="1076"/>
          <ac:picMkLst>
            <pc:docMk/>
            <pc:sldMk cId="35146815" sldId="271"/>
            <ac:picMk id="11" creationId="{7CD342A0-A5FA-5F4F-A810-60D17A6B5DA2}"/>
          </ac:picMkLst>
        </pc:picChg>
      </pc:sldChg>
      <pc:sldChg chg="modSp ord">
        <pc:chgData name="Sarah Hopkins" userId="S::sarah_pathwayspeople.co.uk#ext#@womensutilitiesnetwork.onmicrosoft.com::93ff7e62-ea1f-4cb6-8da7-07f2b7e22df8" providerId="AD" clId="Web-{086D1DA1-1046-A715-70E6-9D3C23D678B0}" dt="2025-03-11T13:49:44.566" v="243" actId="20577"/>
        <pc:sldMkLst>
          <pc:docMk/>
          <pc:sldMk cId="32820354" sldId="272"/>
        </pc:sldMkLst>
        <pc:spChg chg="mod">
          <ac:chgData name="Sarah Hopkins" userId="S::sarah_pathwayspeople.co.uk#ext#@womensutilitiesnetwork.onmicrosoft.com::93ff7e62-ea1f-4cb6-8da7-07f2b7e22df8" providerId="AD" clId="Web-{086D1DA1-1046-A715-70E6-9D3C23D678B0}" dt="2025-03-11T13:48:28.735" v="211" actId="20577"/>
          <ac:spMkLst>
            <pc:docMk/>
            <pc:sldMk cId="32820354" sldId="272"/>
            <ac:spMk id="2" creationId="{8A3FA9FA-BECC-4DB7-3E7D-2D9D8B9F03DA}"/>
          </ac:spMkLst>
        </pc:spChg>
        <pc:spChg chg="mod">
          <ac:chgData name="Sarah Hopkins" userId="S::sarah_pathwayspeople.co.uk#ext#@womensutilitiesnetwork.onmicrosoft.com::93ff7e62-ea1f-4cb6-8da7-07f2b7e22df8" providerId="AD" clId="Web-{086D1DA1-1046-A715-70E6-9D3C23D678B0}" dt="2025-03-11T13:49:44.566" v="243" actId="20577"/>
          <ac:spMkLst>
            <pc:docMk/>
            <pc:sldMk cId="32820354" sldId="272"/>
            <ac:spMk id="3" creationId="{30F4B9D1-B1EC-59BF-A1BA-79A424C48D1D}"/>
          </ac:spMkLst>
        </pc:spChg>
      </pc:sldChg>
      <pc:sldChg chg="addSp modSp">
        <pc:chgData name="Sarah Hopkins" userId="S::sarah_pathwayspeople.co.uk#ext#@womensutilitiesnetwork.onmicrosoft.com::93ff7e62-ea1f-4cb6-8da7-07f2b7e22df8" providerId="AD" clId="Web-{086D1DA1-1046-A715-70E6-9D3C23D678B0}" dt="2025-03-11T13:37:31.075" v="36" actId="20577"/>
        <pc:sldMkLst>
          <pc:docMk/>
          <pc:sldMk cId="1590050644" sldId="1034"/>
        </pc:sldMkLst>
        <pc:spChg chg="add mod">
          <ac:chgData name="Sarah Hopkins" userId="S::sarah_pathwayspeople.co.uk#ext#@womensutilitiesnetwork.onmicrosoft.com::93ff7e62-ea1f-4cb6-8da7-07f2b7e22df8" providerId="AD" clId="Web-{086D1DA1-1046-A715-70E6-9D3C23D678B0}" dt="2025-03-11T13:37:31.075" v="36" actId="20577"/>
          <ac:spMkLst>
            <pc:docMk/>
            <pc:sldMk cId="1590050644" sldId="1034"/>
            <ac:spMk id="8" creationId="{B91D8A57-58E9-AEFC-49C9-B39A5C1800F8}"/>
          </ac:spMkLst>
        </pc:spChg>
        <pc:picChg chg="add">
          <ac:chgData name="Sarah Hopkins" userId="S::sarah_pathwayspeople.co.uk#ext#@womensutilitiesnetwork.onmicrosoft.com::93ff7e62-ea1f-4cb6-8da7-07f2b7e22df8" providerId="AD" clId="Web-{086D1DA1-1046-A715-70E6-9D3C23D678B0}" dt="2025-03-11T13:36:55.027" v="33"/>
          <ac:picMkLst>
            <pc:docMk/>
            <pc:sldMk cId="1590050644" sldId="1034"/>
            <ac:picMk id="6" creationId="{51A4CD42-EBCF-5051-0A03-7F327F6C5A5A}"/>
          </ac:picMkLst>
        </pc:picChg>
      </pc:sldChg>
      <pc:sldChg chg="addSp modSp">
        <pc:chgData name="Sarah Hopkins" userId="S::sarah_pathwayspeople.co.uk#ext#@womensutilitiesnetwork.onmicrosoft.com::93ff7e62-ea1f-4cb6-8da7-07f2b7e22df8" providerId="AD" clId="Web-{086D1DA1-1046-A715-70E6-9D3C23D678B0}" dt="2025-03-11T13:39:55.313" v="50" actId="1076"/>
        <pc:sldMkLst>
          <pc:docMk/>
          <pc:sldMk cId="2997736794" sldId="1035"/>
        </pc:sldMkLst>
        <pc:spChg chg="add mod">
          <ac:chgData name="Sarah Hopkins" userId="S::sarah_pathwayspeople.co.uk#ext#@womensutilitiesnetwork.onmicrosoft.com::93ff7e62-ea1f-4cb6-8da7-07f2b7e22df8" providerId="AD" clId="Web-{086D1DA1-1046-A715-70E6-9D3C23D678B0}" dt="2025-03-11T13:39:51.469" v="49" actId="1076"/>
          <ac:spMkLst>
            <pc:docMk/>
            <pc:sldMk cId="2997736794" sldId="1035"/>
            <ac:spMk id="7" creationId="{B017C57A-3665-7A4B-DDF7-39495262A27F}"/>
          </ac:spMkLst>
        </pc:spChg>
        <pc:picChg chg="add mod">
          <ac:chgData name="Sarah Hopkins" userId="S::sarah_pathwayspeople.co.uk#ext#@womensutilitiesnetwork.onmicrosoft.com::93ff7e62-ea1f-4cb6-8da7-07f2b7e22df8" providerId="AD" clId="Web-{086D1DA1-1046-A715-70E6-9D3C23D678B0}" dt="2025-03-11T13:39:55.313" v="50" actId="1076"/>
          <ac:picMkLst>
            <pc:docMk/>
            <pc:sldMk cId="2997736794" sldId="1035"/>
            <ac:picMk id="5" creationId="{897673F8-29BA-5BD2-24EB-410A49E6E275}"/>
          </ac:picMkLst>
        </pc:picChg>
      </pc:sldChg>
      <pc:sldChg chg="delSp modSp">
        <pc:chgData name="Sarah Hopkins" userId="S::sarah_pathwayspeople.co.uk#ext#@womensutilitiesnetwork.onmicrosoft.com::93ff7e62-ea1f-4cb6-8da7-07f2b7e22df8" providerId="AD" clId="Web-{086D1DA1-1046-A715-70E6-9D3C23D678B0}" dt="2025-03-11T13:57:37.736" v="352"/>
        <pc:sldMkLst>
          <pc:docMk/>
          <pc:sldMk cId="1993785865" sldId="1036"/>
        </pc:sldMkLst>
        <pc:spChg chg="mod">
          <ac:chgData name="Sarah Hopkins" userId="S::sarah_pathwayspeople.co.uk#ext#@womensutilitiesnetwork.onmicrosoft.com::93ff7e62-ea1f-4cb6-8da7-07f2b7e22df8" providerId="AD" clId="Web-{086D1DA1-1046-A715-70E6-9D3C23D678B0}" dt="2025-03-11T13:57:36.877" v="351" actId="20577"/>
          <ac:spMkLst>
            <pc:docMk/>
            <pc:sldMk cId="1993785865" sldId="1036"/>
            <ac:spMk id="2" creationId="{2C38AB79-3604-64C8-FC15-0589BFEDFCCD}"/>
          </ac:spMkLst>
        </pc:spChg>
        <pc:picChg chg="del">
          <ac:chgData name="Sarah Hopkins" userId="S::sarah_pathwayspeople.co.uk#ext#@womensutilitiesnetwork.onmicrosoft.com::93ff7e62-ea1f-4cb6-8da7-07f2b7e22df8" providerId="AD" clId="Web-{086D1DA1-1046-A715-70E6-9D3C23D678B0}" dt="2025-03-11T13:57:37.736" v="352"/>
          <ac:picMkLst>
            <pc:docMk/>
            <pc:sldMk cId="1993785865" sldId="1036"/>
            <ac:picMk id="4" creationId="{80166B48-9203-EB2E-0638-EB4919C5DC30}"/>
          </ac:picMkLst>
        </pc:picChg>
      </pc:sldChg>
      <pc:sldChg chg="del">
        <pc:chgData name="Sarah Hopkins" userId="S::sarah_pathwayspeople.co.uk#ext#@womensutilitiesnetwork.onmicrosoft.com::93ff7e62-ea1f-4cb6-8da7-07f2b7e22df8" providerId="AD" clId="Web-{086D1DA1-1046-A715-70E6-9D3C23D678B0}" dt="2025-03-11T13:46:42.388" v="203"/>
        <pc:sldMkLst>
          <pc:docMk/>
          <pc:sldMk cId="3648147935" sldId="1037"/>
        </pc:sldMkLst>
      </pc:sldChg>
      <pc:sldChg chg="addSp delSp modSp add ord replId">
        <pc:chgData name="Sarah Hopkins" userId="S::sarah_pathwayspeople.co.uk#ext#@womensutilitiesnetwork.onmicrosoft.com::93ff7e62-ea1f-4cb6-8da7-07f2b7e22df8" providerId="AD" clId="Web-{086D1DA1-1046-A715-70E6-9D3C23D678B0}" dt="2025-03-11T13:41:56.895" v="85" actId="20577"/>
        <pc:sldMkLst>
          <pc:docMk/>
          <pc:sldMk cId="1231439176" sldId="1039"/>
        </pc:sldMkLst>
        <pc:spChg chg="mod">
          <ac:chgData name="Sarah Hopkins" userId="S::sarah_pathwayspeople.co.uk#ext#@womensutilitiesnetwork.onmicrosoft.com::93ff7e62-ea1f-4cb6-8da7-07f2b7e22df8" providerId="AD" clId="Web-{086D1DA1-1046-A715-70E6-9D3C23D678B0}" dt="2025-03-11T13:41:56.895" v="85" actId="20577"/>
          <ac:spMkLst>
            <pc:docMk/>
            <pc:sldMk cId="1231439176" sldId="1039"/>
            <ac:spMk id="2" creationId="{32CABD68-FA37-92AD-A6E3-13CC1B1197E5}"/>
          </ac:spMkLst>
        </pc:spChg>
        <pc:spChg chg="mod">
          <ac:chgData name="Sarah Hopkins" userId="S::sarah_pathwayspeople.co.uk#ext#@womensutilitiesnetwork.onmicrosoft.com::93ff7e62-ea1f-4cb6-8da7-07f2b7e22df8" providerId="AD" clId="Web-{086D1DA1-1046-A715-70E6-9D3C23D678B0}" dt="2025-03-11T13:39:06.702" v="43" actId="20577"/>
          <ac:spMkLst>
            <pc:docMk/>
            <pc:sldMk cId="1231439176" sldId="1039"/>
            <ac:spMk id="3" creationId="{9715CAF0-32DE-3A13-ECAB-041056A2ABA9}"/>
          </ac:spMkLst>
        </pc:spChg>
        <pc:spChg chg="add del mod">
          <ac:chgData name="Sarah Hopkins" userId="S::sarah_pathwayspeople.co.uk#ext#@womensutilitiesnetwork.onmicrosoft.com::93ff7e62-ea1f-4cb6-8da7-07f2b7e22df8" providerId="AD" clId="Web-{086D1DA1-1046-A715-70E6-9D3C23D678B0}" dt="2025-03-11T13:41:06.425" v="59"/>
          <ac:spMkLst>
            <pc:docMk/>
            <pc:sldMk cId="1231439176" sldId="1039"/>
            <ac:spMk id="5" creationId="{3B885D94-6E6C-4738-CF2A-94966CDF90A7}"/>
          </ac:spMkLst>
        </pc:spChg>
        <pc:picChg chg="add del mod">
          <ac:chgData name="Sarah Hopkins" userId="S::sarah_pathwayspeople.co.uk#ext#@womensutilitiesnetwork.onmicrosoft.com::93ff7e62-ea1f-4cb6-8da7-07f2b7e22df8" providerId="AD" clId="Web-{086D1DA1-1046-A715-70E6-9D3C23D678B0}" dt="2025-03-11T13:41:08.363" v="60"/>
          <ac:picMkLst>
            <pc:docMk/>
            <pc:sldMk cId="1231439176" sldId="1039"/>
            <ac:picMk id="7" creationId="{71250770-B949-B9DB-2410-E3BE21D225C3}"/>
          </ac:picMkLst>
        </pc:picChg>
      </pc:sldChg>
      <pc:sldChg chg="add del replId">
        <pc:chgData name="Sarah Hopkins" userId="S::sarah_pathwayspeople.co.uk#ext#@womensutilitiesnetwork.onmicrosoft.com::93ff7e62-ea1f-4cb6-8da7-07f2b7e22df8" providerId="AD" clId="Web-{086D1DA1-1046-A715-70E6-9D3C23D678B0}" dt="2025-03-11T13:35:36.618" v="26"/>
        <pc:sldMkLst>
          <pc:docMk/>
          <pc:sldMk cId="1984790642" sldId="1039"/>
        </pc:sldMkLst>
      </pc:sldChg>
      <pc:sldChg chg="modSp add ord replId">
        <pc:chgData name="Sarah Hopkins" userId="S::sarah_pathwayspeople.co.uk#ext#@womensutilitiesnetwork.onmicrosoft.com::93ff7e62-ea1f-4cb6-8da7-07f2b7e22df8" providerId="AD" clId="Web-{086D1DA1-1046-A715-70E6-9D3C23D678B0}" dt="2025-03-11T13:46:32.857" v="202" actId="20577"/>
        <pc:sldMkLst>
          <pc:docMk/>
          <pc:sldMk cId="2295110979" sldId="1040"/>
        </pc:sldMkLst>
        <pc:spChg chg="mod">
          <ac:chgData name="Sarah Hopkins" userId="S::sarah_pathwayspeople.co.uk#ext#@womensutilitiesnetwork.onmicrosoft.com::93ff7e62-ea1f-4cb6-8da7-07f2b7e22df8" providerId="AD" clId="Web-{086D1DA1-1046-A715-70E6-9D3C23D678B0}" dt="2025-03-11T13:46:30.435" v="201" actId="20577"/>
          <ac:spMkLst>
            <pc:docMk/>
            <pc:sldMk cId="2295110979" sldId="1040"/>
            <ac:spMk id="2" creationId="{C73CDE89-CAB5-2801-5AAB-5523180B4BBE}"/>
          </ac:spMkLst>
        </pc:spChg>
        <pc:spChg chg="mod">
          <ac:chgData name="Sarah Hopkins" userId="S::sarah_pathwayspeople.co.uk#ext#@womensutilitiesnetwork.onmicrosoft.com::93ff7e62-ea1f-4cb6-8da7-07f2b7e22df8" providerId="AD" clId="Web-{086D1DA1-1046-A715-70E6-9D3C23D678B0}" dt="2025-03-11T13:46:32.857" v="202" actId="20577"/>
          <ac:spMkLst>
            <pc:docMk/>
            <pc:sldMk cId="2295110979" sldId="1040"/>
            <ac:spMk id="5" creationId="{A85B6442-5897-7730-DECC-2E3A596C9E79}"/>
          </ac:spMkLst>
        </pc:spChg>
      </pc:sldChg>
      <pc:sldChg chg="addSp delSp modSp new mod modClrScheme chgLayout">
        <pc:chgData name="Sarah Hopkins" userId="S::sarah_pathwayspeople.co.uk#ext#@womensutilitiesnetwork.onmicrosoft.com::93ff7e62-ea1f-4cb6-8da7-07f2b7e22df8" providerId="AD" clId="Web-{086D1DA1-1046-A715-70E6-9D3C23D678B0}" dt="2025-03-11T13:54:08.480" v="330" actId="20577"/>
        <pc:sldMkLst>
          <pc:docMk/>
          <pc:sldMk cId="2737877619" sldId="1041"/>
        </pc:sldMkLst>
        <pc:spChg chg="del mod ord">
          <ac:chgData name="Sarah Hopkins" userId="S::sarah_pathwayspeople.co.uk#ext#@womensutilitiesnetwork.onmicrosoft.com::93ff7e62-ea1f-4cb6-8da7-07f2b7e22df8" providerId="AD" clId="Web-{086D1DA1-1046-A715-70E6-9D3C23D678B0}" dt="2025-03-11T13:51:09.240" v="257"/>
          <ac:spMkLst>
            <pc:docMk/>
            <pc:sldMk cId="2737877619" sldId="1041"/>
            <ac:spMk id="2" creationId="{C1AB3DD1-64F3-16C3-072C-13462A765F47}"/>
          </ac:spMkLst>
        </pc:spChg>
        <pc:spChg chg="mod ord">
          <ac:chgData name="Sarah Hopkins" userId="S::sarah_pathwayspeople.co.uk#ext#@womensutilitiesnetwork.onmicrosoft.com::93ff7e62-ea1f-4cb6-8da7-07f2b7e22df8" providerId="AD" clId="Web-{086D1DA1-1046-A715-70E6-9D3C23D678B0}" dt="2025-03-11T13:51:03.115" v="256" actId="20577"/>
          <ac:spMkLst>
            <pc:docMk/>
            <pc:sldMk cId="2737877619" sldId="1041"/>
            <ac:spMk id="3" creationId="{E8A72117-4729-4CBB-4865-1082516C0DF6}"/>
          </ac:spMkLst>
        </pc:spChg>
        <pc:spChg chg="add mod">
          <ac:chgData name="Sarah Hopkins" userId="S::sarah_pathwayspeople.co.uk#ext#@womensutilitiesnetwork.onmicrosoft.com::93ff7e62-ea1f-4cb6-8da7-07f2b7e22df8" providerId="AD" clId="Web-{086D1DA1-1046-A715-70E6-9D3C23D678B0}" dt="2025-03-11T13:52:02.085" v="270" actId="1076"/>
          <ac:spMkLst>
            <pc:docMk/>
            <pc:sldMk cId="2737877619" sldId="1041"/>
            <ac:spMk id="5" creationId="{593AD0D4-46C9-A1A7-D96B-C0AD11F3422B}"/>
          </ac:spMkLst>
        </pc:spChg>
        <pc:spChg chg="add mod">
          <ac:chgData name="Sarah Hopkins" userId="S::sarah_pathwayspeople.co.uk#ext#@womensutilitiesnetwork.onmicrosoft.com::93ff7e62-ea1f-4cb6-8da7-07f2b7e22df8" providerId="AD" clId="Web-{086D1DA1-1046-A715-70E6-9D3C23D678B0}" dt="2025-03-11T13:52:42.633" v="289" actId="1076"/>
          <ac:spMkLst>
            <pc:docMk/>
            <pc:sldMk cId="2737877619" sldId="1041"/>
            <ac:spMk id="6" creationId="{CD424558-FC6C-5DB8-F2F1-8D01CCD90B1B}"/>
          </ac:spMkLst>
        </pc:spChg>
        <pc:spChg chg="add mod">
          <ac:chgData name="Sarah Hopkins" userId="S::sarah_pathwayspeople.co.uk#ext#@womensutilitiesnetwork.onmicrosoft.com::93ff7e62-ea1f-4cb6-8da7-07f2b7e22df8" providerId="AD" clId="Web-{086D1DA1-1046-A715-70E6-9D3C23D678B0}" dt="2025-03-11T13:53:19.697" v="303" actId="1076"/>
          <ac:spMkLst>
            <pc:docMk/>
            <pc:sldMk cId="2737877619" sldId="1041"/>
            <ac:spMk id="7" creationId="{8E99D9DB-E627-ADBB-20CF-6260C2652BAE}"/>
          </ac:spMkLst>
        </pc:spChg>
        <pc:spChg chg="add mod">
          <ac:chgData name="Sarah Hopkins" userId="S::sarah_pathwayspeople.co.uk#ext#@womensutilitiesnetwork.onmicrosoft.com::93ff7e62-ea1f-4cb6-8da7-07f2b7e22df8" providerId="AD" clId="Web-{086D1DA1-1046-A715-70E6-9D3C23D678B0}" dt="2025-03-11T13:54:08.480" v="330" actId="20577"/>
          <ac:spMkLst>
            <pc:docMk/>
            <pc:sldMk cId="2737877619" sldId="1041"/>
            <ac:spMk id="8" creationId="{9F119932-BEEF-B354-F5CD-468A453A7A24}"/>
          </ac:spMkLst>
        </pc:spChg>
        <pc:picChg chg="add mod ord">
          <ac:chgData name="Sarah Hopkins" userId="S::sarah_pathwayspeople.co.uk#ext#@womensutilitiesnetwork.onmicrosoft.com::93ff7e62-ea1f-4cb6-8da7-07f2b7e22df8" providerId="AD" clId="Web-{086D1DA1-1046-A715-70E6-9D3C23D678B0}" dt="2025-03-11T13:52:49.540" v="291" actId="1076"/>
          <ac:picMkLst>
            <pc:docMk/>
            <pc:sldMk cId="2737877619" sldId="1041"/>
            <ac:picMk id="4" creationId="{8AA8F8B9-41FE-5AD6-C68F-A2C544E10094}"/>
          </ac:picMkLst>
        </pc:picChg>
      </pc:sldChg>
      <pc:sldChg chg="modSp add ord replId">
        <pc:chgData name="Sarah Hopkins" userId="S::sarah_pathwayspeople.co.uk#ext#@womensutilitiesnetwork.onmicrosoft.com::93ff7e62-ea1f-4cb6-8da7-07f2b7e22df8" providerId="AD" clId="Web-{086D1DA1-1046-A715-70E6-9D3C23D678B0}" dt="2025-03-11T13:57:28.111" v="349" actId="20577"/>
        <pc:sldMkLst>
          <pc:docMk/>
          <pc:sldMk cId="3044071417" sldId="1042"/>
        </pc:sldMkLst>
        <pc:spChg chg="mod">
          <ac:chgData name="Sarah Hopkins" userId="S::sarah_pathwayspeople.co.uk#ext#@womensutilitiesnetwork.onmicrosoft.com::93ff7e62-ea1f-4cb6-8da7-07f2b7e22df8" providerId="AD" clId="Web-{086D1DA1-1046-A715-70E6-9D3C23D678B0}" dt="2025-03-11T13:57:10.407" v="337" actId="20577"/>
          <ac:spMkLst>
            <pc:docMk/>
            <pc:sldMk cId="3044071417" sldId="1042"/>
            <ac:spMk id="2" creationId="{4678A579-1A33-8FD8-C005-F717C62A8BB4}"/>
          </ac:spMkLst>
        </pc:spChg>
        <pc:spChg chg="mod">
          <ac:chgData name="Sarah Hopkins" userId="S::sarah_pathwayspeople.co.uk#ext#@womensutilitiesnetwork.onmicrosoft.com::93ff7e62-ea1f-4cb6-8da7-07f2b7e22df8" providerId="AD" clId="Web-{086D1DA1-1046-A715-70E6-9D3C23D678B0}" dt="2025-03-11T13:57:28.111" v="349" actId="20577"/>
          <ac:spMkLst>
            <pc:docMk/>
            <pc:sldMk cId="3044071417" sldId="1042"/>
            <ac:spMk id="3" creationId="{561FD422-FE99-C745-8118-FD92D1CEF25A}"/>
          </ac:spMkLst>
        </pc:spChg>
      </pc:sldChg>
      <pc:sldChg chg="addSp delSp modSp add ord replId">
        <pc:chgData name="Sarah Hopkins" userId="S::sarah_pathwayspeople.co.uk#ext#@womensutilitiesnetwork.onmicrosoft.com::93ff7e62-ea1f-4cb6-8da7-07f2b7e22df8" providerId="AD" clId="Web-{086D1DA1-1046-A715-70E6-9D3C23D678B0}" dt="2025-03-11T13:58:29.363" v="374"/>
        <pc:sldMkLst>
          <pc:docMk/>
          <pc:sldMk cId="3727030058" sldId="1043"/>
        </pc:sldMkLst>
        <pc:spChg chg="mod">
          <ac:chgData name="Sarah Hopkins" userId="S::sarah_pathwayspeople.co.uk#ext#@womensutilitiesnetwork.onmicrosoft.com::93ff7e62-ea1f-4cb6-8da7-07f2b7e22df8" providerId="AD" clId="Web-{086D1DA1-1046-A715-70E6-9D3C23D678B0}" dt="2025-03-11T13:58:09.143" v="372" actId="20577"/>
          <ac:spMkLst>
            <pc:docMk/>
            <pc:sldMk cId="3727030058" sldId="1043"/>
            <ac:spMk id="2" creationId="{91BB49D4-2740-552D-0278-4DB3C41377C4}"/>
          </ac:spMkLst>
        </pc:spChg>
        <pc:spChg chg="mod">
          <ac:chgData name="Sarah Hopkins" userId="S::sarah_pathwayspeople.co.uk#ext#@womensutilitiesnetwork.onmicrosoft.com::93ff7e62-ea1f-4cb6-8da7-07f2b7e22df8" providerId="AD" clId="Web-{086D1DA1-1046-A715-70E6-9D3C23D678B0}" dt="2025-03-11T13:57:59.362" v="355" actId="20577"/>
          <ac:spMkLst>
            <pc:docMk/>
            <pc:sldMk cId="3727030058" sldId="1043"/>
            <ac:spMk id="3" creationId="{3D5E8944-65AA-B778-869E-3244A81A956C}"/>
          </ac:spMkLst>
        </pc:spChg>
        <pc:picChg chg="del">
          <ac:chgData name="Sarah Hopkins" userId="S::sarah_pathwayspeople.co.uk#ext#@womensutilitiesnetwork.onmicrosoft.com::93ff7e62-ea1f-4cb6-8da7-07f2b7e22df8" providerId="AD" clId="Web-{086D1DA1-1046-A715-70E6-9D3C23D678B0}" dt="2025-03-11T13:58:28.816" v="373"/>
          <ac:picMkLst>
            <pc:docMk/>
            <pc:sldMk cId="3727030058" sldId="1043"/>
            <ac:picMk id="4" creationId="{7170E0B3-08B1-46EA-070F-9225B4DBE154}"/>
          </ac:picMkLst>
        </pc:picChg>
        <pc:picChg chg="add">
          <ac:chgData name="Sarah Hopkins" userId="S::sarah_pathwayspeople.co.uk#ext#@womensutilitiesnetwork.onmicrosoft.com::93ff7e62-ea1f-4cb6-8da7-07f2b7e22df8" providerId="AD" clId="Web-{086D1DA1-1046-A715-70E6-9D3C23D678B0}" dt="2025-03-11T13:58:29.363" v="374"/>
          <ac:picMkLst>
            <pc:docMk/>
            <pc:sldMk cId="3727030058" sldId="1043"/>
            <ac:picMk id="6" creationId="{F82AF8C8-AECC-5C86-E288-D4AC07F941B4}"/>
          </ac:picMkLst>
        </pc:picChg>
      </pc:sldChg>
      <pc:sldChg chg="delSp modSp add mod replId modClrScheme chgLayout">
        <pc:chgData name="Sarah Hopkins" userId="S::sarah_pathwayspeople.co.uk#ext#@womensutilitiesnetwork.onmicrosoft.com::93ff7e62-ea1f-4cb6-8da7-07f2b7e22df8" providerId="AD" clId="Web-{086D1DA1-1046-A715-70E6-9D3C23D678B0}" dt="2025-03-11T16:02:44.036" v="395" actId="20577"/>
        <pc:sldMkLst>
          <pc:docMk/>
          <pc:sldMk cId="2711106989" sldId="1044"/>
        </pc:sldMkLst>
        <pc:spChg chg="mod ord">
          <ac:chgData name="Sarah Hopkins" userId="S::sarah_pathwayspeople.co.uk#ext#@womensutilitiesnetwork.onmicrosoft.com::93ff7e62-ea1f-4cb6-8da7-07f2b7e22df8" providerId="AD" clId="Web-{086D1DA1-1046-A715-70E6-9D3C23D678B0}" dt="2025-03-11T16:02:26.379" v="381" actId="20577"/>
          <ac:spMkLst>
            <pc:docMk/>
            <pc:sldMk cId="2711106989" sldId="1044"/>
            <ac:spMk id="2" creationId="{6A4F4D50-160B-C9A2-F252-398A295FF35D}"/>
          </ac:spMkLst>
        </pc:spChg>
        <pc:spChg chg="mod ord">
          <ac:chgData name="Sarah Hopkins" userId="S::sarah_pathwayspeople.co.uk#ext#@womensutilitiesnetwork.onmicrosoft.com::93ff7e62-ea1f-4cb6-8da7-07f2b7e22df8" providerId="AD" clId="Web-{086D1DA1-1046-A715-70E6-9D3C23D678B0}" dt="2025-03-11T16:02:44.036" v="395" actId="20577"/>
          <ac:spMkLst>
            <pc:docMk/>
            <pc:sldMk cId="2711106989" sldId="1044"/>
            <ac:spMk id="3" creationId="{309B14B9-8E3A-7724-DE27-FE10333D8EF1}"/>
          </ac:spMkLst>
        </pc:spChg>
        <pc:graphicFrameChg chg="del">
          <ac:chgData name="Sarah Hopkins" userId="S::sarah_pathwayspeople.co.uk#ext#@womensutilitiesnetwork.onmicrosoft.com::93ff7e62-ea1f-4cb6-8da7-07f2b7e22df8" providerId="AD" clId="Web-{086D1DA1-1046-A715-70E6-9D3C23D678B0}" dt="2025-03-11T16:02:06.801" v="379"/>
          <ac:graphicFrameMkLst>
            <pc:docMk/>
            <pc:sldMk cId="2711106989" sldId="1044"/>
            <ac:graphicFrameMk id="39" creationId="{EB8F3DBB-144E-7608-B5AB-C5D1AA057851}"/>
          </ac:graphicFrameMkLst>
        </pc:graphicFrameChg>
      </pc:sldChg>
    </pc:docChg>
  </pc:docChgLst>
  <pc:docChgLst>
    <pc:chgData name="Kate Hughes" userId="01e386bb-dab7-462d-9d51-ef250a8d0ab8" providerId="ADAL" clId="{E0C28820-C2B7-4623-8232-DD820DFF86F4}"/>
    <pc:docChg chg="undo redo custSel addSld delSld modSld sldOrd modMainMaster">
      <pc:chgData name="Kate Hughes" userId="01e386bb-dab7-462d-9d51-ef250a8d0ab8" providerId="ADAL" clId="{E0C28820-C2B7-4623-8232-DD820DFF86F4}" dt="2024-12-16T10:31:38.394" v="3480" actId="20577"/>
      <pc:docMkLst>
        <pc:docMk/>
      </pc:docMkLst>
      <pc:sldChg chg="modSp add del">
        <pc:chgData name="Kate Hughes" userId="01e386bb-dab7-462d-9d51-ef250a8d0ab8" providerId="ADAL" clId="{E0C28820-C2B7-4623-8232-DD820DFF86F4}" dt="2024-12-10T10:15:13.099" v="424" actId="47"/>
        <pc:sldMkLst>
          <pc:docMk/>
          <pc:sldMk cId="2294173879" sldId="256"/>
        </pc:sldMkLst>
      </pc:sldChg>
      <pc:sldChg chg="new del">
        <pc:chgData name="Kate Hughes" userId="01e386bb-dab7-462d-9d51-ef250a8d0ab8" providerId="ADAL" clId="{E0C28820-C2B7-4623-8232-DD820DFF86F4}" dt="2024-12-06T17:16:47.773" v="136" actId="47"/>
        <pc:sldMkLst>
          <pc:docMk/>
          <pc:sldMk cId="1214705297" sldId="257"/>
        </pc:sldMkLst>
      </pc:sldChg>
      <pc:sldChg chg="del">
        <pc:chgData name="Kate Hughes" userId="01e386bb-dab7-462d-9d51-ef250a8d0ab8" providerId="ADAL" clId="{E0C28820-C2B7-4623-8232-DD820DFF86F4}" dt="2024-12-10T10:15:12.341" v="423" actId="47"/>
        <pc:sldMkLst>
          <pc:docMk/>
          <pc:sldMk cId="3180357376" sldId="257"/>
        </pc:sldMkLst>
      </pc:sldChg>
      <pc:sldChg chg="new del">
        <pc:chgData name="Kate Hughes" userId="01e386bb-dab7-462d-9d51-ef250a8d0ab8" providerId="ADAL" clId="{E0C28820-C2B7-4623-8232-DD820DFF86F4}" dt="2024-12-06T17:16:46.295" v="135" actId="47"/>
        <pc:sldMkLst>
          <pc:docMk/>
          <pc:sldMk cId="3927522832" sldId="258"/>
        </pc:sldMkLst>
      </pc:sldChg>
      <pc:sldChg chg="modSp new mod ord modNotesTx">
        <pc:chgData name="Kate Hughes" userId="01e386bb-dab7-462d-9d51-ef250a8d0ab8" providerId="ADAL" clId="{E0C28820-C2B7-4623-8232-DD820DFF86F4}" dt="2024-12-13T10:48:06.475" v="2312"/>
        <pc:sldMkLst>
          <pc:docMk/>
          <pc:sldMk cId="3938911944" sldId="258"/>
        </pc:sldMkLst>
      </pc:sldChg>
      <pc:sldChg chg="addSp delSp modSp new del mod">
        <pc:chgData name="Kate Hughes" userId="01e386bb-dab7-462d-9d51-ef250a8d0ab8" providerId="ADAL" clId="{E0C28820-C2B7-4623-8232-DD820DFF86F4}" dt="2024-12-13T10:51:01.220" v="2358" actId="47"/>
        <pc:sldMkLst>
          <pc:docMk/>
          <pc:sldMk cId="2245999907" sldId="259"/>
        </pc:sldMkLst>
      </pc:sldChg>
      <pc:sldChg chg="delSp modSp new mod ord modNotesTx">
        <pc:chgData name="Kate Hughes" userId="01e386bb-dab7-462d-9d51-ef250a8d0ab8" providerId="ADAL" clId="{E0C28820-C2B7-4623-8232-DD820DFF86F4}" dt="2024-12-13T11:52:36.211" v="2798" actId="20577"/>
        <pc:sldMkLst>
          <pc:docMk/>
          <pc:sldMk cId="1848200521" sldId="260"/>
        </pc:sldMkLst>
      </pc:sldChg>
      <pc:sldChg chg="modSp new del mod">
        <pc:chgData name="Kate Hughes" userId="01e386bb-dab7-462d-9d51-ef250a8d0ab8" providerId="ADAL" clId="{E0C28820-C2B7-4623-8232-DD820DFF86F4}" dt="2024-12-10T10:21:13.493" v="501" actId="47"/>
        <pc:sldMkLst>
          <pc:docMk/>
          <pc:sldMk cId="1095255191" sldId="261"/>
        </pc:sldMkLst>
      </pc:sldChg>
      <pc:sldChg chg="new del">
        <pc:chgData name="Kate Hughes" userId="01e386bb-dab7-462d-9d51-ef250a8d0ab8" providerId="ADAL" clId="{E0C28820-C2B7-4623-8232-DD820DFF86F4}" dt="2024-12-10T10:19:22.674" v="447" actId="47"/>
        <pc:sldMkLst>
          <pc:docMk/>
          <pc:sldMk cId="3603107871" sldId="261"/>
        </pc:sldMkLst>
      </pc:sldChg>
      <pc:sldChg chg="modSp new mod ord modNotesTx">
        <pc:chgData name="Kate Hughes" userId="01e386bb-dab7-462d-9d51-ef250a8d0ab8" providerId="ADAL" clId="{E0C28820-C2B7-4623-8232-DD820DFF86F4}" dt="2024-12-13T10:58:39.255" v="2414" actId="20577"/>
        <pc:sldMkLst>
          <pc:docMk/>
          <pc:sldMk cId="2768613583" sldId="262"/>
        </pc:sldMkLst>
      </pc:sldChg>
      <pc:sldChg chg="addSp modSp new mod modNotesTx">
        <pc:chgData name="Kate Hughes" userId="01e386bb-dab7-462d-9d51-ef250a8d0ab8" providerId="ADAL" clId="{E0C28820-C2B7-4623-8232-DD820DFF86F4}" dt="2024-12-13T10:57:55.720" v="2411"/>
        <pc:sldMkLst>
          <pc:docMk/>
          <pc:sldMk cId="1292924752" sldId="263"/>
        </pc:sldMkLst>
      </pc:sldChg>
      <pc:sldChg chg="addSp delSp modSp new mod setBg delDesignElem">
        <pc:chgData name="Kate Hughes" userId="01e386bb-dab7-462d-9d51-ef250a8d0ab8" providerId="ADAL" clId="{E0C28820-C2B7-4623-8232-DD820DFF86F4}" dt="2024-12-13T15:29:29.917" v="3197" actId="403"/>
        <pc:sldMkLst>
          <pc:docMk/>
          <pc:sldMk cId="756827263" sldId="264"/>
        </pc:sldMkLst>
      </pc:sldChg>
      <pc:sldChg chg="addSp modSp new mod">
        <pc:chgData name="Kate Hughes" userId="01e386bb-dab7-462d-9d51-ef250a8d0ab8" providerId="ADAL" clId="{E0C28820-C2B7-4623-8232-DD820DFF86F4}" dt="2024-12-11T14:13:00.039" v="2307" actId="20577"/>
        <pc:sldMkLst>
          <pc:docMk/>
          <pc:sldMk cId="1251745180" sldId="265"/>
        </pc:sldMkLst>
      </pc:sldChg>
      <pc:sldChg chg="addSp modSp new mod modNotesTx">
        <pc:chgData name="Kate Hughes" userId="01e386bb-dab7-462d-9d51-ef250a8d0ab8" providerId="ADAL" clId="{E0C28820-C2B7-4623-8232-DD820DFF86F4}" dt="2024-12-13T11:03:44.641" v="2415"/>
        <pc:sldMkLst>
          <pc:docMk/>
          <pc:sldMk cId="3140796490" sldId="266"/>
        </pc:sldMkLst>
      </pc:sldChg>
      <pc:sldChg chg="addSp delSp modSp new del mod">
        <pc:chgData name="Kate Hughes" userId="01e386bb-dab7-462d-9d51-ef250a8d0ab8" providerId="ADAL" clId="{E0C28820-C2B7-4623-8232-DD820DFF86F4}" dt="2024-12-10T10:56:33.441" v="969" actId="47"/>
        <pc:sldMkLst>
          <pc:docMk/>
          <pc:sldMk cId="2677887641" sldId="267"/>
        </pc:sldMkLst>
      </pc:sldChg>
      <pc:sldChg chg="addSp delSp modSp new mod setBg delDesignElem modNotesTx">
        <pc:chgData name="Kate Hughes" userId="01e386bb-dab7-462d-9d51-ef250a8d0ab8" providerId="ADAL" clId="{E0C28820-C2B7-4623-8232-DD820DFF86F4}" dt="2024-12-13T15:29:18.098" v="3196" actId="403"/>
        <pc:sldMkLst>
          <pc:docMk/>
          <pc:sldMk cId="4155605514" sldId="268"/>
        </pc:sldMkLst>
      </pc:sldChg>
      <pc:sldChg chg="addSp delSp modSp new mod">
        <pc:chgData name="Kate Hughes" userId="01e386bb-dab7-462d-9d51-ef250a8d0ab8" providerId="ADAL" clId="{E0C28820-C2B7-4623-8232-DD820DFF86F4}" dt="2024-12-14T09:20:43.580" v="3440" actId="313"/>
        <pc:sldMkLst>
          <pc:docMk/>
          <pc:sldMk cId="139816116" sldId="269"/>
        </pc:sldMkLst>
      </pc:sldChg>
      <pc:sldChg chg="addSp delSp modSp new add del mod setBg addAnim modAnim delDesignElem">
        <pc:chgData name="Kate Hughes" userId="01e386bb-dab7-462d-9d51-ef250a8d0ab8" providerId="ADAL" clId="{E0C28820-C2B7-4623-8232-DD820DFF86F4}" dt="2024-12-11T11:58:10.543" v="1544" actId="47"/>
        <pc:sldMkLst>
          <pc:docMk/>
          <pc:sldMk cId="4216700910" sldId="270"/>
        </pc:sldMkLst>
      </pc:sldChg>
      <pc:sldChg chg="addSp modSp new mod">
        <pc:chgData name="Kate Hughes" userId="01e386bb-dab7-462d-9d51-ef250a8d0ab8" providerId="ADAL" clId="{E0C28820-C2B7-4623-8232-DD820DFF86F4}" dt="2024-12-13T15:25:56.894" v="3180" actId="403"/>
        <pc:sldMkLst>
          <pc:docMk/>
          <pc:sldMk cId="62460943" sldId="271"/>
        </pc:sldMkLst>
      </pc:sldChg>
      <pc:sldChg chg="modSp new mod modNotesTx">
        <pc:chgData name="Kate Hughes" userId="01e386bb-dab7-462d-9d51-ef250a8d0ab8" providerId="ADAL" clId="{E0C28820-C2B7-4623-8232-DD820DFF86F4}" dt="2024-12-13T18:14:49.403" v="3435" actId="113"/>
        <pc:sldMkLst>
          <pc:docMk/>
          <pc:sldMk cId="192469378" sldId="272"/>
        </pc:sldMkLst>
      </pc:sldChg>
      <pc:sldChg chg="modSp new del mod">
        <pc:chgData name="Kate Hughes" userId="01e386bb-dab7-462d-9d51-ef250a8d0ab8" providerId="ADAL" clId="{E0C28820-C2B7-4623-8232-DD820DFF86F4}" dt="2024-12-10T11:58:25.569" v="1036" actId="47"/>
        <pc:sldMkLst>
          <pc:docMk/>
          <pc:sldMk cId="2748440411" sldId="272"/>
        </pc:sldMkLst>
      </pc:sldChg>
      <pc:sldChg chg="modSp add mod modNotesTx">
        <pc:chgData name="Kate Hughes" userId="01e386bb-dab7-462d-9d51-ef250a8d0ab8" providerId="ADAL" clId="{E0C28820-C2B7-4623-8232-DD820DFF86F4}" dt="2024-12-13T15:24:58.870" v="3179"/>
        <pc:sldMkLst>
          <pc:docMk/>
          <pc:sldMk cId="479878984" sldId="273"/>
        </pc:sldMkLst>
      </pc:sldChg>
      <pc:sldChg chg="modSp new mod modNotesTx">
        <pc:chgData name="Kate Hughes" userId="01e386bb-dab7-462d-9d51-ef250a8d0ab8" providerId="ADAL" clId="{E0C28820-C2B7-4623-8232-DD820DFF86F4}" dt="2024-12-13T15:31:58.521" v="3216" actId="403"/>
        <pc:sldMkLst>
          <pc:docMk/>
          <pc:sldMk cId="839554600" sldId="274"/>
        </pc:sldMkLst>
      </pc:sldChg>
      <pc:sldChg chg="addSp delSp modSp new del mod setBg">
        <pc:chgData name="Kate Hughes" userId="01e386bb-dab7-462d-9d51-ef250a8d0ab8" providerId="ADAL" clId="{E0C28820-C2B7-4623-8232-DD820DFF86F4}" dt="2024-12-11T09:35:47.121" v="1386" actId="47"/>
        <pc:sldMkLst>
          <pc:docMk/>
          <pc:sldMk cId="3055262429" sldId="275"/>
        </pc:sldMkLst>
      </pc:sldChg>
      <pc:sldChg chg="delSp modSp new mod modNotesTx">
        <pc:chgData name="Kate Hughes" userId="01e386bb-dab7-462d-9d51-ef250a8d0ab8" providerId="ADAL" clId="{E0C28820-C2B7-4623-8232-DD820DFF86F4}" dt="2024-12-11T11:54:55.215" v="1525"/>
        <pc:sldMkLst>
          <pc:docMk/>
          <pc:sldMk cId="3412037183" sldId="276"/>
        </pc:sldMkLst>
      </pc:sldChg>
      <pc:sldChg chg="addSp modSp new mod modNotesTx">
        <pc:chgData name="Kate Hughes" userId="01e386bb-dab7-462d-9d51-ef250a8d0ab8" providerId="ADAL" clId="{E0C28820-C2B7-4623-8232-DD820DFF86F4}" dt="2024-12-13T15:32:07.817" v="3217" actId="403"/>
        <pc:sldMkLst>
          <pc:docMk/>
          <pc:sldMk cId="3619654883" sldId="277"/>
        </pc:sldMkLst>
      </pc:sldChg>
      <pc:sldChg chg="addSp delSp modSp new mod setBg delDesignElem modNotesTx">
        <pc:chgData name="Kate Hughes" userId="01e386bb-dab7-462d-9d51-ef250a8d0ab8" providerId="ADAL" clId="{E0C28820-C2B7-4623-8232-DD820DFF86F4}" dt="2024-12-13T15:32:33.833" v="3225" actId="27636"/>
        <pc:sldMkLst>
          <pc:docMk/>
          <pc:sldMk cId="3448406204" sldId="278"/>
        </pc:sldMkLst>
      </pc:sldChg>
      <pc:sldChg chg="modSp new mod modNotesTx">
        <pc:chgData name="Kate Hughes" userId="01e386bb-dab7-462d-9d51-ef250a8d0ab8" providerId="ADAL" clId="{E0C28820-C2B7-4623-8232-DD820DFF86F4}" dt="2024-12-13T18:14:23.144" v="3425" actId="20577"/>
        <pc:sldMkLst>
          <pc:docMk/>
          <pc:sldMk cId="2559802944" sldId="279"/>
        </pc:sldMkLst>
      </pc:sldChg>
      <pc:sldChg chg="addSp delSp modSp add del mod setBg addAnim delAnim delDesignElem">
        <pc:chgData name="Kate Hughes" userId="01e386bb-dab7-462d-9d51-ef250a8d0ab8" providerId="ADAL" clId="{E0C28820-C2B7-4623-8232-DD820DFF86F4}" dt="2024-12-11T09:30:28.869" v="1336"/>
        <pc:sldMkLst>
          <pc:docMk/>
          <pc:sldMk cId="3149544168" sldId="280"/>
        </pc:sldMkLst>
      </pc:sldChg>
      <pc:sldChg chg="modSp new mod modNotesTx">
        <pc:chgData name="Kate Hughes" userId="01e386bb-dab7-462d-9d51-ef250a8d0ab8" providerId="ADAL" clId="{E0C28820-C2B7-4623-8232-DD820DFF86F4}" dt="2024-12-13T15:33:07.562" v="3226" actId="403"/>
        <pc:sldMkLst>
          <pc:docMk/>
          <pc:sldMk cId="3869900973" sldId="280"/>
        </pc:sldMkLst>
      </pc:sldChg>
      <pc:sldChg chg="new">
        <pc:chgData name="Kate Hughes" userId="01e386bb-dab7-462d-9d51-ef250a8d0ab8" providerId="ADAL" clId="{E0C28820-C2B7-4623-8232-DD820DFF86F4}" dt="2024-12-11T09:35:38.081" v="1384" actId="680"/>
        <pc:sldMkLst>
          <pc:docMk/>
          <pc:sldMk cId="259171680" sldId="281"/>
        </pc:sldMkLst>
      </pc:sldChg>
      <pc:sldChg chg="addSp delSp modSp add del mod setBg">
        <pc:chgData name="Kate Hughes" userId="01e386bb-dab7-462d-9d51-ef250a8d0ab8" providerId="ADAL" clId="{E0C28820-C2B7-4623-8232-DD820DFF86F4}" dt="2024-12-11T09:35:31.158" v="1383" actId="47"/>
        <pc:sldMkLst>
          <pc:docMk/>
          <pc:sldMk cId="1738572902" sldId="281"/>
        </pc:sldMkLst>
      </pc:sldChg>
      <pc:sldChg chg="add del">
        <pc:chgData name="Kate Hughes" userId="01e386bb-dab7-462d-9d51-ef250a8d0ab8" providerId="ADAL" clId="{E0C28820-C2B7-4623-8232-DD820DFF86F4}" dt="2024-12-11T09:32:31.314" v="1364"/>
        <pc:sldMkLst>
          <pc:docMk/>
          <pc:sldMk cId="2465899960" sldId="281"/>
        </pc:sldMkLst>
      </pc:sldChg>
      <pc:sldChg chg="new ord">
        <pc:chgData name="Kate Hughes" userId="01e386bb-dab7-462d-9d51-ef250a8d0ab8" providerId="ADAL" clId="{E0C28820-C2B7-4623-8232-DD820DFF86F4}" dt="2024-12-13T11:23:16.446" v="2757"/>
        <pc:sldMkLst>
          <pc:docMk/>
          <pc:sldMk cId="168465658" sldId="282"/>
        </pc:sldMkLst>
      </pc:sldChg>
      <pc:sldChg chg="modSp new mod">
        <pc:chgData name="Kate Hughes" userId="01e386bb-dab7-462d-9d51-ef250a8d0ab8" providerId="ADAL" clId="{E0C28820-C2B7-4623-8232-DD820DFF86F4}" dt="2024-12-13T15:33:13.338" v="3227" actId="403"/>
        <pc:sldMkLst>
          <pc:docMk/>
          <pc:sldMk cId="2890476612" sldId="283"/>
        </pc:sldMkLst>
      </pc:sldChg>
      <pc:sldChg chg="addSp delSp modSp new mod setBg delDesignElem modNotesTx">
        <pc:chgData name="Kate Hughes" userId="01e386bb-dab7-462d-9d51-ef250a8d0ab8" providerId="ADAL" clId="{E0C28820-C2B7-4623-8232-DD820DFF86F4}" dt="2024-12-11T13:38:06.028" v="1755"/>
        <pc:sldMkLst>
          <pc:docMk/>
          <pc:sldMk cId="1745498794" sldId="284"/>
        </pc:sldMkLst>
      </pc:sldChg>
      <pc:sldChg chg="addSp delSp modSp new mod setBg addAnim delAnim modAnim delDesignElem">
        <pc:chgData name="Kate Hughes" userId="01e386bb-dab7-462d-9d51-ef250a8d0ab8" providerId="ADAL" clId="{E0C28820-C2B7-4623-8232-DD820DFF86F4}" dt="2024-12-11T11:58:07.253" v="1543" actId="171"/>
        <pc:sldMkLst>
          <pc:docMk/>
          <pc:sldMk cId="1201380508" sldId="285"/>
        </pc:sldMkLst>
      </pc:sldChg>
      <pc:sldChg chg="addSp modSp new mod modNotesTx">
        <pc:chgData name="Kate Hughes" userId="01e386bb-dab7-462d-9d51-ef250a8d0ab8" providerId="ADAL" clId="{E0C28820-C2B7-4623-8232-DD820DFF86F4}" dt="2024-12-11T12:03:05.044" v="1605"/>
        <pc:sldMkLst>
          <pc:docMk/>
          <pc:sldMk cId="486717600" sldId="286"/>
        </pc:sldMkLst>
      </pc:sldChg>
      <pc:sldChg chg="addSp modSp new del mod">
        <pc:chgData name="Kate Hughes" userId="01e386bb-dab7-462d-9d51-ef250a8d0ab8" providerId="ADAL" clId="{E0C28820-C2B7-4623-8232-DD820DFF86F4}" dt="2024-12-11T12:01:25.323" v="1567" actId="680"/>
        <pc:sldMkLst>
          <pc:docMk/>
          <pc:sldMk cId="933175315" sldId="286"/>
        </pc:sldMkLst>
      </pc:sldChg>
      <pc:sldChg chg="addSp delSp modSp new del mod">
        <pc:chgData name="Kate Hughes" userId="01e386bb-dab7-462d-9d51-ef250a8d0ab8" providerId="ADAL" clId="{E0C28820-C2B7-4623-8232-DD820DFF86F4}" dt="2024-12-11T12:02:02.161" v="1586" actId="680"/>
        <pc:sldMkLst>
          <pc:docMk/>
          <pc:sldMk cId="3267951469" sldId="286"/>
        </pc:sldMkLst>
      </pc:sldChg>
      <pc:sldChg chg="modSp new mod">
        <pc:chgData name="Kate Hughes" userId="01e386bb-dab7-462d-9d51-ef250a8d0ab8" providerId="ADAL" clId="{E0C28820-C2B7-4623-8232-DD820DFF86F4}" dt="2024-12-13T18:14:12.607" v="3422" actId="20577"/>
        <pc:sldMkLst>
          <pc:docMk/>
          <pc:sldMk cId="2390930950" sldId="287"/>
        </pc:sldMkLst>
      </pc:sldChg>
      <pc:sldChg chg="addSp delSp modSp new mod modNotesTx">
        <pc:chgData name="Kate Hughes" userId="01e386bb-dab7-462d-9d51-ef250a8d0ab8" providerId="ADAL" clId="{E0C28820-C2B7-4623-8232-DD820DFF86F4}" dt="2024-12-11T13:45:13.138" v="1819" actId="1035"/>
        <pc:sldMkLst>
          <pc:docMk/>
          <pc:sldMk cId="2844346102" sldId="288"/>
        </pc:sldMkLst>
      </pc:sldChg>
      <pc:sldChg chg="modSp add mod modNotesTx">
        <pc:chgData name="Kate Hughes" userId="01e386bb-dab7-462d-9d51-ef250a8d0ab8" providerId="ADAL" clId="{E0C28820-C2B7-4623-8232-DD820DFF86F4}" dt="2024-12-11T13:44:59.135" v="1804" actId="1035"/>
        <pc:sldMkLst>
          <pc:docMk/>
          <pc:sldMk cId="3063473184" sldId="289"/>
        </pc:sldMkLst>
      </pc:sldChg>
      <pc:sldChg chg="addSp delSp modSp new mod setBg modNotesTx">
        <pc:chgData name="Kate Hughes" userId="01e386bb-dab7-462d-9d51-ef250a8d0ab8" providerId="ADAL" clId="{E0C28820-C2B7-4623-8232-DD820DFF86F4}" dt="2024-12-13T18:13:38.065" v="3420" actId="20577"/>
        <pc:sldMkLst>
          <pc:docMk/>
          <pc:sldMk cId="3355074615" sldId="290"/>
        </pc:sldMkLst>
      </pc:sldChg>
      <pc:sldChg chg="modSp add mod modNotesTx">
        <pc:chgData name="Kate Hughes" userId="01e386bb-dab7-462d-9d51-ef250a8d0ab8" providerId="ADAL" clId="{E0C28820-C2B7-4623-8232-DD820DFF86F4}" dt="2024-12-13T15:33:41.253" v="3229" actId="403"/>
        <pc:sldMkLst>
          <pc:docMk/>
          <pc:sldMk cId="116579188" sldId="291"/>
        </pc:sldMkLst>
      </pc:sldChg>
      <pc:sldChg chg="modSp new mod modNotesTx">
        <pc:chgData name="Kate Hughes" userId="01e386bb-dab7-462d-9d51-ef250a8d0ab8" providerId="ADAL" clId="{E0C28820-C2B7-4623-8232-DD820DFF86F4}" dt="2024-12-13T15:33:48.646" v="3230" actId="403"/>
        <pc:sldMkLst>
          <pc:docMk/>
          <pc:sldMk cId="426947166" sldId="292"/>
        </pc:sldMkLst>
      </pc:sldChg>
      <pc:sldChg chg="addSp delSp modSp new mod modNotesTx">
        <pc:chgData name="Kate Hughes" userId="01e386bb-dab7-462d-9d51-ef250a8d0ab8" providerId="ADAL" clId="{E0C28820-C2B7-4623-8232-DD820DFF86F4}" dt="2024-12-16T10:24:27.383" v="3446" actId="1035"/>
        <pc:sldMkLst>
          <pc:docMk/>
          <pc:sldMk cId="1040759425" sldId="293"/>
        </pc:sldMkLst>
      </pc:sldChg>
      <pc:sldChg chg="delSp modSp new mod modNotesTx">
        <pc:chgData name="Kate Hughes" userId="01e386bb-dab7-462d-9d51-ef250a8d0ab8" providerId="ADAL" clId="{E0C28820-C2B7-4623-8232-DD820DFF86F4}" dt="2024-12-11T13:55:58.593" v="2043"/>
        <pc:sldMkLst>
          <pc:docMk/>
          <pc:sldMk cId="1201132613" sldId="294"/>
        </pc:sldMkLst>
      </pc:sldChg>
      <pc:sldChg chg="addSp modSp new mod modAnim modNotesTx">
        <pc:chgData name="Kate Hughes" userId="01e386bb-dab7-462d-9d51-ef250a8d0ab8" providerId="ADAL" clId="{E0C28820-C2B7-4623-8232-DD820DFF86F4}" dt="2024-12-14T09:24:59.510" v="3441" actId="33524"/>
        <pc:sldMkLst>
          <pc:docMk/>
          <pc:sldMk cId="3666568379" sldId="295"/>
        </pc:sldMkLst>
      </pc:sldChg>
      <pc:sldChg chg="new del">
        <pc:chgData name="Kate Hughes" userId="01e386bb-dab7-462d-9d51-ef250a8d0ab8" providerId="ADAL" clId="{E0C28820-C2B7-4623-8232-DD820DFF86F4}" dt="2024-12-11T14:04:37.760" v="2166" actId="47"/>
        <pc:sldMkLst>
          <pc:docMk/>
          <pc:sldMk cId="2749657243" sldId="296"/>
        </pc:sldMkLst>
      </pc:sldChg>
      <pc:sldChg chg="addSp delSp modSp new mod modAnim modNotesTx">
        <pc:chgData name="Kate Hughes" userId="01e386bb-dab7-462d-9d51-ef250a8d0ab8" providerId="ADAL" clId="{E0C28820-C2B7-4623-8232-DD820DFF86F4}" dt="2024-12-11T14:01:42.228" v="2139"/>
        <pc:sldMkLst>
          <pc:docMk/>
          <pc:sldMk cId="3402119656" sldId="297"/>
        </pc:sldMkLst>
      </pc:sldChg>
      <pc:sldChg chg="addSp delSp modSp add mod delAnim modAnim modNotesTx">
        <pc:chgData name="Kate Hughes" userId="01e386bb-dab7-462d-9d51-ef250a8d0ab8" providerId="ADAL" clId="{E0C28820-C2B7-4623-8232-DD820DFF86F4}" dt="2024-12-11T14:02:38.666" v="2143"/>
        <pc:sldMkLst>
          <pc:docMk/>
          <pc:sldMk cId="1776554937" sldId="298"/>
        </pc:sldMkLst>
      </pc:sldChg>
      <pc:sldChg chg="modSp new mod modNotesTx">
        <pc:chgData name="Kate Hughes" userId="01e386bb-dab7-462d-9d51-ef250a8d0ab8" providerId="ADAL" clId="{E0C28820-C2B7-4623-8232-DD820DFF86F4}" dt="2024-12-13T15:35:03.263" v="3237" actId="403"/>
        <pc:sldMkLst>
          <pc:docMk/>
          <pc:sldMk cId="3808377710" sldId="299"/>
        </pc:sldMkLst>
      </pc:sldChg>
      <pc:sldChg chg="addSp delSp new del mod">
        <pc:chgData name="Kate Hughes" userId="01e386bb-dab7-462d-9d51-ef250a8d0ab8" providerId="ADAL" clId="{E0C28820-C2B7-4623-8232-DD820DFF86F4}" dt="2024-12-11T14:09:08.166" v="2244" actId="47"/>
        <pc:sldMkLst>
          <pc:docMk/>
          <pc:sldMk cId="2865013162" sldId="300"/>
        </pc:sldMkLst>
      </pc:sldChg>
      <pc:sldChg chg="modSp new mod">
        <pc:chgData name="Kate Hughes" userId="01e386bb-dab7-462d-9d51-ef250a8d0ab8" providerId="ADAL" clId="{E0C28820-C2B7-4623-8232-DD820DFF86F4}" dt="2024-12-11T14:08:55.763" v="2243" actId="122"/>
        <pc:sldMkLst>
          <pc:docMk/>
          <pc:sldMk cId="3093008130" sldId="301"/>
        </pc:sldMkLst>
      </pc:sldChg>
      <pc:sldChg chg="modSp new mod modNotesTx">
        <pc:chgData name="Kate Hughes" userId="01e386bb-dab7-462d-9d51-ef250a8d0ab8" providerId="ADAL" clId="{E0C28820-C2B7-4623-8232-DD820DFF86F4}" dt="2024-12-13T16:03:33.373" v="3310" actId="6549"/>
        <pc:sldMkLst>
          <pc:docMk/>
          <pc:sldMk cId="2735781214" sldId="302"/>
        </pc:sldMkLst>
      </pc:sldChg>
      <pc:sldChg chg="modSp add mod">
        <pc:chgData name="Kate Hughes" userId="01e386bb-dab7-462d-9d51-ef250a8d0ab8" providerId="ADAL" clId="{E0C28820-C2B7-4623-8232-DD820DFF86F4}" dt="2024-12-11T14:10:12.661" v="2286" actId="20577"/>
        <pc:sldMkLst>
          <pc:docMk/>
          <pc:sldMk cId="625595098" sldId="303"/>
        </pc:sldMkLst>
      </pc:sldChg>
      <pc:sldChg chg="modSp add mod">
        <pc:chgData name="Kate Hughes" userId="01e386bb-dab7-462d-9d51-ef250a8d0ab8" providerId="ADAL" clId="{E0C28820-C2B7-4623-8232-DD820DFF86F4}" dt="2024-12-11T14:10:35.509" v="2305" actId="20577"/>
        <pc:sldMkLst>
          <pc:docMk/>
          <pc:sldMk cId="2969214221" sldId="304"/>
        </pc:sldMkLst>
      </pc:sldChg>
      <pc:sldChg chg="modSp del mod modNotesTx">
        <pc:chgData name="Kate Hughes" userId="01e386bb-dab7-462d-9d51-ef250a8d0ab8" providerId="ADAL" clId="{E0C28820-C2B7-4623-8232-DD820DFF86F4}" dt="2024-12-13T14:46:13.455" v="2947" actId="47"/>
        <pc:sldMkLst>
          <pc:docMk/>
          <pc:sldMk cId="3485183618" sldId="306"/>
        </pc:sldMkLst>
      </pc:sldChg>
      <pc:sldChg chg="modSp add mod modNotesTx">
        <pc:chgData name="Kate Hughes" userId="01e386bb-dab7-462d-9d51-ef250a8d0ab8" providerId="ADAL" clId="{E0C28820-C2B7-4623-8232-DD820DFF86F4}" dt="2024-12-13T15:31:46.823" v="3215" actId="27636"/>
        <pc:sldMkLst>
          <pc:docMk/>
          <pc:sldMk cId="582134874" sldId="307"/>
        </pc:sldMkLst>
      </pc:sldChg>
      <pc:sldChg chg="addSp delSp modSp new mod setBg modNotesTx">
        <pc:chgData name="Kate Hughes" userId="01e386bb-dab7-462d-9d51-ef250a8d0ab8" providerId="ADAL" clId="{E0C28820-C2B7-4623-8232-DD820DFF86F4}" dt="2024-12-13T14:47:43.771" v="2960" actId="207"/>
        <pc:sldMkLst>
          <pc:docMk/>
          <pc:sldMk cId="3072750277" sldId="308"/>
        </pc:sldMkLst>
      </pc:sldChg>
      <pc:sldChg chg="addSp delSp modSp new mod setBg modNotesTx">
        <pc:chgData name="Kate Hughes" userId="01e386bb-dab7-462d-9d51-ef250a8d0ab8" providerId="ADAL" clId="{E0C28820-C2B7-4623-8232-DD820DFF86F4}" dt="2024-12-16T10:31:38.394" v="3480" actId="20577"/>
        <pc:sldMkLst>
          <pc:docMk/>
          <pc:sldMk cId="2770183285" sldId="309"/>
        </pc:sldMkLst>
      </pc:sldChg>
      <pc:sldChg chg="addSp delSp modSp new del mod">
        <pc:chgData name="Kate Hughes" userId="01e386bb-dab7-462d-9d51-ef250a8d0ab8" providerId="ADAL" clId="{E0C28820-C2B7-4623-8232-DD820DFF86F4}" dt="2024-12-13T18:02:26.465" v="3408" actId="47"/>
        <pc:sldMkLst>
          <pc:docMk/>
          <pc:sldMk cId="510999475" sldId="310"/>
        </pc:sldMkLst>
      </pc:sldChg>
      <pc:sldChg chg="addSp modSp new del">
        <pc:chgData name="Kate Hughes" userId="01e386bb-dab7-462d-9d51-ef250a8d0ab8" providerId="ADAL" clId="{E0C28820-C2B7-4623-8232-DD820DFF86F4}" dt="2024-12-13T18:08:13.325" v="3415" actId="47"/>
        <pc:sldMkLst>
          <pc:docMk/>
          <pc:sldMk cId="515662245" sldId="310"/>
        </pc:sldMkLst>
      </pc:sldChg>
      <pc:sldChg chg="add del">
        <pc:chgData name="Kate Hughes" userId="01e386bb-dab7-462d-9d51-ef250a8d0ab8" providerId="ADAL" clId="{E0C28820-C2B7-4623-8232-DD820DFF86F4}" dt="2024-12-13T18:08:21.822" v="3417" actId="47"/>
        <pc:sldMkLst>
          <pc:docMk/>
          <pc:sldMk cId="3991987585" sldId="311"/>
        </pc:sldMkLst>
      </pc:sldChg>
      <pc:sldChg chg="addSp modSp new">
        <pc:chgData name="Kate Hughes" userId="01e386bb-dab7-462d-9d51-ef250a8d0ab8" providerId="ADAL" clId="{E0C28820-C2B7-4623-8232-DD820DFF86F4}" dt="2024-12-13T18:08:17.545" v="3416"/>
        <pc:sldMkLst>
          <pc:docMk/>
          <pc:sldMk cId="1249178262" sldId="312"/>
        </pc:sldMkLst>
      </pc:sldChg>
      <pc:sldMasterChg chg="delSp modSp mod setBg modSldLayout sldLayoutOrd">
        <pc:chgData name="Kate Hughes" userId="01e386bb-dab7-462d-9d51-ef250a8d0ab8" providerId="ADAL" clId="{E0C28820-C2B7-4623-8232-DD820DFF86F4}" dt="2024-12-13T18:07:38.447" v="3412"/>
        <pc:sldMasterMkLst>
          <pc:docMk/>
          <pc:sldMasterMk cId="1652476773" sldId="2147483648"/>
        </pc:sldMasterMkLst>
        <pc:sldLayoutChg chg="ord setBg">
          <pc:chgData name="Kate Hughes" userId="01e386bb-dab7-462d-9d51-ef250a8d0ab8" providerId="ADAL" clId="{E0C28820-C2B7-4623-8232-DD820DFF86F4}" dt="2024-12-06T08:34:30.186" v="52" actId="20578"/>
          <pc:sldLayoutMkLst>
            <pc:docMk/>
            <pc:sldMasterMk cId="1652476773" sldId="2147483648"/>
            <pc:sldLayoutMk cId="2415637217" sldId="2147483649"/>
          </pc:sldLayoutMkLst>
        </pc:sldLayoutChg>
        <pc:sldLayoutChg chg="delSp modSp mod">
          <pc:chgData name="Kate Hughes" userId="01e386bb-dab7-462d-9d51-ef250a8d0ab8" providerId="ADAL" clId="{E0C28820-C2B7-4623-8232-DD820DFF86F4}" dt="2024-12-06T08:36:08.261" v="130" actId="20577"/>
          <pc:sldLayoutMkLst>
            <pc:docMk/>
            <pc:sldMasterMk cId="1652476773" sldId="2147483648"/>
            <pc:sldLayoutMk cId="1293780376" sldId="2147483655"/>
          </pc:sldLayoutMkLst>
        </pc:sldLayoutChg>
        <pc:sldLayoutChg chg="ord setBg">
          <pc:chgData name="Kate Hughes" userId="01e386bb-dab7-462d-9d51-ef250a8d0ab8" providerId="ADAL" clId="{E0C28820-C2B7-4623-8232-DD820DFF86F4}" dt="2024-12-06T08:34:42.032" v="54"/>
          <pc:sldLayoutMkLst>
            <pc:docMk/>
            <pc:sldMasterMk cId="1652476773" sldId="2147483648"/>
            <pc:sldLayoutMk cId="3124225678" sldId="2147483660"/>
          </pc:sldLayoutMkLst>
        </pc:sldLayoutChg>
        <pc:sldLayoutChg chg="ord">
          <pc:chgData name="Kate Hughes" userId="01e386bb-dab7-462d-9d51-ef250a8d0ab8" providerId="ADAL" clId="{E0C28820-C2B7-4623-8232-DD820DFF86F4}" dt="2024-12-06T08:34:56.695" v="56" actId="20578"/>
          <pc:sldLayoutMkLst>
            <pc:docMk/>
            <pc:sldMasterMk cId="1652476773" sldId="2147483648"/>
            <pc:sldLayoutMk cId="2793080930" sldId="2147483662"/>
          </pc:sldLayoutMkLst>
        </pc:sldLayoutChg>
        <pc:sldLayoutChg chg="ord">
          <pc:chgData name="Kate Hughes" userId="01e386bb-dab7-462d-9d51-ef250a8d0ab8" providerId="ADAL" clId="{E0C28820-C2B7-4623-8232-DD820DFF86F4}" dt="2024-12-06T08:34:53.756" v="55" actId="20578"/>
          <pc:sldLayoutMkLst>
            <pc:docMk/>
            <pc:sldMasterMk cId="1652476773" sldId="2147483648"/>
            <pc:sldLayoutMk cId="214944352" sldId="2147483663"/>
          </pc:sldLayoutMkLst>
        </pc:sldLayoutChg>
        <pc:sldLayoutChg chg="addSp delSp modSp mod">
          <pc:chgData name="Kate Hughes" userId="01e386bb-dab7-462d-9d51-ef250a8d0ab8" providerId="ADAL" clId="{E0C28820-C2B7-4623-8232-DD820DFF86F4}" dt="2024-12-10T10:30:31.928" v="609" actId="478"/>
          <pc:sldLayoutMkLst>
            <pc:docMk/>
            <pc:sldMasterMk cId="1652476773" sldId="2147483648"/>
            <pc:sldLayoutMk cId="1103735165" sldId="2147483668"/>
          </pc:sldLayoutMkLst>
        </pc:sldLayoutChg>
        <pc:sldLayoutChg chg="addSp delSp modSp mod setBg">
          <pc:chgData name="Kate Hughes" userId="01e386bb-dab7-462d-9d51-ef250a8d0ab8" providerId="ADAL" clId="{E0C28820-C2B7-4623-8232-DD820DFF86F4}" dt="2024-12-11T14:08:21.678" v="2207" actId="1076"/>
          <pc:sldLayoutMkLst>
            <pc:docMk/>
            <pc:sldMasterMk cId="1652476773" sldId="2147483648"/>
            <pc:sldLayoutMk cId="81214692" sldId="2147483669"/>
          </pc:sldLayoutMkLst>
        </pc:sldLayoutChg>
        <pc:sldLayoutChg chg="addSp delSp modSp mod setBg">
          <pc:chgData name="Kate Hughes" userId="01e386bb-dab7-462d-9d51-ef250a8d0ab8" providerId="ADAL" clId="{E0C28820-C2B7-4623-8232-DD820DFF86F4}" dt="2024-12-06T08:35:18.515" v="58"/>
          <pc:sldLayoutMkLst>
            <pc:docMk/>
            <pc:sldMasterMk cId="1652476773" sldId="2147483648"/>
            <pc:sldLayoutMk cId="2319938994" sldId="2147483670"/>
          </pc:sldLayoutMkLst>
          <pc:spChg chg="add mod">
            <ac:chgData name="Kate Hughes" userId="01e386bb-dab7-462d-9d51-ef250a8d0ab8" providerId="ADAL" clId="{E0C28820-C2B7-4623-8232-DD820DFF86F4}" dt="2024-12-06T08:35:18.515" v="58"/>
            <ac:spMkLst>
              <pc:docMk/>
              <pc:sldMasterMk cId="1652476773" sldId="2147483648"/>
              <pc:sldLayoutMk cId="2319938994" sldId="2147483670"/>
              <ac:spMk id="4" creationId="{731AEE8A-46E2-09C5-C26D-77F0D6377706}"/>
            </ac:spMkLst>
          </pc:spChg>
          <pc:spChg chg="add mod">
            <ac:chgData name="Kate Hughes" userId="01e386bb-dab7-462d-9d51-ef250a8d0ab8" providerId="ADAL" clId="{E0C28820-C2B7-4623-8232-DD820DFF86F4}" dt="2024-12-06T08:35:18.515" v="58"/>
            <ac:spMkLst>
              <pc:docMk/>
              <pc:sldMasterMk cId="1652476773" sldId="2147483648"/>
              <pc:sldLayoutMk cId="2319938994" sldId="2147483670"/>
              <ac:spMk id="5" creationId="{E75494D0-C1E1-872A-6483-ECFA323C311F}"/>
            </ac:spMkLst>
          </pc:spChg>
        </pc:sldLayoutChg>
        <pc:sldLayoutChg chg="setBg">
          <pc:chgData name="Kate Hughes" userId="01e386bb-dab7-462d-9d51-ef250a8d0ab8" providerId="ADAL" clId="{E0C28820-C2B7-4623-8232-DD820DFF86F4}" dt="2024-12-06T08:28:12.158" v="30"/>
          <pc:sldLayoutMkLst>
            <pc:docMk/>
            <pc:sldMasterMk cId="1652476773" sldId="2147483648"/>
            <pc:sldLayoutMk cId="1894590641" sldId="2147483671"/>
          </pc:sldLayoutMkLst>
        </pc:sldLayoutChg>
        <pc:sldLayoutChg chg="addSp delSp modSp mod setBg">
          <pc:chgData name="Kate Hughes" userId="01e386bb-dab7-462d-9d51-ef250a8d0ab8" providerId="ADAL" clId="{E0C28820-C2B7-4623-8232-DD820DFF86F4}" dt="2024-12-10T09:55:33.200" v="368" actId="1076"/>
          <pc:sldLayoutMkLst>
            <pc:docMk/>
            <pc:sldMasterMk cId="1652476773" sldId="2147483648"/>
            <pc:sldLayoutMk cId="3830579752" sldId="2147483672"/>
          </pc:sldLayoutMkLst>
          <pc:spChg chg="add mod">
            <ac:chgData name="Kate Hughes" userId="01e386bb-dab7-462d-9d51-ef250a8d0ab8" providerId="ADAL" clId="{E0C28820-C2B7-4623-8232-DD820DFF86F4}" dt="2024-12-10T09:55:33.200" v="368" actId="1076"/>
            <ac:spMkLst>
              <pc:docMk/>
              <pc:sldMasterMk cId="1652476773" sldId="2147483648"/>
              <pc:sldLayoutMk cId="3830579752" sldId="2147483672"/>
              <ac:spMk id="3" creationId="{AD3A2BF3-E086-A24A-4AB0-EFC8DD9E3129}"/>
            </ac:spMkLst>
          </pc:spChg>
        </pc:sldLayoutChg>
        <pc:sldLayoutChg chg="setBg">
          <pc:chgData name="Kate Hughes" userId="01e386bb-dab7-462d-9d51-ef250a8d0ab8" providerId="ADAL" clId="{E0C28820-C2B7-4623-8232-DD820DFF86F4}" dt="2024-12-06T08:28:58.338" v="34"/>
          <pc:sldLayoutMkLst>
            <pc:docMk/>
            <pc:sldMasterMk cId="1652476773" sldId="2147483648"/>
            <pc:sldLayoutMk cId="2778775547" sldId="2147483673"/>
          </pc:sldLayoutMkLst>
        </pc:sldLayoutChg>
        <pc:sldLayoutChg chg="setBg">
          <pc:chgData name="Kate Hughes" userId="01e386bb-dab7-462d-9d51-ef250a8d0ab8" providerId="ADAL" clId="{E0C28820-C2B7-4623-8232-DD820DFF86F4}" dt="2024-12-06T08:29:07.950" v="36"/>
          <pc:sldLayoutMkLst>
            <pc:docMk/>
            <pc:sldMasterMk cId="1652476773" sldId="2147483648"/>
            <pc:sldLayoutMk cId="204990565" sldId="2147483674"/>
          </pc:sldLayoutMkLst>
        </pc:sldLayoutChg>
        <pc:sldLayoutChg chg="setBg">
          <pc:chgData name="Kate Hughes" userId="01e386bb-dab7-462d-9d51-ef250a8d0ab8" providerId="ADAL" clId="{E0C28820-C2B7-4623-8232-DD820DFF86F4}" dt="2024-12-06T08:29:15.487" v="38"/>
          <pc:sldLayoutMkLst>
            <pc:docMk/>
            <pc:sldMasterMk cId="1652476773" sldId="2147483648"/>
            <pc:sldLayoutMk cId="767321884" sldId="2147483675"/>
          </pc:sldLayoutMkLst>
        </pc:sldLayoutChg>
        <pc:sldLayoutChg chg="setBg">
          <pc:chgData name="Kate Hughes" userId="01e386bb-dab7-462d-9d51-ef250a8d0ab8" providerId="ADAL" clId="{E0C28820-C2B7-4623-8232-DD820DFF86F4}" dt="2024-12-06T08:29:51.796" v="40"/>
          <pc:sldLayoutMkLst>
            <pc:docMk/>
            <pc:sldMasterMk cId="1652476773" sldId="2147483648"/>
            <pc:sldLayoutMk cId="744551324" sldId="2147483676"/>
          </pc:sldLayoutMkLst>
        </pc:sldLayoutChg>
        <pc:sldLayoutChg chg="setBg">
          <pc:chgData name="Kate Hughes" userId="01e386bb-dab7-462d-9d51-ef250a8d0ab8" providerId="ADAL" clId="{E0C28820-C2B7-4623-8232-DD820DFF86F4}" dt="2024-12-06T08:30:00.111" v="42"/>
          <pc:sldLayoutMkLst>
            <pc:docMk/>
            <pc:sldMasterMk cId="1652476773" sldId="2147483648"/>
            <pc:sldLayoutMk cId="2665727969" sldId="2147483677"/>
          </pc:sldLayoutMkLst>
        </pc:sldLayoutChg>
        <pc:sldLayoutChg chg="setBg">
          <pc:chgData name="Kate Hughes" userId="01e386bb-dab7-462d-9d51-ef250a8d0ab8" providerId="ADAL" clId="{E0C28820-C2B7-4623-8232-DD820DFF86F4}" dt="2024-12-06T08:30:46.770" v="46"/>
          <pc:sldLayoutMkLst>
            <pc:docMk/>
            <pc:sldMasterMk cId="1652476773" sldId="2147483648"/>
            <pc:sldLayoutMk cId="1831131779" sldId="2147483678"/>
          </pc:sldLayoutMkLst>
        </pc:sldLayoutChg>
        <pc:sldLayoutChg chg="addSp delSp modSp mod ord setBg">
          <pc:chgData name="Kate Hughes" userId="01e386bb-dab7-462d-9d51-ef250a8d0ab8" providerId="ADAL" clId="{E0C28820-C2B7-4623-8232-DD820DFF86F4}" dt="2024-12-10T10:21:29.509" v="502" actId="1076"/>
          <pc:sldLayoutMkLst>
            <pc:docMk/>
            <pc:sldMasterMk cId="1652476773" sldId="2147483648"/>
            <pc:sldLayoutMk cId="2683265664" sldId="2147483678"/>
          </pc:sldLayoutMkLst>
        </pc:sldLayoutChg>
        <pc:sldLayoutChg chg="addSp delSp modSp mod ord">
          <pc:chgData name="Kate Hughes" userId="01e386bb-dab7-462d-9d51-ef250a8d0ab8" providerId="ADAL" clId="{E0C28820-C2B7-4623-8232-DD820DFF86F4}" dt="2024-12-10T10:20:36.399" v="476"/>
          <pc:sldLayoutMkLst>
            <pc:docMk/>
            <pc:sldMasterMk cId="1652476773" sldId="2147483648"/>
            <pc:sldLayoutMk cId="1642940973" sldId="2147483679"/>
          </pc:sldLayoutMkLst>
        </pc:sldLayoutChg>
        <pc:sldLayoutChg chg="addSp delSp modSp mod">
          <pc:chgData name="Kate Hughes" userId="01e386bb-dab7-462d-9d51-ef250a8d0ab8" providerId="ADAL" clId="{E0C28820-C2B7-4623-8232-DD820DFF86F4}" dt="2024-12-10T09:38:40.542" v="240" actId="1036"/>
          <pc:sldLayoutMkLst>
            <pc:docMk/>
            <pc:sldMasterMk cId="1652476773" sldId="2147483648"/>
            <pc:sldLayoutMk cId="1514030928" sldId="2147483681"/>
          </pc:sldLayoutMkLst>
        </pc:sldLayoutChg>
        <pc:sldLayoutChg chg="modSp mod setBg">
          <pc:chgData name="Kate Hughes" userId="01e386bb-dab7-462d-9d51-ef250a8d0ab8" providerId="ADAL" clId="{E0C28820-C2B7-4623-8232-DD820DFF86F4}" dt="2024-12-10T10:07:34.604" v="381" actId="14100"/>
          <pc:sldLayoutMkLst>
            <pc:docMk/>
            <pc:sldMasterMk cId="1652476773" sldId="2147483648"/>
            <pc:sldLayoutMk cId="3198709391" sldId="2147483683"/>
          </pc:sldLayoutMkLst>
        </pc:sldLayoutChg>
        <pc:sldLayoutChg chg="setBg">
          <pc:chgData name="Kate Hughes" userId="01e386bb-dab7-462d-9d51-ef250a8d0ab8" providerId="ADAL" clId="{E0C28820-C2B7-4623-8232-DD820DFF86F4}" dt="2024-12-10T10:07:43.914" v="383"/>
          <pc:sldLayoutMkLst>
            <pc:docMk/>
            <pc:sldMasterMk cId="1652476773" sldId="2147483648"/>
            <pc:sldLayoutMk cId="1469353474" sldId="2147483684"/>
          </pc:sldLayoutMkLst>
        </pc:sldLayoutChg>
        <pc:sldLayoutChg chg="setBg">
          <pc:chgData name="Kate Hughes" userId="01e386bb-dab7-462d-9d51-ef250a8d0ab8" providerId="ADAL" clId="{E0C28820-C2B7-4623-8232-DD820DFF86F4}" dt="2024-12-10T10:07:54.229" v="385"/>
          <pc:sldLayoutMkLst>
            <pc:docMk/>
            <pc:sldMasterMk cId="1652476773" sldId="2147483648"/>
            <pc:sldLayoutMk cId="162838282" sldId="2147483685"/>
          </pc:sldLayoutMkLst>
        </pc:sldLayoutChg>
        <pc:sldLayoutChg chg="modSp mod ord setBg">
          <pc:chgData name="Kate Hughes" userId="01e386bb-dab7-462d-9d51-ef250a8d0ab8" providerId="ADAL" clId="{E0C28820-C2B7-4623-8232-DD820DFF86F4}" dt="2024-12-10T10:08:33.178" v="392" actId="1076"/>
          <pc:sldLayoutMkLst>
            <pc:docMk/>
            <pc:sldMasterMk cId="1652476773" sldId="2147483648"/>
            <pc:sldLayoutMk cId="4022879181" sldId="2147483686"/>
          </pc:sldLayoutMkLst>
        </pc:sldLayoutChg>
        <pc:sldLayoutChg chg="addSp delSp modSp mod ord">
          <pc:chgData name="Kate Hughes" userId="01e386bb-dab7-462d-9d51-ef250a8d0ab8" providerId="ADAL" clId="{E0C28820-C2B7-4623-8232-DD820DFF86F4}" dt="2024-12-10T10:20:32.181" v="474"/>
          <pc:sldLayoutMkLst>
            <pc:docMk/>
            <pc:sldMasterMk cId="1652476773" sldId="2147483648"/>
            <pc:sldLayoutMk cId="4003852898" sldId="2147483687"/>
          </pc:sldLayoutMkLst>
        </pc:sldLayoutChg>
        <pc:sldLayoutChg chg="addSp delSp modSp mod">
          <pc:chgData name="Kate Hughes" userId="01e386bb-dab7-462d-9d51-ef250a8d0ab8" providerId="ADAL" clId="{E0C28820-C2B7-4623-8232-DD820DFF86F4}" dt="2024-12-10T10:40:08.766" v="800" actId="1076"/>
          <pc:sldLayoutMkLst>
            <pc:docMk/>
            <pc:sldMasterMk cId="1652476773" sldId="2147483648"/>
            <pc:sldLayoutMk cId="2548706770" sldId="2147483688"/>
          </pc:sldLayoutMkLst>
          <pc:spChg chg="add mod">
            <ac:chgData name="Kate Hughes" userId="01e386bb-dab7-462d-9d51-ef250a8d0ab8" providerId="ADAL" clId="{E0C28820-C2B7-4623-8232-DD820DFF86F4}" dt="2024-12-10T10:40:08.766" v="800" actId="1076"/>
            <ac:spMkLst>
              <pc:docMk/>
              <pc:sldMasterMk cId="1652476773" sldId="2147483648"/>
              <pc:sldLayoutMk cId="2548706770" sldId="2147483688"/>
              <ac:spMk id="3" creationId="{DF2092EF-96DA-CC19-4371-E7E88041C744}"/>
            </ac:spMkLst>
          </pc:spChg>
          <pc:spChg chg="add mod">
            <ac:chgData name="Kate Hughes" userId="01e386bb-dab7-462d-9d51-ef250a8d0ab8" providerId="ADAL" clId="{E0C28820-C2B7-4623-8232-DD820DFF86F4}" dt="2024-12-10T10:40:08.766" v="800" actId="1076"/>
            <ac:spMkLst>
              <pc:docMk/>
              <pc:sldMasterMk cId="1652476773" sldId="2147483648"/>
              <pc:sldLayoutMk cId="2548706770" sldId="2147483688"/>
              <ac:spMk id="4" creationId="{7104B75C-6E9E-6275-11B3-6F7EA47735E8}"/>
            </ac:spMkLst>
          </pc:spChg>
        </pc:sldLayoutChg>
        <pc:sldLayoutChg chg="setBg">
          <pc:chgData name="Kate Hughes" userId="01e386bb-dab7-462d-9d51-ef250a8d0ab8" providerId="ADAL" clId="{E0C28820-C2B7-4623-8232-DD820DFF86F4}" dt="2024-12-10T11:57:56.643" v="1021"/>
          <pc:sldLayoutMkLst>
            <pc:docMk/>
            <pc:sldMasterMk cId="1652476773" sldId="2147483648"/>
            <pc:sldLayoutMk cId="2297498036" sldId="2147483689"/>
          </pc:sldLayoutMkLst>
        </pc:sldLayoutChg>
        <pc:sldLayoutChg chg="addSp modSp setBg">
          <pc:chgData name="Kate Hughes" userId="01e386bb-dab7-462d-9d51-ef250a8d0ab8" providerId="ADAL" clId="{E0C28820-C2B7-4623-8232-DD820DFF86F4}" dt="2024-12-10T12:02:05.274" v="1040"/>
          <pc:sldLayoutMkLst>
            <pc:docMk/>
            <pc:sldMasterMk cId="1652476773" sldId="2147483648"/>
            <pc:sldLayoutMk cId="1802348708" sldId="2147483690"/>
          </pc:sldLayoutMkLst>
        </pc:sldLayoutChg>
        <pc:sldLayoutChg chg="setBg">
          <pc:chgData name="Kate Hughes" userId="01e386bb-dab7-462d-9d51-ef250a8d0ab8" providerId="ADAL" clId="{E0C28820-C2B7-4623-8232-DD820DFF86F4}" dt="2024-12-10T12:19:29.652" v="1125"/>
          <pc:sldLayoutMkLst>
            <pc:docMk/>
            <pc:sldMasterMk cId="1652476773" sldId="2147483648"/>
            <pc:sldLayoutMk cId="976301753" sldId="2147483691"/>
          </pc:sldLayoutMkLst>
        </pc:sldLayoutChg>
        <pc:sldLayoutChg chg="setBg">
          <pc:chgData name="Kate Hughes" userId="01e386bb-dab7-462d-9d51-ef250a8d0ab8" providerId="ADAL" clId="{E0C28820-C2B7-4623-8232-DD820DFF86F4}" dt="2024-12-10T12:20:11.681" v="1127"/>
          <pc:sldLayoutMkLst>
            <pc:docMk/>
            <pc:sldMasterMk cId="1652476773" sldId="2147483648"/>
            <pc:sldLayoutMk cId="350329895" sldId="2147483692"/>
          </pc:sldLayoutMkLst>
        </pc:sldLayoutChg>
        <pc:sldLayoutChg chg="addSp delSp modSp mod setBg">
          <pc:chgData name="Kate Hughes" userId="01e386bb-dab7-462d-9d51-ef250a8d0ab8" providerId="ADAL" clId="{E0C28820-C2B7-4623-8232-DD820DFF86F4}" dt="2024-12-11T09:35:21.507" v="1382" actId="1076"/>
          <pc:sldLayoutMkLst>
            <pc:docMk/>
            <pc:sldMasterMk cId="1652476773" sldId="2147483648"/>
            <pc:sldLayoutMk cId="1095344564" sldId="2147483693"/>
          </pc:sldLayoutMkLst>
          <pc:picChg chg="add mod modCrop">
            <ac:chgData name="Kate Hughes" userId="01e386bb-dab7-462d-9d51-ef250a8d0ab8" providerId="ADAL" clId="{E0C28820-C2B7-4623-8232-DD820DFF86F4}" dt="2024-12-11T09:35:21.507" v="1382" actId="1076"/>
            <ac:picMkLst>
              <pc:docMk/>
              <pc:sldMasterMk cId="1652476773" sldId="2147483648"/>
              <pc:sldLayoutMk cId="1095344564" sldId="2147483693"/>
              <ac:picMk id="4" creationId="{544E37F9-B6B8-2876-0AC0-01F73C817F72}"/>
            </ac:picMkLst>
          </pc:picChg>
        </pc:sldLayoutChg>
        <pc:sldLayoutChg chg="setBg">
          <pc:chgData name="Kate Hughes" userId="01e386bb-dab7-462d-9d51-ef250a8d0ab8" providerId="ADAL" clId="{E0C28820-C2B7-4623-8232-DD820DFF86F4}" dt="2024-12-11T09:48:53.926" v="1388"/>
          <pc:sldLayoutMkLst>
            <pc:docMk/>
            <pc:sldMasterMk cId="1652476773" sldId="2147483648"/>
            <pc:sldLayoutMk cId="322248401" sldId="2147483694"/>
          </pc:sldLayoutMkLst>
        </pc:sldLayoutChg>
        <pc:sldLayoutChg chg="setBg">
          <pc:chgData name="Kate Hughes" userId="01e386bb-dab7-462d-9d51-ef250a8d0ab8" providerId="ADAL" clId="{E0C28820-C2B7-4623-8232-DD820DFF86F4}" dt="2024-12-11T09:49:06.099" v="1390"/>
          <pc:sldLayoutMkLst>
            <pc:docMk/>
            <pc:sldMasterMk cId="1652476773" sldId="2147483648"/>
            <pc:sldLayoutMk cId="1888636938" sldId="2147483695"/>
          </pc:sldLayoutMkLst>
        </pc:sldLayoutChg>
        <pc:sldLayoutChg chg="setBg">
          <pc:chgData name="Kate Hughes" userId="01e386bb-dab7-462d-9d51-ef250a8d0ab8" providerId="ADAL" clId="{E0C28820-C2B7-4623-8232-DD820DFF86F4}" dt="2024-12-11T09:49:22.973" v="1392"/>
          <pc:sldLayoutMkLst>
            <pc:docMk/>
            <pc:sldMasterMk cId="1652476773" sldId="2147483648"/>
            <pc:sldLayoutMk cId="320593211" sldId="2147483696"/>
          </pc:sldLayoutMkLst>
        </pc:sldLayoutChg>
        <pc:sldLayoutChg chg="setBg">
          <pc:chgData name="Kate Hughes" userId="01e386bb-dab7-462d-9d51-ef250a8d0ab8" providerId="ADAL" clId="{E0C28820-C2B7-4623-8232-DD820DFF86F4}" dt="2024-12-11T09:49:32.438" v="1394"/>
          <pc:sldLayoutMkLst>
            <pc:docMk/>
            <pc:sldMasterMk cId="1652476773" sldId="2147483648"/>
            <pc:sldLayoutMk cId="2672415909" sldId="2147483697"/>
          </pc:sldLayoutMkLst>
        </pc:sldLayoutChg>
        <pc:sldLayoutChg chg="delSp mod">
          <pc:chgData name="Kate Hughes" userId="01e386bb-dab7-462d-9d51-ef250a8d0ab8" providerId="ADAL" clId="{E0C28820-C2B7-4623-8232-DD820DFF86F4}" dt="2024-12-13T18:02:22.324" v="3407" actId="478"/>
          <pc:sldLayoutMkLst>
            <pc:docMk/>
            <pc:sldMasterMk cId="1652476773" sldId="2147483648"/>
            <pc:sldLayoutMk cId="3336240300" sldId="2147483698"/>
          </pc:sldLayoutMkLst>
        </pc:sldLayoutChg>
        <pc:sldLayoutChg chg="setBg">
          <pc:chgData name="Kate Hughes" userId="01e386bb-dab7-462d-9d51-ef250a8d0ab8" providerId="ADAL" clId="{E0C28820-C2B7-4623-8232-DD820DFF86F4}" dt="2024-12-13T18:07:38.447" v="3412"/>
          <pc:sldLayoutMkLst>
            <pc:docMk/>
            <pc:sldMasterMk cId="1652476773" sldId="2147483648"/>
            <pc:sldLayoutMk cId="238475619" sldId="2147483699"/>
          </pc:sldLayoutMkLst>
        </pc:sldLayoutChg>
      </pc:sldMasterChg>
    </pc:docChg>
  </pc:docChgLst>
  <pc:docChgLst>
    <pc:chgData name="Guest User" userId="S::urn:spo:anon#b3a3e5b7a60bb631cf1be7e732db76af2065e0475f0f1ffb50355aa010a0a2c7::" providerId="AD" clId="Web-{837E3ACE-4CA7-9F8E-CD4F-029C0DFD7D54}"/>
    <pc:docChg chg="addSld modSld sldOrd">
      <pc:chgData name="Guest User" userId="S::urn:spo:anon#b3a3e5b7a60bb631cf1be7e732db76af2065e0475f0f1ffb50355aa010a0a2c7::" providerId="AD" clId="Web-{837E3ACE-4CA7-9F8E-CD4F-029C0DFD7D54}" dt="2025-03-20T14:29:24.362" v="408" actId="20577"/>
      <pc:docMkLst>
        <pc:docMk/>
      </pc:docMkLst>
      <pc:sldChg chg="modSp ord">
        <pc:chgData name="Guest User" userId="S::urn:spo:anon#b3a3e5b7a60bb631cf1be7e732db76af2065e0475f0f1ffb50355aa010a0a2c7::" providerId="AD" clId="Web-{837E3ACE-4CA7-9F8E-CD4F-029C0DFD7D54}" dt="2025-03-20T14:20:11.994" v="107"/>
        <pc:sldMkLst>
          <pc:docMk/>
          <pc:sldMk cId="1733452893" sldId="257"/>
        </pc:sldMkLst>
        <pc:spChg chg="mod">
          <ac:chgData name="Guest User" userId="S::urn:spo:anon#b3a3e5b7a60bb631cf1be7e732db76af2065e0475f0f1ffb50355aa010a0a2c7::" providerId="AD" clId="Web-{837E3ACE-4CA7-9F8E-CD4F-029C0DFD7D54}" dt="2025-03-20T14:20:04.306" v="104" actId="20577"/>
          <ac:spMkLst>
            <pc:docMk/>
            <pc:sldMk cId="1733452893" sldId="257"/>
            <ac:spMk id="3" creationId="{A63BA294-FAF9-2306-CA05-80B14883D72E}"/>
          </ac:spMkLst>
        </pc:spChg>
      </pc:sldChg>
      <pc:sldChg chg="addSp modSp ord">
        <pc:chgData name="Guest User" userId="S::urn:spo:anon#b3a3e5b7a60bb631cf1be7e732db76af2065e0475f0f1ffb50355aa010a0a2c7::" providerId="AD" clId="Web-{837E3ACE-4CA7-9F8E-CD4F-029C0DFD7D54}" dt="2025-03-20T14:17:47.812" v="68" actId="1076"/>
        <pc:sldMkLst>
          <pc:docMk/>
          <pc:sldMk cId="2464684174" sldId="261"/>
        </pc:sldMkLst>
        <pc:graphicFrameChg chg="mod modGraphic">
          <ac:chgData name="Guest User" userId="S::urn:spo:anon#b3a3e5b7a60bb631cf1be7e732db76af2065e0475f0f1ffb50355aa010a0a2c7::" providerId="AD" clId="Web-{837E3ACE-4CA7-9F8E-CD4F-029C0DFD7D54}" dt="2025-03-20T14:17:47.812" v="68" actId="1076"/>
          <ac:graphicFrameMkLst>
            <pc:docMk/>
            <pc:sldMk cId="2464684174" sldId="261"/>
            <ac:graphicFrameMk id="39" creationId="{E32C4D46-AE12-9A0C-DA22-DFF627844C33}"/>
          </ac:graphicFrameMkLst>
        </pc:graphicFrameChg>
        <pc:picChg chg="add mod">
          <ac:chgData name="Guest User" userId="S::urn:spo:anon#b3a3e5b7a60bb631cf1be7e732db76af2065e0475f0f1ffb50355aa010a0a2c7::" providerId="AD" clId="Web-{837E3ACE-4CA7-9F8E-CD4F-029C0DFD7D54}" dt="2025-03-20T14:10:12.827" v="5" actId="1076"/>
          <ac:picMkLst>
            <pc:docMk/>
            <pc:sldMk cId="2464684174" sldId="261"/>
            <ac:picMk id="18" creationId="{4D4723A0-8A4F-1FED-C3F8-6543FE5AFB81}"/>
          </ac:picMkLst>
        </pc:picChg>
      </pc:sldChg>
      <pc:sldChg chg="modSp">
        <pc:chgData name="Guest User" userId="S::urn:spo:anon#b3a3e5b7a60bb631cf1be7e732db76af2065e0475f0f1ffb50355aa010a0a2c7::" providerId="AD" clId="Web-{837E3ACE-4CA7-9F8E-CD4F-029C0DFD7D54}" dt="2025-03-20T14:29:03.064" v="398" actId="20577"/>
        <pc:sldMkLst>
          <pc:docMk/>
          <pc:sldMk cId="2942632667" sldId="1038"/>
        </pc:sldMkLst>
        <pc:spChg chg="mod">
          <ac:chgData name="Guest User" userId="S::urn:spo:anon#b3a3e5b7a60bb631cf1be7e732db76af2065e0475f0f1ffb50355aa010a0a2c7::" providerId="AD" clId="Web-{837E3ACE-4CA7-9F8E-CD4F-029C0DFD7D54}" dt="2025-03-20T14:29:03.064" v="398" actId="20577"/>
          <ac:spMkLst>
            <pc:docMk/>
            <pc:sldMk cId="2942632667" sldId="1038"/>
            <ac:spMk id="2" creationId="{94AF710C-018F-9A71-8A8B-11AB3F7FE728}"/>
          </ac:spMkLst>
        </pc:spChg>
      </pc:sldChg>
      <pc:sldChg chg="modSp">
        <pc:chgData name="Guest User" userId="S::urn:spo:anon#b3a3e5b7a60bb631cf1be7e732db76af2065e0475f0f1ffb50355aa010a0a2c7::" providerId="AD" clId="Web-{837E3ACE-4CA7-9F8E-CD4F-029C0DFD7D54}" dt="2025-03-20T14:29:24.362" v="408" actId="20577"/>
        <pc:sldMkLst>
          <pc:docMk/>
          <pc:sldMk cId="2711106989" sldId="1044"/>
        </pc:sldMkLst>
        <pc:spChg chg="mod">
          <ac:chgData name="Guest User" userId="S::urn:spo:anon#b3a3e5b7a60bb631cf1be7e732db76af2065e0475f0f1ffb50355aa010a0a2c7::" providerId="AD" clId="Web-{837E3ACE-4CA7-9F8E-CD4F-029C0DFD7D54}" dt="2025-03-20T14:29:24.362" v="408" actId="20577"/>
          <ac:spMkLst>
            <pc:docMk/>
            <pc:sldMk cId="2711106989" sldId="1044"/>
            <ac:spMk id="3" creationId="{309B14B9-8E3A-7724-DE27-FE10333D8EF1}"/>
          </ac:spMkLst>
        </pc:spChg>
      </pc:sldChg>
      <pc:sldChg chg="addSp delSp modSp new mod setBg modClrScheme chgLayout">
        <pc:chgData name="Guest User" userId="S::urn:spo:anon#b3a3e5b7a60bb631cf1be7e732db76af2065e0475f0f1ffb50355aa010a0a2c7::" providerId="AD" clId="Web-{837E3ACE-4CA7-9F8E-CD4F-029C0DFD7D54}" dt="2025-03-20T14:16:22.900" v="64" actId="20577"/>
        <pc:sldMkLst>
          <pc:docMk/>
          <pc:sldMk cId="2516735110" sldId="1045"/>
        </pc:sldMkLst>
        <pc:spChg chg="del mod ord">
          <ac:chgData name="Guest User" userId="S::urn:spo:anon#b3a3e5b7a60bb631cf1be7e732db76af2065e0475f0f1ffb50355aa010a0a2c7::" providerId="AD" clId="Web-{837E3ACE-4CA7-9F8E-CD4F-029C0DFD7D54}" dt="2025-03-20T14:13:03.292" v="8"/>
          <ac:spMkLst>
            <pc:docMk/>
            <pc:sldMk cId="2516735110" sldId="1045"/>
            <ac:spMk id="2" creationId="{BEBBDA08-6791-D6D2-7B68-8CDF298719FD}"/>
          </ac:spMkLst>
        </pc:spChg>
        <pc:spChg chg="mod ord">
          <ac:chgData name="Guest User" userId="S::urn:spo:anon#b3a3e5b7a60bb631cf1be7e732db76af2065e0475f0f1ffb50355aa010a0a2c7::" providerId="AD" clId="Web-{837E3ACE-4CA7-9F8E-CD4F-029C0DFD7D54}" dt="2025-03-20T14:15:40.725" v="34" actId="20577"/>
          <ac:spMkLst>
            <pc:docMk/>
            <pc:sldMk cId="2516735110" sldId="1045"/>
            <ac:spMk id="3" creationId="{B59CA9FA-F7F8-7D7B-AF87-439C9FBC1C38}"/>
          </ac:spMkLst>
        </pc:spChg>
        <pc:spChg chg="add mod">
          <ac:chgData name="Guest User" userId="S::urn:spo:anon#b3a3e5b7a60bb631cf1be7e732db76af2065e0475f0f1ffb50355aa010a0a2c7::" providerId="AD" clId="Web-{837E3ACE-4CA7-9F8E-CD4F-029C0DFD7D54}" dt="2025-03-20T14:16:22.900" v="64" actId="20577"/>
          <ac:spMkLst>
            <pc:docMk/>
            <pc:sldMk cId="2516735110" sldId="1045"/>
            <ac:spMk id="10" creationId="{0FA393D0-9E71-754C-5040-3DDF2FF4BB39}"/>
          </ac:spMkLst>
        </pc:spChg>
        <pc:spChg chg="add">
          <ac:chgData name="Guest User" userId="S::urn:spo:anon#b3a3e5b7a60bb631cf1be7e732db76af2065e0475f0f1ffb50355aa010a0a2c7::" providerId="AD" clId="Web-{837E3ACE-4CA7-9F8E-CD4F-029C0DFD7D54}" dt="2025-03-20T14:14:56.974" v="29"/>
          <ac:spMkLst>
            <pc:docMk/>
            <pc:sldMk cId="2516735110" sldId="1045"/>
            <ac:spMk id="13" creationId="{AD96FDFD-4E42-4A06-B8B5-768A1DB9C2A9}"/>
          </ac:spMkLst>
        </pc:spChg>
        <pc:picChg chg="add mod ord">
          <ac:chgData name="Guest User" userId="S::urn:spo:anon#b3a3e5b7a60bb631cf1be7e732db76af2065e0475f0f1ffb50355aa010a0a2c7::" providerId="AD" clId="Web-{837E3ACE-4CA7-9F8E-CD4F-029C0DFD7D54}" dt="2025-03-20T14:14:56.974" v="29"/>
          <ac:picMkLst>
            <pc:docMk/>
            <pc:sldMk cId="2516735110" sldId="1045"/>
            <ac:picMk id="4" creationId="{630F9378-54A8-8C62-21ED-750227BF196B}"/>
          </ac:picMkLst>
        </pc:picChg>
        <pc:picChg chg="add mod">
          <ac:chgData name="Guest User" userId="S::urn:spo:anon#b3a3e5b7a60bb631cf1be7e732db76af2065e0475f0f1ffb50355aa010a0a2c7::" providerId="AD" clId="Web-{837E3ACE-4CA7-9F8E-CD4F-029C0DFD7D54}" dt="2025-03-20T14:14:56.974" v="29"/>
          <ac:picMkLst>
            <pc:docMk/>
            <pc:sldMk cId="2516735110" sldId="1045"/>
            <ac:picMk id="5" creationId="{8403B513-BDB4-781A-885E-DCDE98610EBD}"/>
          </ac:picMkLst>
        </pc:picChg>
        <pc:picChg chg="add mod">
          <ac:chgData name="Guest User" userId="S::urn:spo:anon#b3a3e5b7a60bb631cf1be7e732db76af2065e0475f0f1ffb50355aa010a0a2c7::" providerId="AD" clId="Web-{837E3ACE-4CA7-9F8E-CD4F-029C0DFD7D54}" dt="2025-03-20T14:14:56.974" v="29"/>
          <ac:picMkLst>
            <pc:docMk/>
            <pc:sldMk cId="2516735110" sldId="1045"/>
            <ac:picMk id="6" creationId="{2D8E7EB3-3656-929E-EF75-7E89B197C173}"/>
          </ac:picMkLst>
        </pc:picChg>
      </pc:sldChg>
      <pc:sldChg chg="delSp modSp add replId">
        <pc:chgData name="Guest User" userId="S::urn:spo:anon#b3a3e5b7a60bb631cf1be7e732db76af2065e0475f0f1ffb50355aa010a0a2c7::" providerId="AD" clId="Web-{837E3ACE-4CA7-9F8E-CD4F-029C0DFD7D54}" dt="2025-03-20T14:21:43.235" v="176" actId="20577"/>
        <pc:sldMkLst>
          <pc:docMk/>
          <pc:sldMk cId="2382008453" sldId="1046"/>
        </pc:sldMkLst>
        <pc:spChg chg="mod">
          <ac:chgData name="Guest User" userId="S::urn:spo:anon#b3a3e5b7a60bb631cf1be7e732db76af2065e0475f0f1ffb50355aa010a0a2c7::" providerId="AD" clId="Web-{837E3ACE-4CA7-9F8E-CD4F-029C0DFD7D54}" dt="2025-03-20T14:21:43.235" v="176" actId="20577"/>
          <ac:spMkLst>
            <pc:docMk/>
            <pc:sldMk cId="2382008453" sldId="1046"/>
            <ac:spMk id="2" creationId="{B73D5259-1221-C0F7-3D7D-470495D3F31D}"/>
          </ac:spMkLst>
        </pc:spChg>
        <pc:spChg chg="mod">
          <ac:chgData name="Guest User" userId="S::urn:spo:anon#b3a3e5b7a60bb631cf1be7e732db76af2065e0475f0f1ffb50355aa010a0a2c7::" providerId="AD" clId="Web-{837E3ACE-4CA7-9F8E-CD4F-029C0DFD7D54}" dt="2025-03-20T14:21:14.296" v="166" actId="20577"/>
          <ac:spMkLst>
            <pc:docMk/>
            <pc:sldMk cId="2382008453" sldId="1046"/>
            <ac:spMk id="3" creationId="{4B94ACF0-E06B-B85F-19B4-339B18F66604}"/>
          </ac:spMkLst>
        </pc:spChg>
        <pc:graphicFrameChg chg="del">
          <ac:chgData name="Guest User" userId="S::urn:spo:anon#b3a3e5b7a60bb631cf1be7e732db76af2065e0475f0f1ffb50355aa010a0a2c7::" providerId="AD" clId="Web-{837E3ACE-4CA7-9F8E-CD4F-029C0DFD7D54}" dt="2025-03-20T14:18:45.379" v="70"/>
          <ac:graphicFrameMkLst>
            <pc:docMk/>
            <pc:sldMk cId="2382008453" sldId="1046"/>
            <ac:graphicFrameMk id="39" creationId="{7F735169-B540-1CB7-C054-26784D272998}"/>
          </ac:graphicFrameMkLst>
        </pc:graphicFrameChg>
      </pc:sldChg>
      <pc:sldChg chg="modSp add ord replId">
        <pc:chgData name="Guest User" userId="S::urn:spo:anon#b3a3e5b7a60bb631cf1be7e732db76af2065e0475f0f1ffb50355aa010a0a2c7::" providerId="AD" clId="Web-{837E3ACE-4CA7-9F8E-CD4F-029C0DFD7D54}" dt="2025-03-20T14:24:14.043" v="252" actId="20577"/>
        <pc:sldMkLst>
          <pc:docMk/>
          <pc:sldMk cId="2336927394" sldId="1047"/>
        </pc:sldMkLst>
        <pc:spChg chg="mod">
          <ac:chgData name="Guest User" userId="S::urn:spo:anon#b3a3e5b7a60bb631cf1be7e732db76af2065e0475f0f1ffb50355aa010a0a2c7::" providerId="AD" clId="Web-{837E3ACE-4CA7-9F8E-CD4F-029C0DFD7D54}" dt="2025-03-20T14:22:29.067" v="183" actId="20577"/>
          <ac:spMkLst>
            <pc:docMk/>
            <pc:sldMk cId="2336927394" sldId="1047"/>
            <ac:spMk id="2" creationId="{D9E1E681-D7F8-68DB-2CC3-49CD26445573}"/>
          </ac:spMkLst>
        </pc:spChg>
        <pc:spChg chg="mod">
          <ac:chgData name="Guest User" userId="S::urn:spo:anon#b3a3e5b7a60bb631cf1be7e732db76af2065e0475f0f1ffb50355aa010a0a2c7::" providerId="AD" clId="Web-{837E3ACE-4CA7-9F8E-CD4F-029C0DFD7D54}" dt="2025-03-20T14:24:14.043" v="252" actId="20577"/>
          <ac:spMkLst>
            <pc:docMk/>
            <pc:sldMk cId="2336927394" sldId="1047"/>
            <ac:spMk id="3" creationId="{E65520CB-05D5-E93F-91DF-86763F491869}"/>
          </ac:spMkLst>
        </pc:spChg>
      </pc:sldChg>
      <pc:sldChg chg="modSp add ord replId">
        <pc:chgData name="Guest User" userId="S::urn:spo:anon#b3a3e5b7a60bb631cf1be7e732db76af2065e0475f0f1ffb50355aa010a0a2c7::" providerId="AD" clId="Web-{837E3ACE-4CA7-9F8E-CD4F-029C0DFD7D54}" dt="2025-03-20T14:27:23.025" v="377" actId="20577"/>
        <pc:sldMkLst>
          <pc:docMk/>
          <pc:sldMk cId="2588587120" sldId="1048"/>
        </pc:sldMkLst>
        <pc:spChg chg="mod">
          <ac:chgData name="Guest User" userId="S::urn:spo:anon#b3a3e5b7a60bb631cf1be7e732db76af2065e0475f0f1ffb50355aa010a0a2c7::" providerId="AD" clId="Web-{837E3ACE-4CA7-9F8E-CD4F-029C0DFD7D54}" dt="2025-03-20T14:27:23.025" v="377" actId="20577"/>
          <ac:spMkLst>
            <pc:docMk/>
            <pc:sldMk cId="2588587120" sldId="1048"/>
            <ac:spMk id="3" creationId="{9C6898BD-BFB4-0EAE-CB38-0A63FB092B87}"/>
          </ac:spMkLst>
        </pc:spChg>
      </pc:sldChg>
    </pc:docChg>
  </pc:docChgLst>
  <pc:docChgLst>
    <pc:chgData name="Lisa Pittaway" userId="S::lisa@thewun.co.uk::83d18f9b-ade7-4596-b542-ec56d79d4835" providerId="AD" clId="Web-{7479E426-C240-F791-EF00-D0A523BA29FB}"/>
    <pc:docChg chg="addSld delSld modSld">
      <pc:chgData name="Lisa Pittaway" userId="S::lisa@thewun.co.uk::83d18f9b-ade7-4596-b542-ec56d79d4835" providerId="AD" clId="Web-{7479E426-C240-F791-EF00-D0A523BA29FB}" dt="2025-03-14T09:03:01.399" v="2"/>
      <pc:docMkLst>
        <pc:docMk/>
      </pc:docMkLst>
      <pc:sldChg chg="addSp delSp modSp add del replId">
        <pc:chgData name="Lisa Pittaway" userId="S::lisa@thewun.co.uk::83d18f9b-ade7-4596-b542-ec56d79d4835" providerId="AD" clId="Web-{7479E426-C240-F791-EF00-D0A523BA29FB}" dt="2025-03-14T09:03:01.399" v="2"/>
        <pc:sldMkLst>
          <pc:docMk/>
          <pc:sldMk cId="1620807217" sldId="1045"/>
        </pc:sldMkLst>
        <pc:spChg chg="del">
          <ac:chgData name="Lisa Pittaway" userId="S::lisa@thewun.co.uk::83d18f9b-ade7-4596-b542-ec56d79d4835" providerId="AD" clId="Web-{7479E426-C240-F791-EF00-D0A523BA29FB}" dt="2025-03-14T09:03:00.992" v="1"/>
          <ac:spMkLst>
            <pc:docMk/>
            <pc:sldMk cId="1620807217" sldId="1045"/>
            <ac:spMk id="3" creationId="{7F21C4C3-8B02-6F25-72BB-2A321CC33239}"/>
          </ac:spMkLst>
        </pc:spChg>
        <pc:spChg chg="add mod">
          <ac:chgData name="Lisa Pittaway" userId="S::lisa@thewun.co.uk::83d18f9b-ade7-4596-b542-ec56d79d4835" providerId="AD" clId="Web-{7479E426-C240-F791-EF00-D0A523BA29FB}" dt="2025-03-14T09:03:00.992" v="1"/>
          <ac:spMkLst>
            <pc:docMk/>
            <pc:sldMk cId="1620807217" sldId="1045"/>
            <ac:spMk id="4" creationId="{0B62C97F-01F5-1174-03DC-4B0DA023A661}"/>
          </ac:spMkLst>
        </pc:spChg>
      </pc:sldChg>
    </pc:docChg>
  </pc:docChgLst>
  <pc:docChgLst>
    <pc:chgData name="Kate Hughes" userId="01e386bb-dab7-462d-9d51-ef250a8d0ab8" providerId="ADAL" clId="{95B4A318-2741-4C92-991C-7CC3587E5AD7}"/>
    <pc:docChg chg="undo custSel addSld delSld modSld">
      <pc:chgData name="Kate Hughes" userId="01e386bb-dab7-462d-9d51-ef250a8d0ab8" providerId="ADAL" clId="{95B4A318-2741-4C92-991C-7CC3587E5AD7}" dt="2025-01-22T13:30:59.518" v="245" actId="20577"/>
      <pc:docMkLst>
        <pc:docMk/>
      </pc:docMkLst>
      <pc:sldChg chg="modNotesTx">
        <pc:chgData name="Kate Hughes" userId="01e386bb-dab7-462d-9d51-ef250a8d0ab8" providerId="ADAL" clId="{95B4A318-2741-4C92-991C-7CC3587E5AD7}" dt="2025-01-15T16:34:27.684" v="207" actId="20577"/>
        <pc:sldMkLst>
          <pc:docMk/>
          <pc:sldMk cId="2559802944" sldId="279"/>
        </pc:sldMkLst>
      </pc:sldChg>
      <pc:sldChg chg="modNotesTx">
        <pc:chgData name="Kate Hughes" userId="01e386bb-dab7-462d-9d51-ef250a8d0ab8" providerId="ADAL" clId="{95B4A318-2741-4C92-991C-7CC3587E5AD7}" dt="2025-01-15T16:35:20.424" v="242" actId="20577"/>
        <pc:sldMkLst>
          <pc:docMk/>
          <pc:sldMk cId="3869900973" sldId="280"/>
        </pc:sldMkLst>
      </pc:sldChg>
      <pc:sldChg chg="addSp delSp modSp mod modNotesTx">
        <pc:chgData name="Kate Hughes" userId="01e386bb-dab7-462d-9d51-ef250a8d0ab8" providerId="ADAL" clId="{95B4A318-2741-4C92-991C-7CC3587E5AD7}" dt="2025-01-15T16:20:07.074" v="204"/>
        <pc:sldMkLst>
          <pc:docMk/>
          <pc:sldMk cId="2890476612" sldId="283"/>
        </pc:sldMkLst>
      </pc:sldChg>
      <pc:sldChg chg="del">
        <pc:chgData name="Kate Hughes" userId="01e386bb-dab7-462d-9d51-ef250a8d0ab8" providerId="ADAL" clId="{95B4A318-2741-4C92-991C-7CC3587E5AD7}" dt="2025-01-15T16:12:31.523" v="0" actId="47"/>
        <pc:sldMkLst>
          <pc:docMk/>
          <pc:sldMk cId="1745498794" sldId="284"/>
        </pc:sldMkLst>
      </pc:sldChg>
      <pc:sldChg chg="del">
        <pc:chgData name="Kate Hughes" userId="01e386bb-dab7-462d-9d51-ef250a8d0ab8" providerId="ADAL" clId="{95B4A318-2741-4C92-991C-7CC3587E5AD7}" dt="2025-01-15T16:12:32.827" v="1" actId="47"/>
        <pc:sldMkLst>
          <pc:docMk/>
          <pc:sldMk cId="486717600" sldId="286"/>
        </pc:sldMkLst>
      </pc:sldChg>
      <pc:sldChg chg="modNotesTx">
        <pc:chgData name="Kate Hughes" userId="01e386bb-dab7-462d-9d51-ef250a8d0ab8" providerId="ADAL" clId="{95B4A318-2741-4C92-991C-7CC3587E5AD7}" dt="2025-01-15T16:18:20.064" v="201" actId="20577"/>
        <pc:sldMkLst>
          <pc:docMk/>
          <pc:sldMk cId="2390930950" sldId="287"/>
        </pc:sldMkLst>
      </pc:sldChg>
      <pc:sldChg chg="del">
        <pc:chgData name="Kate Hughes" userId="01e386bb-dab7-462d-9d51-ef250a8d0ab8" providerId="ADAL" clId="{95B4A318-2741-4C92-991C-7CC3587E5AD7}" dt="2025-01-15T16:12:40.594" v="2" actId="47"/>
        <pc:sldMkLst>
          <pc:docMk/>
          <pc:sldMk cId="426947166" sldId="292"/>
        </pc:sldMkLst>
      </pc:sldChg>
      <pc:sldChg chg="del">
        <pc:chgData name="Kate Hughes" userId="01e386bb-dab7-462d-9d51-ef250a8d0ab8" providerId="ADAL" clId="{95B4A318-2741-4C92-991C-7CC3587E5AD7}" dt="2025-01-15T16:12:41.286" v="3" actId="47"/>
        <pc:sldMkLst>
          <pc:docMk/>
          <pc:sldMk cId="1040759425" sldId="293"/>
        </pc:sldMkLst>
      </pc:sldChg>
      <pc:sldChg chg="add del">
        <pc:chgData name="Kate Hughes" userId="01e386bb-dab7-462d-9d51-ef250a8d0ab8" providerId="ADAL" clId="{95B4A318-2741-4C92-991C-7CC3587E5AD7}" dt="2025-01-15T16:13:04.478" v="5" actId="47"/>
        <pc:sldMkLst>
          <pc:docMk/>
          <pc:sldMk cId="1201132613" sldId="294"/>
        </pc:sldMkLst>
      </pc:sldChg>
      <pc:sldChg chg="modSp mod">
        <pc:chgData name="Kate Hughes" userId="01e386bb-dab7-462d-9d51-ef250a8d0ab8" providerId="ADAL" clId="{95B4A318-2741-4C92-991C-7CC3587E5AD7}" dt="2025-01-22T13:30:59.518" v="245" actId="20577"/>
        <pc:sldMkLst>
          <pc:docMk/>
          <pc:sldMk cId="2735781214" sldId="302"/>
        </pc:sldMkLst>
      </pc:sldChg>
      <pc:sldChg chg="del">
        <pc:chgData name="Kate Hughes" userId="01e386bb-dab7-462d-9d51-ef250a8d0ab8" providerId="ADAL" clId="{95B4A318-2741-4C92-991C-7CC3587E5AD7}" dt="2025-01-22T13:08:26.724" v="244" actId="47"/>
        <pc:sldMkLst>
          <pc:docMk/>
          <pc:sldMk cId="1096994148" sldId="313"/>
        </pc:sldMkLst>
      </pc:sldChg>
      <pc:sldChg chg="add">
        <pc:chgData name="Kate Hughes" userId="01e386bb-dab7-462d-9d51-ef250a8d0ab8" providerId="ADAL" clId="{95B4A318-2741-4C92-991C-7CC3587E5AD7}" dt="2025-01-22T13:08:20.922" v="243"/>
        <pc:sldMkLst>
          <pc:docMk/>
          <pc:sldMk cId="3053746539" sldId="314"/>
        </pc:sldMkLst>
      </pc:sldChg>
    </pc:docChg>
  </pc:docChgLst>
  <pc:docChgLst>
    <pc:chgData name="Sarah Hopkins" userId="S::sarah_pathwayspeople.co.uk#ext#@womensutilitiesnetwork.onmicrosoft.com::93ff7e62-ea1f-4cb6-8da7-07f2b7e22df8" providerId="AD" clId="Web-{D6971542-36FB-A11B-EB00-CE0D2E2898EF}"/>
    <pc:docChg chg="addSld delSld modSld sldOrd">
      <pc:chgData name="Sarah Hopkins" userId="S::sarah_pathwayspeople.co.uk#ext#@womensutilitiesnetwork.onmicrosoft.com::93ff7e62-ea1f-4cb6-8da7-07f2b7e22df8" providerId="AD" clId="Web-{D6971542-36FB-A11B-EB00-CE0D2E2898EF}" dt="2025-03-09T10:49:00.339" v="571"/>
      <pc:docMkLst>
        <pc:docMk/>
      </pc:docMkLst>
      <pc:sldChg chg="ord">
        <pc:chgData name="Sarah Hopkins" userId="S::sarah_pathwayspeople.co.uk#ext#@womensutilitiesnetwork.onmicrosoft.com::93ff7e62-ea1f-4cb6-8da7-07f2b7e22df8" providerId="AD" clId="Web-{D6971542-36FB-A11B-EB00-CE0D2E2898EF}" dt="2025-03-09T10:38:55.275" v="324"/>
        <pc:sldMkLst>
          <pc:docMk/>
          <pc:sldMk cId="32820354" sldId="272"/>
        </pc:sldMkLst>
      </pc:sldChg>
      <pc:sldChg chg="del">
        <pc:chgData name="Sarah Hopkins" userId="S::sarah_pathwayspeople.co.uk#ext#@womensutilitiesnetwork.onmicrosoft.com::93ff7e62-ea1f-4cb6-8da7-07f2b7e22df8" providerId="AD" clId="Web-{D6971542-36FB-A11B-EB00-CE0D2E2898EF}" dt="2025-03-09T10:03:15.074" v="2"/>
        <pc:sldMkLst>
          <pc:docMk/>
          <pc:sldMk cId="2467972135" sldId="273"/>
        </pc:sldMkLst>
      </pc:sldChg>
      <pc:sldChg chg="addSp 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25:52.190" v="155" actId="1076"/>
        <pc:sldMkLst>
          <pc:docMk/>
          <pc:sldMk cId="60542941" sldId="292"/>
        </pc:sldMkLst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5:08.642" v="147"/>
          <ac:spMkLst>
            <pc:docMk/>
            <pc:sldMk cId="60542941" sldId="292"/>
            <ac:spMk id="2" creationId="{00000000-0000-0000-0000-000000000000}"/>
          </ac:spMkLst>
        </pc:spChg>
        <pc:spChg chg="add del mod ord">
          <ac:chgData name="Sarah Hopkins" userId="S::sarah_pathwayspeople.co.uk#ext#@womensutilitiesnetwork.onmicrosoft.com::93ff7e62-ea1f-4cb6-8da7-07f2b7e22df8" providerId="AD" clId="Web-{D6971542-36FB-A11B-EB00-CE0D2E2898EF}" dt="2025-03-09T10:25:17.096" v="148"/>
          <ac:spMkLst>
            <pc:docMk/>
            <pc:sldMk cId="60542941" sldId="292"/>
            <ac:spMk id="3" creationId="{4580DEBD-B22A-9A03-D44E-999BF7C54DB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5:08.642" v="147"/>
          <ac:spMkLst>
            <pc:docMk/>
            <pc:sldMk cId="60542941" sldId="292"/>
            <ac:spMk id="4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5:08.642" v="147"/>
          <ac:spMkLst>
            <pc:docMk/>
            <pc:sldMk cId="60542941" sldId="292"/>
            <ac:spMk id="5" creationId="{00000000-0000-0000-0000-000000000000}"/>
          </ac:spMkLst>
        </pc:spChg>
        <pc:spChg chg="add del mod">
          <ac:chgData name="Sarah Hopkins" userId="S::sarah_pathwayspeople.co.uk#ext#@womensutilitiesnetwork.onmicrosoft.com::93ff7e62-ea1f-4cb6-8da7-07f2b7e22df8" providerId="AD" clId="Web-{D6971542-36FB-A11B-EB00-CE0D2E2898EF}" dt="2025-03-09T10:25:27.080" v="151"/>
          <ac:spMkLst>
            <pc:docMk/>
            <pc:sldMk cId="60542941" sldId="292"/>
            <ac:spMk id="9" creationId="{52E4D144-CAF8-8887-942A-996033396590}"/>
          </ac:spMkLst>
        </pc:spChg>
        <pc:picChg chg="mod">
          <ac:chgData name="Sarah Hopkins" userId="S::sarah_pathwayspeople.co.uk#ext#@womensutilitiesnetwork.onmicrosoft.com::93ff7e62-ea1f-4cb6-8da7-07f2b7e22df8" providerId="AD" clId="Web-{D6971542-36FB-A11B-EB00-CE0D2E2898EF}" dt="2025-03-09T10:25:52.190" v="155" actId="1076"/>
          <ac:picMkLst>
            <pc:docMk/>
            <pc:sldMk cId="60542941" sldId="292"/>
            <ac:picMk id="6" creationId="{CF561DE2-80CA-45FA-A954-54908971C75E}"/>
          </ac:picMkLst>
        </pc:picChg>
        <pc:picChg chg="mod">
          <ac:chgData name="Sarah Hopkins" userId="S::sarah_pathwayspeople.co.uk#ext#@womensutilitiesnetwork.onmicrosoft.com::93ff7e62-ea1f-4cb6-8da7-07f2b7e22df8" providerId="AD" clId="Web-{D6971542-36FB-A11B-EB00-CE0D2E2898EF}" dt="2025-03-09T10:25:43.159" v="153" actId="1076"/>
          <ac:picMkLst>
            <pc:docMk/>
            <pc:sldMk cId="60542941" sldId="292"/>
            <ac:picMk id="7" creationId="{3E4F3B30-7505-2847-BC61-35E565796EAB}"/>
          </ac:picMkLst>
        </pc:picChg>
        <pc:picChg chg="add">
          <ac:chgData name="Sarah Hopkins" userId="S::sarah_pathwayspeople.co.uk#ext#@womensutilitiesnetwork.onmicrosoft.com::93ff7e62-ea1f-4cb6-8da7-07f2b7e22df8" providerId="AD" clId="Web-{D6971542-36FB-A11B-EB00-CE0D2E2898EF}" dt="2025-03-09T10:25:32.065" v="152"/>
          <ac:picMkLst>
            <pc:docMk/>
            <pc:sldMk cId="60542941" sldId="292"/>
            <ac:picMk id="11" creationId="{52900EA8-8C46-2317-B0C1-2774350908F9}"/>
          </ac:picMkLst>
        </pc:picChg>
      </pc:sldChg>
      <pc:sldChg chg="addSp 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34:25.424" v="264" actId="20577"/>
        <pc:sldMkLst>
          <pc:docMk/>
          <pc:sldMk cId="3923930053" sldId="293"/>
        </pc:sldMkLst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34:25.424" v="264" actId="20577"/>
          <ac:spMkLst>
            <pc:docMk/>
            <pc:sldMk cId="3923930053" sldId="293"/>
            <ac:spMk id="2" creationId="{00000000-0000-0000-0000-000000000000}"/>
          </ac:spMkLst>
        </pc:spChg>
        <pc:spChg chg="add del mod ord">
          <ac:chgData name="Sarah Hopkins" userId="S::sarah_pathwayspeople.co.uk#ext#@womensutilitiesnetwork.onmicrosoft.com::93ff7e62-ea1f-4cb6-8da7-07f2b7e22df8" providerId="AD" clId="Web-{D6971542-36FB-A11B-EB00-CE0D2E2898EF}" dt="2025-03-09T10:33:49.719" v="253"/>
          <ac:spMkLst>
            <pc:docMk/>
            <pc:sldMk cId="3923930053" sldId="293"/>
            <ac:spMk id="3" creationId="{D4221F48-AD66-A3CA-BEFD-F42493B07B88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6:25.582" v="156"/>
          <ac:spMkLst>
            <pc:docMk/>
            <pc:sldMk cId="3923930053" sldId="293"/>
            <ac:spMk id="4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6:25.582" v="156"/>
          <ac:spMkLst>
            <pc:docMk/>
            <pc:sldMk cId="3923930053" sldId="293"/>
            <ac:spMk id="5" creationId="{00000000-0000-0000-0000-000000000000}"/>
          </ac:spMkLst>
        </pc:spChg>
        <pc:picChg chg="mod">
          <ac:chgData name="Sarah Hopkins" userId="S::sarah_pathwayspeople.co.uk#ext#@womensutilitiesnetwork.onmicrosoft.com::93ff7e62-ea1f-4cb6-8da7-07f2b7e22df8" providerId="AD" clId="Web-{D6971542-36FB-A11B-EB00-CE0D2E2898EF}" dt="2025-03-09T10:33:55.845" v="255" actId="14100"/>
          <ac:picMkLst>
            <pc:docMk/>
            <pc:sldMk cId="3923930053" sldId="293"/>
            <ac:picMk id="7" creationId="{ABE2442D-D730-446E-8FC2-8128019A601E}"/>
          </ac:picMkLst>
        </pc:picChg>
      </pc:sldChg>
      <pc:sldChg chg="addSp 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33:31.594" v="249" actId="20577"/>
        <pc:sldMkLst>
          <pc:docMk/>
          <pc:sldMk cId="2735272647" sldId="294"/>
        </pc:sldMkLst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33:31.594" v="249" actId="20577"/>
          <ac:spMkLst>
            <pc:docMk/>
            <pc:sldMk cId="2735272647" sldId="294"/>
            <ac:spMk id="2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9:48.213" v="195"/>
          <ac:spMkLst>
            <pc:docMk/>
            <pc:sldMk cId="2735272647" sldId="294"/>
            <ac:spMk id="3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9:48.213" v="195"/>
          <ac:spMkLst>
            <pc:docMk/>
            <pc:sldMk cId="2735272647" sldId="294"/>
            <ac:spMk id="4" creationId="{00000000-0000-0000-0000-000000000000}"/>
          </ac:spMkLst>
        </pc:spChg>
        <pc:spChg chg="add del mod ord">
          <ac:chgData name="Sarah Hopkins" userId="S::sarah_pathwayspeople.co.uk#ext#@womensutilitiesnetwork.onmicrosoft.com::93ff7e62-ea1f-4cb6-8da7-07f2b7e22df8" providerId="AD" clId="Web-{D6971542-36FB-A11B-EB00-CE0D2E2898EF}" dt="2025-03-09T10:30:56.371" v="215"/>
          <ac:spMkLst>
            <pc:docMk/>
            <pc:sldMk cId="2735272647" sldId="294"/>
            <ac:spMk id="5" creationId="{8E9D48A8-8782-D1A9-1673-CFA69F5C3F9A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31:03.980" v="216" actId="20577"/>
          <ac:spMkLst>
            <pc:docMk/>
            <pc:sldMk cId="2735272647" sldId="294"/>
            <ac:spMk id="19" creationId="{77EC06EC-1EE4-F94D-9633-5236E9B5ECBA}"/>
          </ac:spMkLst>
        </pc:spChg>
      </pc:sldChg>
      <pc:sldChg chg="addSp delSp modSp del">
        <pc:chgData name="Sarah Hopkins" userId="S::sarah_pathwayspeople.co.uk#ext#@womensutilitiesnetwork.onmicrosoft.com::93ff7e62-ea1f-4cb6-8da7-07f2b7e22df8" providerId="AD" clId="Web-{D6971542-36FB-A11B-EB00-CE0D2E2898EF}" dt="2025-03-09T10:12:40.809" v="48"/>
        <pc:sldMkLst>
          <pc:docMk/>
          <pc:sldMk cId="455221107" sldId="343"/>
        </pc:sldMkLst>
        <pc:spChg chg="add mod">
          <ac:chgData name="Sarah Hopkins" userId="S::sarah_pathwayspeople.co.uk#ext#@womensutilitiesnetwork.onmicrosoft.com::93ff7e62-ea1f-4cb6-8da7-07f2b7e22df8" providerId="AD" clId="Web-{D6971542-36FB-A11B-EB00-CE0D2E2898EF}" dt="2025-03-09T10:12:01.761" v="36"/>
          <ac:spMkLst>
            <pc:docMk/>
            <pc:sldMk cId="455221107" sldId="343"/>
            <ac:spMk id="4" creationId="{EA8826FE-4A0F-E1F9-6F10-F3A3AA9F82FF}"/>
          </ac:spMkLst>
        </pc:spChg>
        <pc:spChg chg="del mod">
          <ac:chgData name="Sarah Hopkins" userId="S::sarah_pathwayspeople.co.uk#ext#@womensutilitiesnetwork.onmicrosoft.com::93ff7e62-ea1f-4cb6-8da7-07f2b7e22df8" providerId="AD" clId="Web-{D6971542-36FB-A11B-EB00-CE0D2E2898EF}" dt="2025-03-09T10:10:23.289" v="17"/>
          <ac:spMkLst>
            <pc:docMk/>
            <pc:sldMk cId="455221107" sldId="343"/>
            <ac:spMk id="5" creationId="{8B06D8C4-6E26-C924-65A6-F1909BAFAA98}"/>
          </ac:spMkLst>
        </pc:spChg>
        <pc:spChg chg="del mod">
          <ac:chgData name="Sarah Hopkins" userId="S::sarah_pathwayspeople.co.uk#ext#@womensutilitiesnetwork.onmicrosoft.com::93ff7e62-ea1f-4cb6-8da7-07f2b7e22df8" providerId="AD" clId="Web-{D6971542-36FB-A11B-EB00-CE0D2E2898EF}" dt="2025-03-09T10:12:01.761" v="36"/>
          <ac:spMkLst>
            <pc:docMk/>
            <pc:sldMk cId="455221107" sldId="343"/>
            <ac:spMk id="7" creationId="{0467919C-AE1A-EDEB-87D7-EEDC0CF0A3F5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10:11.367" v="15" actId="20577"/>
          <ac:spMkLst>
            <pc:docMk/>
            <pc:sldMk cId="455221107" sldId="343"/>
            <ac:spMk id="8" creationId="{D6597F66-B077-C294-0E7A-852A8D68C483}"/>
          </ac:spMkLst>
        </pc:spChg>
      </pc:sldChg>
      <pc:sldChg chg="del">
        <pc:chgData name="Sarah Hopkins" userId="S::sarah_pathwayspeople.co.uk#ext#@womensutilitiesnetwork.onmicrosoft.com::93ff7e62-ea1f-4cb6-8da7-07f2b7e22df8" providerId="AD" clId="Web-{D6971542-36FB-A11B-EB00-CE0D2E2898EF}" dt="2025-03-09T10:14:11.046" v="72"/>
        <pc:sldMkLst>
          <pc:docMk/>
          <pc:sldMk cId="3479600012" sldId="344"/>
        </pc:sldMkLst>
      </pc:sldChg>
      <pc:sldChg chg="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37:42.648" v="312" actId="1076"/>
        <pc:sldMkLst>
          <pc:docMk/>
          <pc:sldMk cId="1411912510" sldId="986"/>
        </pc:sldMkLst>
        <pc:spChg chg="del mod ord">
          <ac:chgData name="Sarah Hopkins" userId="S::sarah_pathwayspeople.co.uk#ext#@womensutilitiesnetwork.onmicrosoft.com::93ff7e62-ea1f-4cb6-8da7-07f2b7e22df8" providerId="AD" clId="Web-{D6971542-36FB-A11B-EB00-CE0D2E2898EF}" dt="2025-03-09T10:36:56.975" v="301"/>
          <ac:spMkLst>
            <pc:docMk/>
            <pc:sldMk cId="1411912510" sldId="986"/>
            <ac:spMk id="2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35:48.723" v="290"/>
          <ac:spMkLst>
            <pc:docMk/>
            <pc:sldMk cId="1411912510" sldId="986"/>
            <ac:spMk id="3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35:48.723" v="290"/>
          <ac:spMkLst>
            <pc:docMk/>
            <pc:sldMk cId="1411912510" sldId="986"/>
            <ac:spMk id="4" creationId="{00000000-0000-0000-0000-000000000000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37:42.648" v="312" actId="1076"/>
          <ac:spMkLst>
            <pc:docMk/>
            <pc:sldMk cId="1411912510" sldId="986"/>
            <ac:spMk id="5" creationId="{8876A8BB-D10F-CD41-9776-3907477030C2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36:49.178" v="300" actId="14100"/>
          <ac:spMkLst>
            <pc:docMk/>
            <pc:sldMk cId="1411912510" sldId="986"/>
            <ac:spMk id="6" creationId="{B3E1DD07-E10D-377E-6765-877BE88204CA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37:08.022" v="304" actId="20577"/>
          <ac:spMkLst>
            <pc:docMk/>
            <pc:sldMk cId="1411912510" sldId="986"/>
            <ac:spMk id="10" creationId="{00000000-0000-0000-0000-000000000000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37:36.273" v="311" actId="20577"/>
          <ac:spMkLst>
            <pc:docMk/>
            <pc:sldMk cId="1411912510" sldId="986"/>
            <ac:spMk id="11" creationId="{00000000-0000-0000-0000-000000000000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37:24.804" v="308" actId="1076"/>
          <ac:spMkLst>
            <pc:docMk/>
            <pc:sldMk cId="1411912510" sldId="986"/>
            <ac:spMk id="12" creationId="{00000000-0000-0000-0000-000000000000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37:21.507" v="307" actId="1076"/>
          <ac:spMkLst>
            <pc:docMk/>
            <pc:sldMk cId="1411912510" sldId="986"/>
            <ac:spMk id="13" creationId="{00000000-0000-0000-0000-000000000000}"/>
          </ac:spMkLst>
        </pc:spChg>
        <pc:picChg chg="mod ord">
          <ac:chgData name="Sarah Hopkins" userId="S::sarah_pathwayspeople.co.uk#ext#@womensutilitiesnetwork.onmicrosoft.com::93ff7e62-ea1f-4cb6-8da7-07f2b7e22df8" providerId="AD" clId="Web-{D6971542-36FB-A11B-EB00-CE0D2E2898EF}" dt="2025-03-09T10:36:28.646" v="296" actId="14100"/>
          <ac:picMkLst>
            <pc:docMk/>
            <pc:sldMk cId="1411912510" sldId="986"/>
            <ac:picMk id="7" creationId="{00000000-0000-0000-0000-000000000000}"/>
          </ac:picMkLst>
        </pc:picChg>
        <pc:picChg chg="mod">
          <ac:chgData name="Sarah Hopkins" userId="S::sarah_pathwayspeople.co.uk#ext#@womensutilitiesnetwork.onmicrosoft.com::93ff7e62-ea1f-4cb6-8da7-07f2b7e22df8" providerId="AD" clId="Web-{D6971542-36FB-A11B-EB00-CE0D2E2898EF}" dt="2025-03-09T10:37:13.913" v="306" actId="14100"/>
          <ac:picMkLst>
            <pc:docMk/>
            <pc:sldMk cId="1411912510" sldId="986"/>
            <ac:picMk id="9" creationId="{00000000-0000-0000-0000-000000000000}"/>
          </ac:picMkLst>
        </pc:picChg>
      </pc:sldChg>
      <pc:sldChg chg="addSp 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29:05.008" v="191"/>
        <pc:sldMkLst>
          <pc:docMk/>
          <pc:sldMk cId="3909268245" sldId="999"/>
        </pc:sldMkLst>
        <pc:spChg chg="del mod ord">
          <ac:chgData name="Sarah Hopkins" userId="S::sarah_pathwayspeople.co.uk#ext#@womensutilitiesnetwork.onmicrosoft.com::93ff7e62-ea1f-4cb6-8da7-07f2b7e22df8" providerId="AD" clId="Web-{D6971542-36FB-A11B-EB00-CE0D2E2898EF}" dt="2025-03-09T10:20:22.025" v="115"/>
          <ac:spMkLst>
            <pc:docMk/>
            <pc:sldMk cId="3909268245" sldId="999"/>
            <ac:spMk id="2" creationId="{3CE632DF-05A2-9D42-9AB6-CCCE3AD2B975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19:26.570" v="99"/>
          <ac:spMkLst>
            <pc:docMk/>
            <pc:sldMk cId="3909268245" sldId="999"/>
            <ac:spMk id="3" creationId="{418A298E-270C-154A-83F2-125505A973F2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19:26.570" v="99"/>
          <ac:spMkLst>
            <pc:docMk/>
            <pc:sldMk cId="3909268245" sldId="999"/>
            <ac:spMk id="4" creationId="{23FED73A-FCE8-BD43-9495-666B6314B041}"/>
          </ac:spMkLst>
        </pc:spChg>
        <pc:spChg chg="del">
          <ac:chgData name="Sarah Hopkins" userId="S::sarah_pathwayspeople.co.uk#ext#@womensutilitiesnetwork.onmicrosoft.com::93ff7e62-ea1f-4cb6-8da7-07f2b7e22df8" providerId="AD" clId="Web-{D6971542-36FB-A11B-EB00-CE0D2E2898EF}" dt="2025-03-09T10:19:57.743" v="109"/>
          <ac:spMkLst>
            <pc:docMk/>
            <pc:sldMk cId="3909268245" sldId="999"/>
            <ac:spMk id="5" creationId="{D7EEE262-6024-36E3-4B3F-AF444CCEC6ED}"/>
          </ac:spMkLst>
        </pc:spChg>
        <pc:spChg chg="add del mod ord">
          <ac:chgData name="Sarah Hopkins" userId="S::sarah_pathwayspeople.co.uk#ext#@womensutilitiesnetwork.onmicrosoft.com::93ff7e62-ea1f-4cb6-8da7-07f2b7e22df8" providerId="AD" clId="Web-{D6971542-36FB-A11B-EB00-CE0D2E2898EF}" dt="2025-03-09T10:20:16.697" v="114"/>
          <ac:spMkLst>
            <pc:docMk/>
            <pc:sldMk cId="3909268245" sldId="999"/>
            <ac:spMk id="6" creationId="{70AF0762-90F3-DE60-4ADD-DA7754415D40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28:11.179" v="177" actId="1076"/>
          <ac:spMkLst>
            <pc:docMk/>
            <pc:sldMk cId="3909268245" sldId="999"/>
            <ac:spMk id="8" creationId="{F43F1114-5AEA-BB4B-998E-3922F1B1EC4E}"/>
          </ac:spMkLst>
        </pc:spChg>
        <pc:picChg chg="mod ord">
          <ac:chgData name="Sarah Hopkins" userId="S::sarah_pathwayspeople.co.uk#ext#@womensutilitiesnetwork.onmicrosoft.com::93ff7e62-ea1f-4cb6-8da7-07f2b7e22df8" providerId="AD" clId="Web-{D6971542-36FB-A11B-EB00-CE0D2E2898EF}" dt="2025-03-09T10:19:26.570" v="99"/>
          <ac:picMkLst>
            <pc:docMk/>
            <pc:sldMk cId="3909268245" sldId="999"/>
            <ac:picMk id="7" creationId="{D490FC9A-0A53-6044-AFCC-F24CFA96A852}"/>
          </ac:picMkLst>
        </pc:picChg>
        <pc:picChg chg="add del">
          <ac:chgData name="Sarah Hopkins" userId="S::sarah_pathwayspeople.co.uk#ext#@womensutilitiesnetwork.onmicrosoft.com::93ff7e62-ea1f-4cb6-8da7-07f2b7e22df8" providerId="AD" clId="Web-{D6971542-36FB-A11B-EB00-CE0D2E2898EF}" dt="2025-03-09T10:29:05.008" v="191"/>
          <ac:picMkLst>
            <pc:docMk/>
            <pc:sldMk cId="3909268245" sldId="999"/>
            <ac:picMk id="10" creationId="{60DD93F6-D4AD-DA3E-A521-DBDEE477D287}"/>
          </ac:picMkLst>
        </pc:picChg>
      </pc:sldChg>
      <pc:sldChg chg="addSp 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29:13.899" v="192"/>
        <pc:sldMkLst>
          <pc:docMk/>
          <pc:sldMk cId="3044632064" sldId="1001"/>
        </pc:sldMkLst>
        <pc:spChg chg="add del mod ord">
          <ac:chgData name="Sarah Hopkins" userId="S::sarah_pathwayspeople.co.uk#ext#@womensutilitiesnetwork.onmicrosoft.com::93ff7e62-ea1f-4cb6-8da7-07f2b7e22df8" providerId="AD" clId="Web-{D6971542-36FB-A11B-EB00-CE0D2E2898EF}" dt="2025-03-09T10:18:05.646" v="89"/>
          <ac:spMkLst>
            <pc:docMk/>
            <pc:sldMk cId="3044632064" sldId="1001"/>
            <ac:spMk id="2" creationId="{2AA4E4AB-87E9-26CA-F475-E9CFAC8A1918}"/>
          </ac:spMkLst>
        </pc:spChg>
        <pc:spChg chg="del mod ord">
          <ac:chgData name="Sarah Hopkins" userId="S::sarah_pathwayspeople.co.uk#ext#@womensutilitiesnetwork.onmicrosoft.com::93ff7e62-ea1f-4cb6-8da7-07f2b7e22df8" providerId="AD" clId="Web-{D6971542-36FB-A11B-EB00-CE0D2E2898EF}" dt="2025-03-09T10:18:49.772" v="93"/>
          <ac:spMkLst>
            <pc:docMk/>
            <pc:sldMk cId="3044632064" sldId="1001"/>
            <ac:spMk id="3" creationId="{5D368D97-6666-244A-A513-A2278D97F202}"/>
          </ac:spMkLst>
        </pc:spChg>
        <pc:spChg chg="add mod ord">
          <ac:chgData name="Sarah Hopkins" userId="S::sarah_pathwayspeople.co.uk#ext#@womensutilitiesnetwork.onmicrosoft.com::93ff7e62-ea1f-4cb6-8da7-07f2b7e22df8" providerId="AD" clId="Web-{D6971542-36FB-A11B-EB00-CE0D2E2898EF}" dt="2025-03-09T10:17:45.911" v="88"/>
          <ac:spMkLst>
            <pc:docMk/>
            <pc:sldMk cId="3044632064" sldId="1001"/>
            <ac:spMk id="4" creationId="{DFC7D0A6-2570-DCBE-72ED-12CA398779EC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18:22.631" v="91" actId="20577"/>
          <ac:spMkLst>
            <pc:docMk/>
            <pc:sldMk cId="3044632064" sldId="1001"/>
            <ac:spMk id="7" creationId="{29388742-C359-9447-8D9B-9B1476A5A774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18:38.256" v="92" actId="20577"/>
          <ac:spMkLst>
            <pc:docMk/>
            <pc:sldMk cId="3044632064" sldId="1001"/>
            <ac:spMk id="9" creationId="{B8B4525D-E749-4748-BA98-A5009562B430}"/>
          </ac:spMkLst>
        </pc:spChg>
        <pc:spChg chg="add">
          <ac:chgData name="Sarah Hopkins" userId="S::sarah_pathwayspeople.co.uk#ext#@womensutilitiesnetwork.onmicrosoft.com::93ff7e62-ea1f-4cb6-8da7-07f2b7e22df8" providerId="AD" clId="Web-{D6971542-36FB-A11B-EB00-CE0D2E2898EF}" dt="2025-03-09T10:20:41.604" v="118"/>
          <ac:spMkLst>
            <pc:docMk/>
            <pc:sldMk cId="3044632064" sldId="1001"/>
            <ac:spMk id="11" creationId="{6BE82B45-EFF4-C631-D2BE-520C7CCA0530}"/>
          </ac:spMkLst>
        </pc:spChg>
        <pc:spChg chg="add del">
          <ac:chgData name="Sarah Hopkins" userId="S::sarah_pathwayspeople.co.uk#ext#@womensutilitiesnetwork.onmicrosoft.com::93ff7e62-ea1f-4cb6-8da7-07f2b7e22df8" providerId="AD" clId="Web-{D6971542-36FB-A11B-EB00-CE0D2E2898EF}" dt="2025-03-09T10:20:55.635" v="120"/>
          <ac:spMkLst>
            <pc:docMk/>
            <pc:sldMk cId="3044632064" sldId="1001"/>
            <ac:spMk id="13" creationId="{7D08EAB4-09DF-E40F-DE05-7ECF5E66DA07}"/>
          </ac:spMkLst>
        </pc:spChg>
        <pc:picChg chg="add del mod">
          <ac:chgData name="Sarah Hopkins" userId="S::sarah_pathwayspeople.co.uk#ext#@womensutilitiesnetwork.onmicrosoft.com::93ff7e62-ea1f-4cb6-8da7-07f2b7e22df8" providerId="AD" clId="Web-{D6971542-36FB-A11B-EB00-CE0D2E2898EF}" dt="2025-03-09T10:22:37.029" v="123"/>
          <ac:picMkLst>
            <pc:docMk/>
            <pc:sldMk cId="3044632064" sldId="1001"/>
            <ac:picMk id="6" creationId="{3C47B7F0-4F8F-33FA-D33B-EE8CAD596505}"/>
          </ac:picMkLst>
        </pc:picChg>
        <pc:picChg chg="add del mod">
          <ac:chgData name="Sarah Hopkins" userId="S::sarah_pathwayspeople.co.uk#ext#@womensutilitiesnetwork.onmicrosoft.com::93ff7e62-ea1f-4cb6-8da7-07f2b7e22df8" providerId="AD" clId="Web-{D6971542-36FB-A11B-EB00-CE0D2E2898EF}" dt="2025-03-09T10:29:13.899" v="192"/>
          <ac:picMkLst>
            <pc:docMk/>
            <pc:sldMk cId="3044632064" sldId="1001"/>
            <ac:picMk id="14" creationId="{F9E2E53D-0D3B-F54E-46B8-C4001B707417}"/>
          </ac:picMkLst>
        </pc:picChg>
      </pc:sldChg>
      <pc:sldChg chg="modSp mod setBg">
        <pc:chgData name="Sarah Hopkins" userId="S::sarah_pathwayspeople.co.uk#ext#@womensutilitiesnetwork.onmicrosoft.com::93ff7e62-ea1f-4cb6-8da7-07f2b7e22df8" providerId="AD" clId="Web-{D6971542-36FB-A11B-EB00-CE0D2E2898EF}" dt="2025-03-09T10:23:09.061" v="130"/>
        <pc:sldMkLst>
          <pc:docMk/>
          <pc:sldMk cId="2384122531" sldId="1002"/>
        </pc:sldMkLst>
        <pc:spChg chg="mod">
          <ac:chgData name="Sarah Hopkins" userId="S::sarah_pathwayspeople.co.uk#ext#@womensutilitiesnetwork.onmicrosoft.com::93ff7e62-ea1f-4cb6-8da7-07f2b7e22df8" providerId="AD" clId="Web-{D6971542-36FB-A11B-EB00-CE0D2E2898EF}" dt="2025-03-09T10:23:09.061" v="130"/>
          <ac:spMkLst>
            <pc:docMk/>
            <pc:sldMk cId="2384122531" sldId="1002"/>
            <ac:spMk id="3" creationId="{734320CF-493B-4C42-9818-698E8539C536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23:09.061" v="130"/>
          <ac:spMkLst>
            <pc:docMk/>
            <pc:sldMk cId="2384122531" sldId="1002"/>
            <ac:spMk id="4" creationId="{80CA3105-907C-6247-97EC-E3C3E11731F2}"/>
          </ac:spMkLst>
        </pc:spChg>
        <pc:picChg chg="mod ord">
          <ac:chgData name="Sarah Hopkins" userId="S::sarah_pathwayspeople.co.uk#ext#@womensutilitiesnetwork.onmicrosoft.com::93ff7e62-ea1f-4cb6-8da7-07f2b7e22df8" providerId="AD" clId="Web-{D6971542-36FB-A11B-EB00-CE0D2E2898EF}" dt="2025-03-09T10:23:09.061" v="130"/>
          <ac:picMkLst>
            <pc:docMk/>
            <pc:sldMk cId="2384122531" sldId="1002"/>
            <ac:picMk id="5" creationId="{C9CF978F-850E-A642-90D0-2FCA887C9133}"/>
          </ac:picMkLst>
        </pc:picChg>
      </pc:sldChg>
      <pc:sldChg chg="addSp 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28:59.821" v="190"/>
        <pc:sldMkLst>
          <pc:docMk/>
          <pc:sldMk cId="1434488946" sldId="1016"/>
        </pc:sldMkLst>
        <pc:spChg chg="add del mod ord">
          <ac:chgData name="Sarah Hopkins" userId="S::sarah_pathwayspeople.co.uk#ext#@womensutilitiesnetwork.onmicrosoft.com::93ff7e62-ea1f-4cb6-8da7-07f2b7e22df8" providerId="AD" clId="Web-{D6971542-36FB-A11B-EB00-CE0D2E2898EF}" dt="2025-03-09T10:23:32.608" v="132"/>
          <ac:spMkLst>
            <pc:docMk/>
            <pc:sldMk cId="1434488946" sldId="1016"/>
            <ac:spMk id="2" creationId="{A19E44A8-3121-F4C2-441F-6BB8A42D9D9C}"/>
          </ac:spMkLst>
        </pc:spChg>
        <pc:spChg chg="del mod ord">
          <ac:chgData name="Sarah Hopkins" userId="S::sarah_pathwayspeople.co.uk#ext#@womensutilitiesnetwork.onmicrosoft.com::93ff7e62-ea1f-4cb6-8da7-07f2b7e22df8" providerId="AD" clId="Web-{D6971542-36FB-A11B-EB00-CE0D2E2898EF}" dt="2025-03-09T10:23:53.187" v="135"/>
          <ac:spMkLst>
            <pc:docMk/>
            <pc:sldMk cId="1434488946" sldId="1016"/>
            <ac:spMk id="3" creationId="{566A4E9F-FF93-477F-8EE3-4A824248C29C}"/>
          </ac:spMkLst>
        </pc:spChg>
        <pc:spChg chg="del">
          <ac:chgData name="Sarah Hopkins" userId="S::sarah_pathwayspeople.co.uk#ext#@womensutilitiesnetwork.onmicrosoft.com::93ff7e62-ea1f-4cb6-8da7-07f2b7e22df8" providerId="AD" clId="Web-{D6971542-36FB-A11B-EB00-CE0D2E2898EF}" dt="2025-03-09T10:23:37.265" v="133"/>
          <ac:spMkLst>
            <pc:docMk/>
            <pc:sldMk cId="1434488946" sldId="1016"/>
            <ac:spMk id="4" creationId="{7133196C-8893-5F70-2367-19C15E1BEAEF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24:20.813" v="144" actId="20577"/>
          <ac:spMkLst>
            <pc:docMk/>
            <pc:sldMk cId="1434488946" sldId="1016"/>
            <ac:spMk id="5" creationId="{8B517CA5-E679-45A8-3A7D-96E4A6B4EBB9}"/>
          </ac:spMkLst>
        </pc:spChg>
        <pc:spChg chg="add del mod">
          <ac:chgData name="Sarah Hopkins" userId="S::sarah_pathwayspeople.co.uk#ext#@womensutilitiesnetwork.onmicrosoft.com::93ff7e62-ea1f-4cb6-8da7-07f2b7e22df8" providerId="AD" clId="Web-{D6971542-36FB-A11B-EB00-CE0D2E2898EF}" dt="2025-03-09T10:23:56.765" v="136"/>
          <ac:spMkLst>
            <pc:docMk/>
            <pc:sldMk cId="1434488946" sldId="1016"/>
            <ac:spMk id="11" creationId="{21865C4E-5E6F-3C63-201D-860748D509A9}"/>
          </ac:spMkLst>
        </pc:spChg>
        <pc:spChg chg="add mod">
          <ac:chgData name="Sarah Hopkins" userId="S::sarah_pathwayspeople.co.uk#ext#@womensutilitiesnetwork.onmicrosoft.com::93ff7e62-ea1f-4cb6-8da7-07f2b7e22df8" providerId="AD" clId="Web-{D6971542-36FB-A11B-EB00-CE0D2E2898EF}" dt="2025-03-09T10:24:25.750" v="145" actId="1076"/>
          <ac:spMkLst>
            <pc:docMk/>
            <pc:sldMk cId="1434488946" sldId="1016"/>
            <ac:spMk id="12" creationId="{9FCC1495-BEE9-2D49-AAB5-AB059EA367FD}"/>
          </ac:spMkLst>
        </pc:spChg>
        <pc:picChg chg="add del">
          <ac:chgData name="Sarah Hopkins" userId="S::sarah_pathwayspeople.co.uk#ext#@womensutilitiesnetwork.onmicrosoft.com::93ff7e62-ea1f-4cb6-8da7-07f2b7e22df8" providerId="AD" clId="Web-{D6971542-36FB-A11B-EB00-CE0D2E2898EF}" dt="2025-03-09T10:28:59.821" v="190"/>
          <ac:picMkLst>
            <pc:docMk/>
            <pc:sldMk cId="1434488946" sldId="1016"/>
            <ac:picMk id="9" creationId="{9E2358C9-3B8F-B61D-3977-62ADB1D4C152}"/>
          </ac:picMkLst>
        </pc:picChg>
      </pc:sldChg>
      <pc:sldChg chg="addSp delSp modSp">
        <pc:chgData name="Sarah Hopkins" userId="S::sarah_pathwayspeople.co.uk#ext#@womensutilitiesnetwork.onmicrosoft.com::93ff7e62-ea1f-4cb6-8da7-07f2b7e22df8" providerId="AD" clId="Web-{D6971542-36FB-A11B-EB00-CE0D2E2898EF}" dt="2025-03-09T10:22:56.467" v="128"/>
        <pc:sldMkLst>
          <pc:docMk/>
          <pc:sldMk cId="2996766415" sldId="1021"/>
        </pc:sldMkLst>
        <pc:picChg chg="mod">
          <ac:chgData name="Sarah Hopkins" userId="S::sarah_pathwayspeople.co.uk#ext#@womensutilitiesnetwork.onmicrosoft.com::93ff7e62-ea1f-4cb6-8da7-07f2b7e22df8" providerId="AD" clId="Web-{D6971542-36FB-A11B-EB00-CE0D2E2898EF}" dt="2025-03-09T10:15:59.971" v="83" actId="1076"/>
          <ac:picMkLst>
            <pc:docMk/>
            <pc:sldMk cId="2996766415" sldId="1021"/>
            <ac:picMk id="3" creationId="{1F9F427D-0328-131A-2958-BA60E9A9E903}"/>
          </ac:picMkLst>
        </pc:picChg>
        <pc:picChg chg="add del mod">
          <ac:chgData name="Sarah Hopkins" userId="S::sarah_pathwayspeople.co.uk#ext#@womensutilitiesnetwork.onmicrosoft.com::93ff7e62-ea1f-4cb6-8da7-07f2b7e22df8" providerId="AD" clId="Web-{D6971542-36FB-A11B-EB00-CE0D2E2898EF}" dt="2025-03-09T10:22:56.467" v="128"/>
          <ac:picMkLst>
            <pc:docMk/>
            <pc:sldMk cId="2996766415" sldId="1021"/>
            <ac:picMk id="4" creationId="{3DEBE42E-8540-A765-0316-1D189B89D845}"/>
          </ac:picMkLst>
        </pc:picChg>
        <pc:picChg chg="add del mod">
          <ac:chgData name="Sarah Hopkins" userId="S::sarah_pathwayspeople.co.uk#ext#@womensutilitiesnetwork.onmicrosoft.com::93ff7e62-ea1f-4cb6-8da7-07f2b7e22df8" providerId="AD" clId="Web-{D6971542-36FB-A11B-EB00-CE0D2E2898EF}" dt="2025-03-09T10:21:41.902" v="122"/>
          <ac:picMkLst>
            <pc:docMk/>
            <pc:sldMk cId="2996766415" sldId="1021"/>
            <ac:picMk id="5" creationId="{F62D7C69-B210-6C1D-5E0F-9AE3FCA843CD}"/>
          </ac:picMkLst>
        </pc:picChg>
        <pc:picChg chg="add">
          <ac:chgData name="Sarah Hopkins" userId="S::sarah_pathwayspeople.co.uk#ext#@womensutilitiesnetwork.onmicrosoft.com::93ff7e62-ea1f-4cb6-8da7-07f2b7e22df8" providerId="AD" clId="Web-{D6971542-36FB-A11B-EB00-CE0D2E2898EF}" dt="2025-03-09T10:22:52.326" v="127"/>
          <ac:picMkLst>
            <pc:docMk/>
            <pc:sldMk cId="2996766415" sldId="1021"/>
            <ac:picMk id="7" creationId="{27A26934-FF63-E824-7777-332772410DD3}"/>
          </ac:picMkLst>
        </pc:picChg>
      </pc:sldChg>
      <pc:sldChg chg="del">
        <pc:chgData name="Sarah Hopkins" userId="S::sarah_pathwayspeople.co.uk#ext#@womensutilitiesnetwork.onmicrosoft.com::93ff7e62-ea1f-4cb6-8da7-07f2b7e22df8" providerId="AD" clId="Web-{D6971542-36FB-A11B-EB00-CE0D2E2898EF}" dt="2025-03-09T10:24:39.766" v="146"/>
        <pc:sldMkLst>
          <pc:docMk/>
          <pc:sldMk cId="1634345794" sldId="1024"/>
        </pc:sldMkLst>
      </pc:sldChg>
      <pc:sldChg chg="addSp 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29:32.118" v="194"/>
        <pc:sldMkLst>
          <pc:docMk/>
          <pc:sldMk cId="1350458736" sldId="1025"/>
        </pc:sldMkLst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9:25.243" v="193" actId="20577"/>
          <ac:spMkLst>
            <pc:docMk/>
            <pc:sldMk cId="1350458736" sldId="1025"/>
            <ac:spMk id="2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8:37.945" v="178"/>
          <ac:spMkLst>
            <pc:docMk/>
            <pc:sldMk cId="1350458736" sldId="1025"/>
            <ac:spMk id="3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28:37.945" v="178"/>
          <ac:spMkLst>
            <pc:docMk/>
            <pc:sldMk cId="1350458736" sldId="1025"/>
            <ac:spMk id="4" creationId="{00000000-0000-0000-0000-000000000000}"/>
          </ac:spMkLst>
        </pc:spChg>
        <pc:spChg chg="del">
          <ac:chgData name="Sarah Hopkins" userId="S::sarah_pathwayspeople.co.uk#ext#@womensutilitiesnetwork.onmicrosoft.com::93ff7e62-ea1f-4cb6-8da7-07f2b7e22df8" providerId="AD" clId="Web-{D6971542-36FB-A11B-EB00-CE0D2E2898EF}" dt="2025-03-09T10:29:32.118" v="194"/>
          <ac:spMkLst>
            <pc:docMk/>
            <pc:sldMk cId="1350458736" sldId="1025"/>
            <ac:spMk id="5" creationId="{C68CBDBF-A99D-3BE9-544B-09D7B529D36B}"/>
          </ac:spMkLst>
        </pc:spChg>
        <pc:spChg chg="add mod ord">
          <ac:chgData name="Sarah Hopkins" userId="S::sarah_pathwayspeople.co.uk#ext#@womensutilitiesnetwork.onmicrosoft.com::93ff7e62-ea1f-4cb6-8da7-07f2b7e22df8" providerId="AD" clId="Web-{D6971542-36FB-A11B-EB00-CE0D2E2898EF}" dt="2025-03-09T10:28:37.945" v="178"/>
          <ac:spMkLst>
            <pc:docMk/>
            <pc:sldMk cId="1350458736" sldId="1025"/>
            <ac:spMk id="6" creationId="{2E66078C-58DA-BB29-BF5C-9A4A9D1F5068}"/>
          </ac:spMkLst>
        </pc:spChg>
      </pc:sldChg>
      <pc:sldChg chg="addSp delSp modSp mod modClrScheme chgLayout">
        <pc:chgData name="Sarah Hopkins" userId="S::sarah_pathwayspeople.co.uk#ext#@womensutilitiesnetwork.onmicrosoft.com::93ff7e62-ea1f-4cb6-8da7-07f2b7e22df8" providerId="AD" clId="Web-{D6971542-36FB-A11B-EB00-CE0D2E2898EF}" dt="2025-03-09T10:38:01.992" v="322" actId="14100"/>
        <pc:sldMkLst>
          <pc:docMk/>
          <pc:sldMk cId="4283167901" sldId="1026"/>
        </pc:sldMkLst>
        <pc:spChg chg="del mod ord">
          <ac:chgData name="Sarah Hopkins" userId="S::sarah_pathwayspeople.co.uk#ext#@womensutilitiesnetwork.onmicrosoft.com::93ff7e62-ea1f-4cb6-8da7-07f2b7e22df8" providerId="AD" clId="Web-{D6971542-36FB-A11B-EB00-CE0D2E2898EF}" dt="2025-03-09T10:32:48.640" v="235"/>
          <ac:spMkLst>
            <pc:docMk/>
            <pc:sldMk cId="4283167901" sldId="1026"/>
            <ac:spMk id="2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31:51.372" v="219"/>
          <ac:spMkLst>
            <pc:docMk/>
            <pc:sldMk cId="4283167901" sldId="1026"/>
            <ac:spMk id="3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31:51.372" v="219"/>
          <ac:spMkLst>
            <pc:docMk/>
            <pc:sldMk cId="4283167901" sldId="1026"/>
            <ac:spMk id="4" creationId="{00000000-0000-0000-0000-000000000000}"/>
          </ac:spMkLst>
        </pc:spChg>
        <pc:spChg chg="del mod ord">
          <ac:chgData name="Sarah Hopkins" userId="S::sarah_pathwayspeople.co.uk#ext#@womensutilitiesnetwork.onmicrosoft.com::93ff7e62-ea1f-4cb6-8da7-07f2b7e22df8" providerId="AD" clId="Web-{D6971542-36FB-A11B-EB00-CE0D2E2898EF}" dt="2025-03-09T10:32:16.154" v="226"/>
          <ac:spMkLst>
            <pc:docMk/>
            <pc:sldMk cId="4283167901" sldId="1026"/>
            <ac:spMk id="5" creationId="{00000000-0000-0000-0000-000000000000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35:35.488" v="289" actId="20577"/>
          <ac:spMkLst>
            <pc:docMk/>
            <pc:sldMk cId="4283167901" sldId="1026"/>
            <ac:spMk id="6" creationId="{00000000-0000-0000-0000-000000000000}"/>
          </ac:spMkLst>
        </pc:spChg>
        <pc:spChg chg="add del mod ord">
          <ac:chgData name="Sarah Hopkins" userId="S::sarah_pathwayspeople.co.uk#ext#@womensutilitiesnetwork.onmicrosoft.com::93ff7e62-ea1f-4cb6-8da7-07f2b7e22df8" providerId="AD" clId="Web-{D6971542-36FB-A11B-EB00-CE0D2E2898EF}" dt="2025-03-09T10:32:05.373" v="223"/>
          <ac:spMkLst>
            <pc:docMk/>
            <pc:sldMk cId="4283167901" sldId="1026"/>
            <ac:spMk id="9" creationId="{F7106FF4-30BD-1033-7380-0D02B323B5D5}"/>
          </ac:spMkLst>
        </pc:spChg>
        <pc:spChg chg="add del mod">
          <ac:chgData name="Sarah Hopkins" userId="S::sarah_pathwayspeople.co.uk#ext#@womensutilitiesnetwork.onmicrosoft.com::93ff7e62-ea1f-4cb6-8da7-07f2b7e22df8" providerId="AD" clId="Web-{D6971542-36FB-A11B-EB00-CE0D2E2898EF}" dt="2025-03-09T10:32:35.874" v="232"/>
          <ac:spMkLst>
            <pc:docMk/>
            <pc:sldMk cId="4283167901" sldId="1026"/>
            <ac:spMk id="13" creationId="{38F6B0B9-117D-52C1-4376-D3ECFE3CFF6E}"/>
          </ac:spMkLst>
        </pc:spChg>
        <pc:spChg chg="add mod">
          <ac:chgData name="Sarah Hopkins" userId="S::sarah_pathwayspeople.co.uk#ext#@womensutilitiesnetwork.onmicrosoft.com::93ff7e62-ea1f-4cb6-8da7-07f2b7e22df8" providerId="AD" clId="Web-{D6971542-36FB-A11B-EB00-CE0D2E2898EF}" dt="2025-03-09T10:38:01.992" v="322" actId="14100"/>
          <ac:spMkLst>
            <pc:docMk/>
            <pc:sldMk cId="4283167901" sldId="1026"/>
            <ac:spMk id="15" creationId="{94BA0D3C-0BE0-59EC-A81F-F758A6419082}"/>
          </ac:spMkLst>
        </pc:spChg>
        <pc:picChg chg="del">
          <ac:chgData name="Sarah Hopkins" userId="S::sarah_pathwayspeople.co.uk#ext#@womensutilitiesnetwork.onmicrosoft.com::93ff7e62-ea1f-4cb6-8da7-07f2b7e22df8" providerId="AD" clId="Web-{D6971542-36FB-A11B-EB00-CE0D2E2898EF}" dt="2025-03-09T10:32:27.030" v="229"/>
          <ac:picMkLst>
            <pc:docMk/>
            <pc:sldMk cId="4283167901" sldId="1026"/>
            <ac:picMk id="8" creationId="{816F0FED-9C0A-B735-CBB1-8BB900BE8AE2}"/>
          </ac:picMkLst>
        </pc:picChg>
        <pc:picChg chg="mod">
          <ac:chgData name="Sarah Hopkins" userId="S::sarah_pathwayspeople.co.uk#ext#@womensutilitiesnetwork.onmicrosoft.com::93ff7e62-ea1f-4cb6-8da7-07f2b7e22df8" providerId="AD" clId="Web-{D6971542-36FB-A11B-EB00-CE0D2E2898EF}" dt="2025-03-09T10:37:52.508" v="314" actId="1076"/>
          <ac:picMkLst>
            <pc:docMk/>
            <pc:sldMk cId="4283167901" sldId="1026"/>
            <ac:picMk id="10" creationId="{6438DFE8-6FB1-02D9-664A-D04B1AFCA1C5}"/>
          </ac:picMkLst>
        </pc:picChg>
        <pc:picChg chg="del">
          <ac:chgData name="Sarah Hopkins" userId="S::sarah_pathwayspeople.co.uk#ext#@womensutilitiesnetwork.onmicrosoft.com::93ff7e62-ea1f-4cb6-8da7-07f2b7e22df8" providerId="AD" clId="Web-{D6971542-36FB-A11B-EB00-CE0D2E2898EF}" dt="2025-03-09T10:31:18.434" v="218"/>
          <ac:picMkLst>
            <pc:docMk/>
            <pc:sldMk cId="4283167901" sldId="1026"/>
            <ac:picMk id="11" creationId="{564D1C8E-0CF2-42CC-8067-86AD19F16059}"/>
          </ac:picMkLst>
        </pc:picChg>
      </pc:sldChg>
      <pc:sldChg chg="add del replId">
        <pc:chgData name="Sarah Hopkins" userId="S::sarah_pathwayspeople.co.uk#ext#@womensutilitiesnetwork.onmicrosoft.com::93ff7e62-ea1f-4cb6-8da7-07f2b7e22df8" providerId="AD" clId="Web-{D6971542-36FB-A11B-EB00-CE0D2E2898EF}" dt="2025-03-09T10:08:16.129" v="13"/>
        <pc:sldMkLst>
          <pc:docMk/>
          <pc:sldMk cId="537539617" sldId="1027"/>
        </pc:sldMkLst>
      </pc:sldChg>
      <pc:sldChg chg="new ord">
        <pc:chgData name="Sarah Hopkins" userId="S::sarah_pathwayspeople.co.uk#ext#@womensutilitiesnetwork.onmicrosoft.com::93ff7e62-ea1f-4cb6-8da7-07f2b7e22df8" providerId="AD" clId="Web-{D6971542-36FB-A11B-EB00-CE0D2E2898EF}" dt="2025-03-09T10:38:39.462" v="323"/>
        <pc:sldMkLst>
          <pc:docMk/>
          <pc:sldMk cId="3844915259" sldId="1028"/>
        </pc:sldMkLst>
      </pc:sldChg>
      <pc:sldChg chg="addSp delSp modSp new mod setBg">
        <pc:chgData name="Sarah Hopkins" userId="S::sarah_pathwayspeople.co.uk#ext#@womensutilitiesnetwork.onmicrosoft.com::93ff7e62-ea1f-4cb6-8da7-07f2b7e22df8" providerId="AD" clId="Web-{D6971542-36FB-A11B-EB00-CE0D2E2898EF}" dt="2025-03-09T10:07:43.722" v="12" actId="1076"/>
        <pc:sldMkLst>
          <pc:docMk/>
          <pc:sldMk cId="486862390" sldId="1029"/>
        </pc:sldMkLst>
        <pc:spChg chg="del">
          <ac:chgData name="Sarah Hopkins" userId="S::sarah_pathwayspeople.co.uk#ext#@womensutilitiesnetwork.onmicrosoft.com::93ff7e62-ea1f-4cb6-8da7-07f2b7e22df8" providerId="AD" clId="Web-{D6971542-36FB-A11B-EB00-CE0D2E2898EF}" dt="2025-03-09T10:07:23.425" v="8"/>
          <ac:spMkLst>
            <pc:docMk/>
            <pc:sldMk cId="486862390" sldId="1029"/>
            <ac:spMk id="2" creationId="{4F305835-9A7C-783D-CBDD-816D8B495C65}"/>
          </ac:spMkLst>
        </pc:spChg>
        <pc:spChg chg="del">
          <ac:chgData name="Sarah Hopkins" userId="S::sarah_pathwayspeople.co.uk#ext#@womensutilitiesnetwork.onmicrosoft.com::93ff7e62-ea1f-4cb6-8da7-07f2b7e22df8" providerId="AD" clId="Web-{D6971542-36FB-A11B-EB00-CE0D2E2898EF}" dt="2025-03-09T10:07:23.425" v="8"/>
          <ac:spMkLst>
            <pc:docMk/>
            <pc:sldMk cId="486862390" sldId="1029"/>
            <ac:spMk id="3" creationId="{0D7620C9-EA61-7326-776E-EFFEE65471FD}"/>
          </ac:spMkLst>
        </pc:spChg>
        <pc:spChg chg="add">
          <ac:chgData name="Sarah Hopkins" userId="S::sarah_pathwayspeople.co.uk#ext#@womensutilitiesnetwork.onmicrosoft.com::93ff7e62-ea1f-4cb6-8da7-07f2b7e22df8" providerId="AD" clId="Web-{D6971542-36FB-A11B-EB00-CE0D2E2898EF}" dt="2025-03-09T10:07:23.425" v="8"/>
          <ac:spMkLst>
            <pc:docMk/>
            <pc:sldMk cId="486862390" sldId="1029"/>
            <ac:spMk id="9" creationId="{42A4FC2C-047E-45A5-965D-8E1E3BF09BC6}"/>
          </ac:spMkLst>
        </pc:spChg>
        <pc:picChg chg="add mod">
          <ac:chgData name="Sarah Hopkins" userId="S::sarah_pathwayspeople.co.uk#ext#@womensutilitiesnetwork.onmicrosoft.com::93ff7e62-ea1f-4cb6-8da7-07f2b7e22df8" providerId="AD" clId="Web-{D6971542-36FB-A11B-EB00-CE0D2E2898EF}" dt="2025-03-09T10:07:23.425" v="8"/>
          <ac:picMkLst>
            <pc:docMk/>
            <pc:sldMk cId="486862390" sldId="1029"/>
            <ac:picMk id="4" creationId="{62D0FD88-2E53-8CE0-742A-6901B6AC01C7}"/>
          </ac:picMkLst>
        </pc:picChg>
        <pc:picChg chg="add mod">
          <ac:chgData name="Sarah Hopkins" userId="S::sarah_pathwayspeople.co.uk#ext#@womensutilitiesnetwork.onmicrosoft.com::93ff7e62-ea1f-4cb6-8da7-07f2b7e22df8" providerId="AD" clId="Web-{D6971542-36FB-A11B-EB00-CE0D2E2898EF}" dt="2025-03-09T10:07:43.722" v="12" actId="1076"/>
          <ac:picMkLst>
            <pc:docMk/>
            <pc:sldMk cId="486862390" sldId="1029"/>
            <ac:picMk id="5" creationId="{5C5CFEBB-1F7D-5681-7368-55192382FA26}"/>
          </ac:picMkLst>
        </pc:picChg>
      </pc:sldChg>
      <pc:sldChg chg="new del">
        <pc:chgData name="Sarah Hopkins" userId="S::sarah_pathwayspeople.co.uk#ext#@womensutilitiesnetwork.onmicrosoft.com::93ff7e62-ea1f-4cb6-8da7-07f2b7e22df8" providerId="AD" clId="Web-{D6971542-36FB-A11B-EB00-CE0D2E2898EF}" dt="2025-03-09T10:04:09.622" v="4"/>
        <pc:sldMkLst>
          <pc:docMk/>
          <pc:sldMk cId="1318368977" sldId="1029"/>
        </pc:sldMkLst>
      </pc:sldChg>
      <pc:sldChg chg="addSp delSp modSp add ord replId">
        <pc:chgData name="Sarah Hopkins" userId="S::sarah_pathwayspeople.co.uk#ext#@womensutilitiesnetwork.onmicrosoft.com::93ff7e62-ea1f-4cb6-8da7-07f2b7e22df8" providerId="AD" clId="Web-{D6971542-36FB-A11B-EB00-CE0D2E2898EF}" dt="2025-03-09T10:14:56.250" v="76" actId="1076"/>
        <pc:sldMkLst>
          <pc:docMk/>
          <pc:sldMk cId="1960523286" sldId="1030"/>
        </pc:sldMkLst>
        <pc:spChg chg="del">
          <ac:chgData name="Sarah Hopkins" userId="S::sarah_pathwayspeople.co.uk#ext#@womensutilitiesnetwork.onmicrosoft.com::93ff7e62-ea1f-4cb6-8da7-07f2b7e22df8" providerId="AD" clId="Web-{D6971542-36FB-A11B-EB00-CE0D2E2898EF}" dt="2025-03-09T10:11:00.775" v="20"/>
          <ac:spMkLst>
            <pc:docMk/>
            <pc:sldMk cId="1960523286" sldId="1030"/>
            <ac:spMk id="2" creationId="{2E4D893D-88A8-A4D3-983B-C0E4181B6BEE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11:05.540" v="29" actId="20577"/>
          <ac:spMkLst>
            <pc:docMk/>
            <pc:sldMk cId="1960523286" sldId="1030"/>
            <ac:spMk id="3" creationId="{D0D90541-827E-4F18-C170-7DC02629C843}"/>
          </ac:spMkLst>
        </pc:spChg>
        <pc:spChg chg="add del mod">
          <ac:chgData name="Sarah Hopkins" userId="S::sarah_pathwayspeople.co.uk#ext#@womensutilitiesnetwork.onmicrosoft.com::93ff7e62-ea1f-4cb6-8da7-07f2b7e22df8" providerId="AD" clId="Web-{D6971542-36FB-A11B-EB00-CE0D2E2898EF}" dt="2025-03-09T10:11:25.010" v="31"/>
          <ac:spMkLst>
            <pc:docMk/>
            <pc:sldMk cId="1960523286" sldId="1030"/>
            <ac:spMk id="5" creationId="{79B5AAE1-8247-B5D2-196E-6C089289659D}"/>
          </ac:spMkLst>
        </pc:spChg>
        <pc:spChg chg="add mod">
          <ac:chgData name="Sarah Hopkins" userId="S::sarah_pathwayspeople.co.uk#ext#@womensutilitiesnetwork.onmicrosoft.com::93ff7e62-ea1f-4cb6-8da7-07f2b7e22df8" providerId="AD" clId="Web-{D6971542-36FB-A11B-EB00-CE0D2E2898EF}" dt="2025-03-09T10:12:33.621" v="45" actId="1076"/>
          <ac:spMkLst>
            <pc:docMk/>
            <pc:sldMk cId="1960523286" sldId="1030"/>
            <ac:spMk id="13" creationId="{50F083FB-00C3-D3BD-CE02-079C2DFF5D27}"/>
          </ac:spMkLst>
        </pc:spChg>
        <pc:spChg chg="add del">
          <ac:chgData name="Sarah Hopkins" userId="S::sarah_pathwayspeople.co.uk#ext#@womensutilitiesnetwork.onmicrosoft.com::93ff7e62-ea1f-4cb6-8da7-07f2b7e22df8" providerId="AD" clId="Web-{D6971542-36FB-A11B-EB00-CE0D2E2898EF}" dt="2025-03-09T10:12:15.089" v="38"/>
          <ac:spMkLst>
            <pc:docMk/>
            <pc:sldMk cId="1960523286" sldId="1030"/>
            <ac:spMk id="15" creationId="{0C35CA4A-12AF-E8CD-2F91-86EECF136E44}"/>
          </ac:spMkLst>
        </pc:spChg>
        <pc:spChg chg="add mod">
          <ac:chgData name="Sarah Hopkins" userId="S::sarah_pathwayspeople.co.uk#ext#@womensutilitiesnetwork.onmicrosoft.com::93ff7e62-ea1f-4cb6-8da7-07f2b7e22df8" providerId="AD" clId="Web-{D6971542-36FB-A11B-EB00-CE0D2E2898EF}" dt="2025-03-09T10:14:56.250" v="76" actId="1076"/>
          <ac:spMkLst>
            <pc:docMk/>
            <pc:sldMk cId="1960523286" sldId="1030"/>
            <ac:spMk id="17" creationId="{4EDDB5C6-A4FD-F112-2527-1AF79B251E61}"/>
          </ac:spMkLst>
        </pc:spChg>
        <pc:picChg chg="add del">
          <ac:chgData name="Sarah Hopkins" userId="S::sarah_pathwayspeople.co.uk#ext#@womensutilitiesnetwork.onmicrosoft.com::93ff7e62-ea1f-4cb6-8da7-07f2b7e22df8" providerId="AD" clId="Web-{D6971542-36FB-A11B-EB00-CE0D2E2898EF}" dt="2025-03-09T10:12:22.683" v="41"/>
          <ac:picMkLst>
            <pc:docMk/>
            <pc:sldMk cId="1960523286" sldId="1030"/>
            <ac:picMk id="7" creationId="{E6F852D3-B523-245C-F7A5-C5B8C9F8E568}"/>
          </ac:picMkLst>
        </pc:picChg>
        <pc:picChg chg="add del">
          <ac:chgData name="Sarah Hopkins" userId="S::sarah_pathwayspeople.co.uk#ext#@womensutilitiesnetwork.onmicrosoft.com::93ff7e62-ea1f-4cb6-8da7-07f2b7e22df8" providerId="AD" clId="Web-{D6971542-36FB-A11B-EB00-CE0D2E2898EF}" dt="2025-03-09T10:12:21.136" v="40"/>
          <ac:picMkLst>
            <pc:docMk/>
            <pc:sldMk cId="1960523286" sldId="1030"/>
            <ac:picMk id="9" creationId="{6A1CBECF-F870-E1E4-7B3D-7A271D8217F4}"/>
          </ac:picMkLst>
        </pc:picChg>
        <pc:picChg chg="add mod">
          <ac:chgData name="Sarah Hopkins" userId="S::sarah_pathwayspeople.co.uk#ext#@womensutilitiesnetwork.onmicrosoft.com::93ff7e62-ea1f-4cb6-8da7-07f2b7e22df8" providerId="AD" clId="Web-{D6971542-36FB-A11B-EB00-CE0D2E2898EF}" dt="2025-03-09T10:12:24.668" v="42" actId="1076"/>
          <ac:picMkLst>
            <pc:docMk/>
            <pc:sldMk cId="1960523286" sldId="1030"/>
            <ac:picMk id="11" creationId="{B62CD43E-CA27-C066-8E94-2B9324F0A827}"/>
          </ac:picMkLst>
        </pc:picChg>
      </pc:sldChg>
      <pc:sldChg chg="addSp delSp modSp add replId">
        <pc:chgData name="Sarah Hopkins" userId="S::sarah_pathwayspeople.co.uk#ext#@womensutilitiesnetwork.onmicrosoft.com::93ff7e62-ea1f-4cb6-8da7-07f2b7e22df8" providerId="AD" clId="Web-{D6971542-36FB-A11B-EB00-CE0D2E2898EF}" dt="2025-03-09T10:14:03.905" v="71" actId="14100"/>
        <pc:sldMkLst>
          <pc:docMk/>
          <pc:sldMk cId="981609571" sldId="1031"/>
        </pc:sldMkLst>
        <pc:spChg chg="add del mod">
          <ac:chgData name="Sarah Hopkins" userId="S::sarah_pathwayspeople.co.uk#ext#@womensutilitiesnetwork.onmicrosoft.com::93ff7e62-ea1f-4cb6-8da7-07f2b7e22df8" providerId="AD" clId="Web-{D6971542-36FB-A11B-EB00-CE0D2E2898EF}" dt="2025-03-09T10:13:41.889" v="62"/>
          <ac:spMkLst>
            <pc:docMk/>
            <pc:sldMk cId="981609571" sldId="1031"/>
            <ac:spMk id="13" creationId="{51EBC3CD-98FA-E050-94EE-4A153354AEB6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14:03.905" v="71" actId="14100"/>
          <ac:spMkLst>
            <pc:docMk/>
            <pc:sldMk cId="981609571" sldId="1031"/>
            <ac:spMk id="17" creationId="{D1AD59AC-FDEC-7239-EE66-454093317C53}"/>
          </ac:spMkLst>
        </pc:spChg>
      </pc:sldChg>
      <pc:sldChg chg="addSp delSp add replId">
        <pc:chgData name="Sarah Hopkins" userId="S::sarah_pathwayspeople.co.uk#ext#@womensutilitiesnetwork.onmicrosoft.com::93ff7e62-ea1f-4cb6-8da7-07f2b7e22df8" providerId="AD" clId="Web-{D6971542-36FB-A11B-EB00-CE0D2E2898EF}" dt="2025-03-09T10:15:15.391" v="80"/>
        <pc:sldMkLst>
          <pc:docMk/>
          <pc:sldMk cId="2661336780" sldId="1032"/>
        </pc:sldMkLst>
        <pc:spChg chg="add del">
          <ac:chgData name="Sarah Hopkins" userId="S::sarah_pathwayspeople.co.uk#ext#@womensutilitiesnetwork.onmicrosoft.com::93ff7e62-ea1f-4cb6-8da7-07f2b7e22df8" providerId="AD" clId="Web-{D6971542-36FB-A11B-EB00-CE0D2E2898EF}" dt="2025-03-09T10:15:03.782" v="79"/>
          <ac:spMkLst>
            <pc:docMk/>
            <pc:sldMk cId="2661336780" sldId="1032"/>
            <ac:spMk id="4" creationId="{1C24B624-F448-FFCF-AF63-33E60BE21D48}"/>
          </ac:spMkLst>
        </pc:spChg>
        <pc:spChg chg="add">
          <ac:chgData name="Sarah Hopkins" userId="S::sarah_pathwayspeople.co.uk#ext#@womensutilitiesnetwork.onmicrosoft.com::93ff7e62-ea1f-4cb6-8da7-07f2b7e22df8" providerId="AD" clId="Web-{D6971542-36FB-A11B-EB00-CE0D2E2898EF}" dt="2025-03-09T10:14:42.937" v="75"/>
          <ac:spMkLst>
            <pc:docMk/>
            <pc:sldMk cId="2661336780" sldId="1032"/>
            <ac:spMk id="6" creationId="{5B936CCE-EA9E-7C10-95BE-BE03D2D3D6FB}"/>
          </ac:spMkLst>
        </pc:spChg>
        <pc:spChg chg="add del">
          <ac:chgData name="Sarah Hopkins" userId="S::sarah_pathwayspeople.co.uk#ext#@womensutilitiesnetwork.onmicrosoft.com::93ff7e62-ea1f-4cb6-8da7-07f2b7e22df8" providerId="AD" clId="Web-{D6971542-36FB-A11B-EB00-CE0D2E2898EF}" dt="2025-03-09T10:14:58.875" v="78"/>
          <ac:spMkLst>
            <pc:docMk/>
            <pc:sldMk cId="2661336780" sldId="1032"/>
            <ac:spMk id="8" creationId="{08CB3A3C-EBEF-7A68-5AA1-5DA5397A65EC}"/>
          </ac:spMkLst>
        </pc:spChg>
        <pc:spChg chg="add">
          <ac:chgData name="Sarah Hopkins" userId="S::sarah_pathwayspeople.co.uk#ext#@womensutilitiesnetwork.onmicrosoft.com::93ff7e62-ea1f-4cb6-8da7-07f2b7e22df8" providerId="AD" clId="Web-{D6971542-36FB-A11B-EB00-CE0D2E2898EF}" dt="2025-03-09T10:15:15.391" v="80"/>
          <ac:spMkLst>
            <pc:docMk/>
            <pc:sldMk cId="2661336780" sldId="1032"/>
            <ac:spMk id="10" creationId="{2D632434-B006-2475-2AB4-1A5A39302AA5}"/>
          </ac:spMkLst>
        </pc:spChg>
      </pc:sldChg>
      <pc:sldChg chg="addSp delSp modSp add ord replId">
        <pc:chgData name="Sarah Hopkins" userId="S::sarah_pathwayspeople.co.uk#ext#@womensutilitiesnetwork.onmicrosoft.com::93ff7e62-ea1f-4cb6-8da7-07f2b7e22df8" providerId="AD" clId="Web-{D6971542-36FB-A11B-EB00-CE0D2E2898EF}" dt="2025-03-09T10:43:10.642" v="446"/>
        <pc:sldMkLst>
          <pc:docMk/>
          <pc:sldMk cId="181087459" sldId="1033"/>
        </pc:sldMkLst>
        <pc:spChg chg="mod">
          <ac:chgData name="Sarah Hopkins" userId="S::sarah_pathwayspeople.co.uk#ext#@womensutilitiesnetwork.onmicrosoft.com::93ff7e62-ea1f-4cb6-8da7-07f2b7e22df8" providerId="AD" clId="Web-{D6971542-36FB-A11B-EB00-CE0D2E2898EF}" dt="2025-03-09T10:42:09.265" v="443" actId="20577"/>
          <ac:spMkLst>
            <pc:docMk/>
            <pc:sldMk cId="181087459" sldId="1033"/>
            <ac:spMk id="2" creationId="{6D9F5FD7-2457-D9CD-7683-F0E1F47F3CD3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40:20.527" v="351" actId="20577"/>
          <ac:spMkLst>
            <pc:docMk/>
            <pc:sldMk cId="181087459" sldId="1033"/>
            <ac:spMk id="3" creationId="{22FCAB0B-4565-DF2E-CCC5-5808E0ED5961}"/>
          </ac:spMkLst>
        </pc:spChg>
        <pc:picChg chg="add mod">
          <ac:chgData name="Sarah Hopkins" userId="S::sarah_pathwayspeople.co.uk#ext#@womensutilitiesnetwork.onmicrosoft.com::93ff7e62-ea1f-4cb6-8da7-07f2b7e22df8" providerId="AD" clId="Web-{D6971542-36FB-A11B-EB00-CE0D2E2898EF}" dt="2025-03-09T10:41:06.044" v="354" actId="1076"/>
          <ac:picMkLst>
            <pc:docMk/>
            <pc:sldMk cId="181087459" sldId="1033"/>
            <ac:picMk id="4" creationId="{2E934BC1-1B30-1DDF-E7C1-276F3E67C2D9}"/>
          </ac:picMkLst>
        </pc:picChg>
        <pc:picChg chg="del">
          <ac:chgData name="Sarah Hopkins" userId="S::sarah_pathwayspeople.co.uk#ext#@womensutilitiesnetwork.onmicrosoft.com::93ff7e62-ea1f-4cb6-8da7-07f2b7e22df8" providerId="AD" clId="Web-{D6971542-36FB-A11B-EB00-CE0D2E2898EF}" dt="2025-03-09T10:40:22.215" v="352"/>
          <ac:picMkLst>
            <pc:docMk/>
            <pc:sldMk cId="181087459" sldId="1033"/>
            <ac:picMk id="5" creationId="{DDFE7D86-CA72-729E-A000-928DFC807E59}"/>
          </ac:picMkLst>
        </pc:picChg>
      </pc:sldChg>
      <pc:sldChg chg="modSp add ord replId">
        <pc:chgData name="Sarah Hopkins" userId="S::sarah_pathwayspeople.co.uk#ext#@womensutilitiesnetwork.onmicrosoft.com::93ff7e62-ea1f-4cb6-8da7-07f2b7e22df8" providerId="AD" clId="Web-{D6971542-36FB-A11B-EB00-CE0D2E2898EF}" dt="2025-03-09T10:43:10.735" v="447" actId="20577"/>
        <pc:sldMkLst>
          <pc:docMk/>
          <pc:sldMk cId="1590050644" sldId="1034"/>
        </pc:sldMkLst>
        <pc:spChg chg="mod">
          <ac:chgData name="Sarah Hopkins" userId="S::sarah_pathwayspeople.co.uk#ext#@womensutilitiesnetwork.onmicrosoft.com::93ff7e62-ea1f-4cb6-8da7-07f2b7e22df8" providerId="AD" clId="Web-{D6971542-36FB-A11B-EB00-CE0D2E2898EF}" dt="2025-03-09T10:43:10.735" v="447" actId="20577"/>
          <ac:spMkLst>
            <pc:docMk/>
            <pc:sldMk cId="1590050644" sldId="1034"/>
            <ac:spMk id="3" creationId="{27C8372E-A63B-1DA6-F9A7-DCC05C7FCC6C}"/>
          </ac:spMkLst>
        </pc:spChg>
      </pc:sldChg>
      <pc:sldChg chg="modSp add ord replId">
        <pc:chgData name="Sarah Hopkins" userId="S::sarah_pathwayspeople.co.uk#ext#@womensutilitiesnetwork.onmicrosoft.com::93ff7e62-ea1f-4cb6-8da7-07f2b7e22df8" providerId="AD" clId="Web-{D6971542-36FB-A11B-EB00-CE0D2E2898EF}" dt="2025-03-09T10:45:53.521" v="512" actId="20577"/>
        <pc:sldMkLst>
          <pc:docMk/>
          <pc:sldMk cId="2997736794" sldId="1035"/>
        </pc:sldMkLst>
        <pc:spChg chg="mod">
          <ac:chgData name="Sarah Hopkins" userId="S::sarah_pathwayspeople.co.uk#ext#@womensutilitiesnetwork.onmicrosoft.com::93ff7e62-ea1f-4cb6-8da7-07f2b7e22df8" providerId="AD" clId="Web-{D6971542-36FB-A11B-EB00-CE0D2E2898EF}" dt="2025-03-09T10:45:53.521" v="512" actId="20577"/>
          <ac:spMkLst>
            <pc:docMk/>
            <pc:sldMk cId="2997736794" sldId="1035"/>
            <ac:spMk id="2" creationId="{348C657B-A83F-742E-6AE0-034B97A170F7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44:02.893" v="450" actId="20577"/>
          <ac:spMkLst>
            <pc:docMk/>
            <pc:sldMk cId="2997736794" sldId="1035"/>
            <ac:spMk id="3" creationId="{C7663963-0C22-D3A3-B099-67FBF58C3A5F}"/>
          </ac:spMkLst>
        </pc:spChg>
      </pc:sldChg>
      <pc:sldChg chg="modSp add ord replId">
        <pc:chgData name="Sarah Hopkins" userId="S::sarah_pathwayspeople.co.uk#ext#@womensutilitiesnetwork.onmicrosoft.com::93ff7e62-ea1f-4cb6-8da7-07f2b7e22df8" providerId="AD" clId="Web-{D6971542-36FB-A11B-EB00-CE0D2E2898EF}" dt="2025-03-09T10:47:37.180" v="544" actId="1076"/>
        <pc:sldMkLst>
          <pc:docMk/>
          <pc:sldMk cId="1993785865" sldId="1036"/>
        </pc:sldMkLst>
        <pc:spChg chg="mod">
          <ac:chgData name="Sarah Hopkins" userId="S::sarah_pathwayspeople.co.uk#ext#@womensutilitiesnetwork.onmicrosoft.com::93ff7e62-ea1f-4cb6-8da7-07f2b7e22df8" providerId="AD" clId="Web-{D6971542-36FB-A11B-EB00-CE0D2E2898EF}" dt="2025-03-09T10:47:14.867" v="542" actId="20577"/>
          <ac:spMkLst>
            <pc:docMk/>
            <pc:sldMk cId="1993785865" sldId="1036"/>
            <ac:spMk id="2" creationId="{2C38AB79-3604-64C8-FC15-0589BFEDFCCD}"/>
          </ac:spMkLst>
        </pc:spChg>
        <pc:spChg chg="mod">
          <ac:chgData name="Sarah Hopkins" userId="S::sarah_pathwayspeople.co.uk#ext#@womensutilitiesnetwork.onmicrosoft.com::93ff7e62-ea1f-4cb6-8da7-07f2b7e22df8" providerId="AD" clId="Web-{D6971542-36FB-A11B-EB00-CE0D2E2898EF}" dt="2025-03-09T10:47:00.851" v="526" actId="20577"/>
          <ac:spMkLst>
            <pc:docMk/>
            <pc:sldMk cId="1993785865" sldId="1036"/>
            <ac:spMk id="3" creationId="{27028F91-FF7F-8D2C-47E9-7B1FBE2E781A}"/>
          </ac:spMkLst>
        </pc:spChg>
        <pc:picChg chg="mod">
          <ac:chgData name="Sarah Hopkins" userId="S::sarah_pathwayspeople.co.uk#ext#@womensutilitiesnetwork.onmicrosoft.com::93ff7e62-ea1f-4cb6-8da7-07f2b7e22df8" providerId="AD" clId="Web-{D6971542-36FB-A11B-EB00-CE0D2E2898EF}" dt="2025-03-09T10:47:37.180" v="544" actId="1076"/>
          <ac:picMkLst>
            <pc:docMk/>
            <pc:sldMk cId="1993785865" sldId="1036"/>
            <ac:picMk id="4" creationId="{80166B48-9203-EB2E-0638-EB4919C5DC30}"/>
          </ac:picMkLst>
        </pc:picChg>
      </pc:sldChg>
      <pc:sldChg chg="modSp new mod modClrScheme chgLayout">
        <pc:chgData name="Sarah Hopkins" userId="S::sarah_pathwayspeople.co.uk#ext#@womensutilitiesnetwork.onmicrosoft.com::93ff7e62-ea1f-4cb6-8da7-07f2b7e22df8" providerId="AD" clId="Web-{D6971542-36FB-A11B-EB00-CE0D2E2898EF}" dt="2025-03-09T10:48:30.213" v="558" actId="20577"/>
        <pc:sldMkLst>
          <pc:docMk/>
          <pc:sldMk cId="3648147935" sldId="1037"/>
        </pc:sldMkLst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48:30.213" v="558" actId="20577"/>
          <ac:spMkLst>
            <pc:docMk/>
            <pc:sldMk cId="3648147935" sldId="1037"/>
            <ac:spMk id="2" creationId="{B39DE2BD-0F76-3213-F2F0-28D4E1C2D604}"/>
          </ac:spMkLst>
        </pc:spChg>
        <pc:spChg chg="mod ord">
          <ac:chgData name="Sarah Hopkins" userId="S::sarah_pathwayspeople.co.uk#ext#@womensutilitiesnetwork.onmicrosoft.com::93ff7e62-ea1f-4cb6-8da7-07f2b7e22df8" providerId="AD" clId="Web-{D6971542-36FB-A11B-EB00-CE0D2E2898EF}" dt="2025-03-09T10:48:12.916" v="550" actId="20577"/>
          <ac:spMkLst>
            <pc:docMk/>
            <pc:sldMk cId="3648147935" sldId="1037"/>
            <ac:spMk id="3" creationId="{5A6D1174-F80C-6FBE-841F-552F272AAA8C}"/>
          </ac:spMkLst>
        </pc:spChg>
      </pc:sldChg>
      <pc:sldChg chg="modSp add replId">
        <pc:chgData name="Sarah Hopkins" userId="S::sarah_pathwayspeople.co.uk#ext#@womensutilitiesnetwork.onmicrosoft.com::93ff7e62-ea1f-4cb6-8da7-07f2b7e22df8" providerId="AD" clId="Web-{D6971542-36FB-A11B-EB00-CE0D2E2898EF}" dt="2025-03-09T10:49:00.339" v="571"/>
        <pc:sldMkLst>
          <pc:docMk/>
          <pc:sldMk cId="2942632667" sldId="1038"/>
        </pc:sldMkLst>
        <pc:spChg chg="mod">
          <ac:chgData name="Sarah Hopkins" userId="S::sarah_pathwayspeople.co.uk#ext#@womensutilitiesnetwork.onmicrosoft.com::93ff7e62-ea1f-4cb6-8da7-07f2b7e22df8" providerId="AD" clId="Web-{D6971542-36FB-A11B-EB00-CE0D2E2898EF}" dt="2025-03-09T10:48:43.651" v="570" actId="20577"/>
          <ac:spMkLst>
            <pc:docMk/>
            <pc:sldMk cId="2942632667" sldId="1038"/>
            <ac:spMk id="3" creationId="{45F84719-E624-7761-27D7-A6D8375A3C81}"/>
          </ac:spMkLst>
        </pc:spChg>
        <pc:picChg chg="mod">
          <ac:chgData name="Sarah Hopkins" userId="S::sarah_pathwayspeople.co.uk#ext#@womensutilitiesnetwork.onmicrosoft.com::93ff7e62-ea1f-4cb6-8da7-07f2b7e22df8" providerId="AD" clId="Web-{D6971542-36FB-A11B-EB00-CE0D2E2898EF}" dt="2025-03-09T10:49:00.339" v="571"/>
          <ac:picMkLst>
            <pc:docMk/>
            <pc:sldMk cId="2942632667" sldId="1038"/>
            <ac:picMk id="4" creationId="{22AD194E-A333-6E43-FD11-EFA6C2E43AF8}"/>
          </ac:picMkLst>
        </pc:picChg>
      </pc:sldChg>
    </pc:docChg>
  </pc:docChgLst>
  <pc:docChgLst>
    <pc:chgData name="Kate Hughes" userId="01e386bb-dab7-462d-9d51-ef250a8d0ab8" providerId="ADAL" clId="{6ED7A2F5-1041-48AE-9A38-2FB529DB14E7}"/>
    <pc:docChg chg="undo redo custSel addSld delSld modSld sldOrd">
      <pc:chgData name="Kate Hughes" userId="01e386bb-dab7-462d-9d51-ef250a8d0ab8" providerId="ADAL" clId="{6ED7A2F5-1041-48AE-9A38-2FB529DB14E7}" dt="2025-02-13T17:52:42.886" v="2366" actId="113"/>
      <pc:docMkLst>
        <pc:docMk/>
      </pc:docMkLst>
      <pc:sldChg chg="modNotesTx">
        <pc:chgData name="Kate Hughes" userId="01e386bb-dab7-462d-9d51-ef250a8d0ab8" providerId="ADAL" clId="{6ED7A2F5-1041-48AE-9A38-2FB529DB14E7}" dt="2025-01-24T15:40:22.372" v="101" actId="20577"/>
        <pc:sldMkLst>
          <pc:docMk/>
          <pc:sldMk cId="3938911944" sldId="258"/>
        </pc:sldMkLst>
      </pc:sldChg>
      <pc:sldChg chg="modSp del mod modNotesTx">
        <pc:chgData name="Kate Hughes" userId="01e386bb-dab7-462d-9d51-ef250a8d0ab8" providerId="ADAL" clId="{6ED7A2F5-1041-48AE-9A38-2FB529DB14E7}" dt="2025-01-24T15:55:43.322" v="106" actId="47"/>
        <pc:sldMkLst>
          <pc:docMk/>
          <pc:sldMk cId="1848200521" sldId="260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2768613583" sldId="262"/>
        </pc:sldMkLst>
      </pc:sldChg>
      <pc:sldChg chg="addSp delSp modSp add del mod modNotesTx">
        <pc:chgData name="Kate Hughes" userId="01e386bb-dab7-462d-9d51-ef250a8d0ab8" providerId="ADAL" clId="{6ED7A2F5-1041-48AE-9A38-2FB529DB14E7}" dt="2025-02-04T13:35:37.187" v="178" actId="1076"/>
        <pc:sldMkLst>
          <pc:docMk/>
          <pc:sldMk cId="1292924752" sldId="263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756827263" sldId="264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1251745180" sldId="265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140796490" sldId="266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4155605514" sldId="268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139816116" sldId="269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62460943" sldId="271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192469378" sldId="272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479878984" sldId="273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839554600" sldId="274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412037183" sldId="276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619654883" sldId="277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448406204" sldId="278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2559802944" sldId="279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869900973" sldId="280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259171680" sldId="281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168465658" sldId="282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2890476612" sldId="283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1201380508" sldId="285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2390930950" sldId="287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2844346102" sldId="288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063473184" sldId="289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355074615" sldId="290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116579188" sldId="291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1201132613" sldId="294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666568379" sldId="295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402119656" sldId="297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1776554937" sldId="298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808377710" sldId="299"/>
        </pc:sldMkLst>
      </pc:sldChg>
      <pc:sldChg chg="modSp mod">
        <pc:chgData name="Kate Hughes" userId="01e386bb-dab7-462d-9d51-ef250a8d0ab8" providerId="ADAL" clId="{6ED7A2F5-1041-48AE-9A38-2FB529DB14E7}" dt="2025-02-13T17:51:49.846" v="2363" actId="207"/>
        <pc:sldMkLst>
          <pc:docMk/>
          <pc:sldMk cId="2735781214" sldId="302"/>
        </pc:sldMkLst>
      </pc:sldChg>
      <pc:sldChg chg="modSp mod">
        <pc:chgData name="Kate Hughes" userId="01e386bb-dab7-462d-9d51-ef250a8d0ab8" providerId="ADAL" clId="{6ED7A2F5-1041-48AE-9A38-2FB529DB14E7}" dt="2025-02-13T17:50:38.507" v="2310" actId="207"/>
        <pc:sldMkLst>
          <pc:docMk/>
          <pc:sldMk cId="625595098" sldId="303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582134874" sldId="307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072750277" sldId="308"/>
        </pc:sldMkLst>
      </pc:sldChg>
      <pc:sldChg chg="modSp mod">
        <pc:chgData name="Kate Hughes" userId="01e386bb-dab7-462d-9d51-ef250a8d0ab8" providerId="ADAL" clId="{6ED7A2F5-1041-48AE-9A38-2FB529DB14E7}" dt="2025-02-13T17:51:30.490" v="2362" actId="20577"/>
        <pc:sldMkLst>
          <pc:docMk/>
          <pc:sldMk cId="2770183285" sldId="309"/>
        </pc:sldMkLst>
      </pc:sldChg>
      <pc:sldChg chg="addSp delSp modSp new mod">
        <pc:chgData name="Kate Hughes" userId="01e386bb-dab7-462d-9d51-ef250a8d0ab8" providerId="ADAL" clId="{6ED7A2F5-1041-48AE-9A38-2FB529DB14E7}" dt="2025-01-24T15:55:38.154" v="105" actId="478"/>
        <pc:sldMkLst>
          <pc:docMk/>
          <pc:sldMk cId="289521528" sldId="313"/>
        </pc:sldMkLst>
      </pc:sldChg>
      <pc:sldChg chg="addSp delSp modSp new mod modNotesTx">
        <pc:chgData name="Kate Hughes" userId="01e386bb-dab7-462d-9d51-ef250a8d0ab8" providerId="ADAL" clId="{6ED7A2F5-1041-48AE-9A38-2FB529DB14E7}" dt="2025-02-13T14:47:04.995" v="2074" actId="207"/>
        <pc:sldMkLst>
          <pc:docMk/>
          <pc:sldMk cId="2657696663" sldId="314"/>
        </pc:sldMkLst>
      </pc:sldChg>
      <pc:sldChg chg="del">
        <pc:chgData name="Kate Hughes" userId="01e386bb-dab7-462d-9d51-ef250a8d0ab8" providerId="ADAL" clId="{6ED7A2F5-1041-48AE-9A38-2FB529DB14E7}" dt="2025-01-24T15:38:17.668" v="0" actId="47"/>
        <pc:sldMkLst>
          <pc:docMk/>
          <pc:sldMk cId="3053746539" sldId="314"/>
        </pc:sldMkLst>
      </pc:sldChg>
      <pc:sldChg chg="new del">
        <pc:chgData name="Kate Hughes" userId="01e386bb-dab7-462d-9d51-ef250a8d0ab8" providerId="ADAL" clId="{6ED7A2F5-1041-48AE-9A38-2FB529DB14E7}" dt="2025-02-04T14:25:14.219" v="243" actId="47"/>
        <pc:sldMkLst>
          <pc:docMk/>
          <pc:sldMk cId="486922669" sldId="315"/>
        </pc:sldMkLst>
      </pc:sldChg>
      <pc:sldChg chg="modSp new del mod">
        <pc:chgData name="Kate Hughes" userId="01e386bb-dab7-462d-9d51-ef250a8d0ab8" providerId="ADAL" clId="{6ED7A2F5-1041-48AE-9A38-2FB529DB14E7}" dt="2025-02-04T14:29:34.258" v="357" actId="47"/>
        <pc:sldMkLst>
          <pc:docMk/>
          <pc:sldMk cId="3281334270" sldId="316"/>
        </pc:sldMkLst>
      </pc:sldChg>
      <pc:sldChg chg="addSp delSp modSp new del mod">
        <pc:chgData name="Kate Hughes" userId="01e386bb-dab7-462d-9d51-ef250a8d0ab8" providerId="ADAL" clId="{6ED7A2F5-1041-48AE-9A38-2FB529DB14E7}" dt="2025-02-04T14:29:35.988" v="358" actId="47"/>
        <pc:sldMkLst>
          <pc:docMk/>
          <pc:sldMk cId="4101798258" sldId="317"/>
        </pc:sldMkLst>
      </pc:sldChg>
      <pc:sldChg chg="addSp modSp new mod modNotesTx">
        <pc:chgData name="Kate Hughes" userId="01e386bb-dab7-462d-9d51-ef250a8d0ab8" providerId="ADAL" clId="{6ED7A2F5-1041-48AE-9A38-2FB529DB14E7}" dt="2025-02-13T14:47:01.201" v="2073" actId="207"/>
        <pc:sldMkLst>
          <pc:docMk/>
          <pc:sldMk cId="2073952204" sldId="318"/>
        </pc:sldMkLst>
      </pc:sldChg>
      <pc:sldChg chg="addSp modSp new del mod modNotesTx">
        <pc:chgData name="Kate Hughes" userId="01e386bb-dab7-462d-9d51-ef250a8d0ab8" providerId="ADAL" clId="{6ED7A2F5-1041-48AE-9A38-2FB529DB14E7}" dt="2025-02-04T15:27:21.323" v="691" actId="47"/>
        <pc:sldMkLst>
          <pc:docMk/>
          <pc:sldMk cId="3885215508" sldId="319"/>
        </pc:sldMkLst>
      </pc:sldChg>
      <pc:sldChg chg="delSp modSp add del mod modNotesTx">
        <pc:chgData name="Kate Hughes" userId="01e386bb-dab7-462d-9d51-ef250a8d0ab8" providerId="ADAL" clId="{6ED7A2F5-1041-48AE-9A38-2FB529DB14E7}" dt="2025-02-04T15:23:52.701" v="634" actId="47"/>
        <pc:sldMkLst>
          <pc:docMk/>
          <pc:sldMk cId="4093643171" sldId="320"/>
        </pc:sldMkLst>
      </pc:sldChg>
      <pc:sldChg chg="delSp modSp add del mod modNotesTx">
        <pc:chgData name="Kate Hughes" userId="01e386bb-dab7-462d-9d51-ef250a8d0ab8" providerId="ADAL" clId="{6ED7A2F5-1041-48AE-9A38-2FB529DB14E7}" dt="2025-02-04T15:43:07.332" v="942" actId="47"/>
        <pc:sldMkLst>
          <pc:docMk/>
          <pc:sldMk cId="2363214870" sldId="321"/>
        </pc:sldMkLst>
      </pc:sldChg>
      <pc:sldChg chg="addSp modSp new mod modNotesTx">
        <pc:chgData name="Kate Hughes" userId="01e386bb-dab7-462d-9d51-ef250a8d0ab8" providerId="ADAL" clId="{6ED7A2F5-1041-48AE-9A38-2FB529DB14E7}" dt="2025-02-13T14:46:44.175" v="2070" actId="207"/>
        <pc:sldMkLst>
          <pc:docMk/>
          <pc:sldMk cId="684514713" sldId="322"/>
        </pc:sldMkLst>
      </pc:sldChg>
      <pc:sldChg chg="new del">
        <pc:chgData name="Kate Hughes" userId="01e386bb-dab7-462d-9d51-ef250a8d0ab8" providerId="ADAL" clId="{6ED7A2F5-1041-48AE-9A38-2FB529DB14E7}" dt="2025-02-04T14:47:28.097" v="463" actId="680"/>
        <pc:sldMkLst>
          <pc:docMk/>
          <pc:sldMk cId="949040270" sldId="322"/>
        </pc:sldMkLst>
      </pc:sldChg>
      <pc:sldChg chg="new del">
        <pc:chgData name="Kate Hughes" userId="01e386bb-dab7-462d-9d51-ef250a8d0ab8" providerId="ADAL" clId="{6ED7A2F5-1041-48AE-9A38-2FB529DB14E7}" dt="2025-02-04T14:47:05.373" v="461" actId="680"/>
        <pc:sldMkLst>
          <pc:docMk/>
          <pc:sldMk cId="3513636628" sldId="322"/>
        </pc:sldMkLst>
      </pc:sldChg>
      <pc:sldChg chg="new modNotesTx">
        <pc:chgData name="Kate Hughes" userId="01e386bb-dab7-462d-9d51-ef250a8d0ab8" providerId="ADAL" clId="{6ED7A2F5-1041-48AE-9A38-2FB529DB14E7}" dt="2025-02-13T14:15:22.269" v="1918" actId="20577"/>
        <pc:sldMkLst>
          <pc:docMk/>
          <pc:sldMk cId="1142907489" sldId="323"/>
        </pc:sldMkLst>
      </pc:sldChg>
      <pc:sldChg chg="addSp delSp modSp add mod">
        <pc:chgData name="Kate Hughes" userId="01e386bb-dab7-462d-9d51-ef250a8d0ab8" providerId="ADAL" clId="{6ED7A2F5-1041-48AE-9A38-2FB529DB14E7}" dt="2025-02-13T14:46:56.813" v="2072" actId="207"/>
        <pc:sldMkLst>
          <pc:docMk/>
          <pc:sldMk cId="1331308899" sldId="324"/>
        </pc:sldMkLst>
      </pc:sldChg>
      <pc:sldChg chg="addSp delSp modSp add mod modNotesTx">
        <pc:chgData name="Kate Hughes" userId="01e386bb-dab7-462d-9d51-ef250a8d0ab8" providerId="ADAL" clId="{6ED7A2F5-1041-48AE-9A38-2FB529DB14E7}" dt="2025-02-13T14:46:50.055" v="2071" actId="207"/>
        <pc:sldMkLst>
          <pc:docMk/>
          <pc:sldMk cId="2035133296" sldId="325"/>
        </pc:sldMkLst>
      </pc:sldChg>
      <pc:sldChg chg="delSp modSp add mod ord modNotesTx">
        <pc:chgData name="Kate Hughes" userId="01e386bb-dab7-462d-9d51-ef250a8d0ab8" providerId="ADAL" clId="{6ED7A2F5-1041-48AE-9A38-2FB529DB14E7}" dt="2025-02-13T14:46:33.614" v="2069" actId="207"/>
        <pc:sldMkLst>
          <pc:docMk/>
          <pc:sldMk cId="3084175711" sldId="326"/>
        </pc:sldMkLst>
      </pc:sldChg>
      <pc:sldChg chg="delSp modSp add mod ord modNotesTx">
        <pc:chgData name="Kate Hughes" userId="01e386bb-dab7-462d-9d51-ef250a8d0ab8" providerId="ADAL" clId="{6ED7A2F5-1041-48AE-9A38-2FB529DB14E7}" dt="2025-02-13T14:46:26.739" v="2068" actId="207"/>
        <pc:sldMkLst>
          <pc:docMk/>
          <pc:sldMk cId="650155370" sldId="327"/>
        </pc:sldMkLst>
      </pc:sldChg>
      <pc:sldChg chg="delSp modSp new mod">
        <pc:chgData name="Kate Hughes" userId="01e386bb-dab7-462d-9d51-ef250a8d0ab8" providerId="ADAL" clId="{6ED7A2F5-1041-48AE-9A38-2FB529DB14E7}" dt="2025-02-12T16:21:08.011" v="1477" actId="478"/>
        <pc:sldMkLst>
          <pc:docMk/>
          <pc:sldMk cId="645940120" sldId="328"/>
        </pc:sldMkLst>
      </pc:sldChg>
      <pc:sldChg chg="addSp delSp modSp new del mod">
        <pc:chgData name="Kate Hughes" userId="01e386bb-dab7-462d-9d51-ef250a8d0ab8" providerId="ADAL" clId="{6ED7A2F5-1041-48AE-9A38-2FB529DB14E7}" dt="2025-02-12T16:42:48.895" v="1689" actId="47"/>
        <pc:sldMkLst>
          <pc:docMk/>
          <pc:sldMk cId="1888119792" sldId="329"/>
        </pc:sldMkLst>
      </pc:sldChg>
      <pc:sldChg chg="addSp delSp modSp new mod setBg modNotesTx">
        <pc:chgData name="Kate Hughes" userId="01e386bb-dab7-462d-9d51-ef250a8d0ab8" providerId="ADAL" clId="{6ED7A2F5-1041-48AE-9A38-2FB529DB14E7}" dt="2025-02-12T17:10:05.476" v="1710" actId="20577"/>
        <pc:sldMkLst>
          <pc:docMk/>
          <pc:sldMk cId="1627354981" sldId="330"/>
        </pc:sldMkLst>
      </pc:sldChg>
      <pc:sldChg chg="new del">
        <pc:chgData name="Kate Hughes" userId="01e386bb-dab7-462d-9d51-ef250a8d0ab8" providerId="ADAL" clId="{6ED7A2F5-1041-48AE-9A38-2FB529DB14E7}" dt="2025-02-13T11:30:53.954" v="1712" actId="680"/>
        <pc:sldMkLst>
          <pc:docMk/>
          <pc:sldMk cId="2672255885" sldId="331"/>
        </pc:sldMkLst>
      </pc:sldChg>
      <pc:sldChg chg="addSp delSp modSp new add del mod setBg modNotesTx">
        <pc:chgData name="Kate Hughes" userId="01e386bb-dab7-462d-9d51-ef250a8d0ab8" providerId="ADAL" clId="{6ED7A2F5-1041-48AE-9A38-2FB529DB14E7}" dt="2025-02-13T14:46:16.857" v="2066" actId="207"/>
        <pc:sldMkLst>
          <pc:docMk/>
          <pc:sldMk cId="3821494896" sldId="331"/>
        </pc:sldMkLst>
      </pc:sldChg>
      <pc:sldChg chg="addSp delSp modSp new del mod modNotesTx">
        <pc:chgData name="Kate Hughes" userId="01e386bb-dab7-462d-9d51-ef250a8d0ab8" providerId="ADAL" clId="{6ED7A2F5-1041-48AE-9A38-2FB529DB14E7}" dt="2025-02-13T15:33:56.046" v="2184" actId="47"/>
        <pc:sldMkLst>
          <pc:docMk/>
          <pc:sldMk cId="1673028025" sldId="332"/>
        </pc:sldMkLst>
      </pc:sldChg>
      <pc:sldChg chg="addSp modSp new mod ord modNotesTx">
        <pc:chgData name="Kate Hughes" userId="01e386bb-dab7-462d-9d51-ef250a8d0ab8" providerId="ADAL" clId="{6ED7A2F5-1041-48AE-9A38-2FB529DB14E7}" dt="2025-02-13T17:52:22.945" v="2364" actId="404"/>
        <pc:sldMkLst>
          <pc:docMk/>
          <pc:sldMk cId="3664725307" sldId="333"/>
        </pc:sldMkLst>
      </pc:sldChg>
      <pc:sldChg chg="modSp new del mod">
        <pc:chgData name="Kate Hughes" userId="01e386bb-dab7-462d-9d51-ef250a8d0ab8" providerId="ADAL" clId="{6ED7A2F5-1041-48AE-9A38-2FB529DB14E7}" dt="2025-02-13T15:31:44.629" v="2138" actId="47"/>
        <pc:sldMkLst>
          <pc:docMk/>
          <pc:sldMk cId="925353226" sldId="334"/>
        </pc:sldMkLst>
      </pc:sldChg>
      <pc:sldChg chg="modSp add mod modNotesTx">
        <pc:chgData name="Kate Hughes" userId="01e386bb-dab7-462d-9d51-ef250a8d0ab8" providerId="ADAL" clId="{6ED7A2F5-1041-48AE-9A38-2FB529DB14E7}" dt="2025-02-13T17:52:42.886" v="2366" actId="113"/>
        <pc:sldMkLst>
          <pc:docMk/>
          <pc:sldMk cId="2723699767" sldId="334"/>
        </pc:sldMkLst>
      </pc:sldChg>
      <pc:sldChg chg="add modNotesTx">
        <pc:chgData name="Kate Hughes" userId="01e386bb-dab7-462d-9d51-ef250a8d0ab8" providerId="ADAL" clId="{6ED7A2F5-1041-48AE-9A38-2FB529DB14E7}" dt="2025-02-13T15:37:47.562" v="2308" actId="20577"/>
        <pc:sldMkLst>
          <pc:docMk/>
          <pc:sldMk cId="4190863153" sldId="335"/>
        </pc:sldMkLst>
      </pc:sldChg>
    </pc:docChg>
  </pc:docChgLst>
  <pc:docChgLst>
    <pc:chgData name="Helen Rints" userId="2bb9952e-eb65-40d6-bc3f-c298a8913773" providerId="ADAL" clId="{31A862BA-DD1D-4B9E-9A5B-4B84C74396A6}"/>
    <pc:docChg chg="undo custSel modSld">
      <pc:chgData name="Helen Rints" userId="2bb9952e-eb65-40d6-bc3f-c298a8913773" providerId="ADAL" clId="{31A862BA-DD1D-4B9E-9A5B-4B84C74396A6}" dt="2026-02-03T10:43:58.473" v="77" actId="1076"/>
      <pc:docMkLst>
        <pc:docMk/>
      </pc:docMkLst>
      <pc:sldChg chg="addSp modSp">
        <pc:chgData name="Helen Rints" userId="2bb9952e-eb65-40d6-bc3f-c298a8913773" providerId="ADAL" clId="{31A862BA-DD1D-4B9E-9A5B-4B84C74396A6}" dt="2026-02-03T10:40:49.562" v="33"/>
        <pc:sldMkLst>
          <pc:docMk/>
          <pc:sldMk cId="1733452893" sldId="257"/>
        </pc:sldMkLst>
        <pc:picChg chg="add mod">
          <ac:chgData name="Helen Rints" userId="2bb9952e-eb65-40d6-bc3f-c298a8913773" providerId="ADAL" clId="{31A862BA-DD1D-4B9E-9A5B-4B84C74396A6}" dt="2026-02-03T10:40:49.562" v="33"/>
          <ac:picMkLst>
            <pc:docMk/>
            <pc:sldMk cId="1733452893" sldId="257"/>
            <ac:picMk id="4" creationId="{7DDBA99E-DAC9-F510-A486-3CEF16AE5E28}"/>
          </ac:picMkLst>
        </pc:picChg>
      </pc:sldChg>
      <pc:sldChg chg="addSp modSp mod">
        <pc:chgData name="Helen Rints" userId="2bb9952e-eb65-40d6-bc3f-c298a8913773" providerId="ADAL" clId="{31A862BA-DD1D-4B9E-9A5B-4B84C74396A6}" dt="2026-02-03T10:40:01.656" v="25" actId="1076"/>
        <pc:sldMkLst>
          <pc:docMk/>
          <pc:sldMk cId="3852558338" sldId="259"/>
        </pc:sldMkLst>
        <pc:spChg chg="add mod">
          <ac:chgData name="Helen Rints" userId="2bb9952e-eb65-40d6-bc3f-c298a8913773" providerId="ADAL" clId="{31A862BA-DD1D-4B9E-9A5B-4B84C74396A6}" dt="2026-02-03T10:39:59.338" v="24" actId="14100"/>
          <ac:spMkLst>
            <pc:docMk/>
            <pc:sldMk cId="3852558338" sldId="259"/>
            <ac:spMk id="6" creationId="{5E41BD23-635F-5CEF-ED23-D454A866FE33}"/>
          </ac:spMkLst>
        </pc:spChg>
        <pc:picChg chg="add mod ord modCrop">
          <ac:chgData name="Helen Rints" userId="2bb9952e-eb65-40d6-bc3f-c298a8913773" providerId="ADAL" clId="{31A862BA-DD1D-4B9E-9A5B-4B84C74396A6}" dt="2026-02-03T10:40:01.656" v="25" actId="1076"/>
          <ac:picMkLst>
            <pc:docMk/>
            <pc:sldMk cId="3852558338" sldId="259"/>
            <ac:picMk id="4" creationId="{BF0368EB-942E-A2D9-C2C4-C8521471DFD6}"/>
          </ac:picMkLst>
        </pc:picChg>
      </pc:sldChg>
      <pc:sldChg chg="addSp modSp">
        <pc:chgData name="Helen Rints" userId="2bb9952e-eb65-40d6-bc3f-c298a8913773" providerId="ADAL" clId="{31A862BA-DD1D-4B9E-9A5B-4B84C74396A6}" dt="2026-02-03T10:41:04.625" v="37"/>
        <pc:sldMkLst>
          <pc:docMk/>
          <pc:sldMk cId="2235183910" sldId="260"/>
        </pc:sldMkLst>
        <pc:picChg chg="add mod">
          <ac:chgData name="Helen Rints" userId="2bb9952e-eb65-40d6-bc3f-c298a8913773" providerId="ADAL" clId="{31A862BA-DD1D-4B9E-9A5B-4B84C74396A6}" dt="2026-02-03T10:41:04.625" v="37"/>
          <ac:picMkLst>
            <pc:docMk/>
            <pc:sldMk cId="2235183910" sldId="260"/>
            <ac:picMk id="5" creationId="{886B9017-F30D-FE6B-7009-7EB102FA1D66}"/>
          </ac:picMkLst>
        </pc:picChg>
      </pc:sldChg>
      <pc:sldChg chg="addSp modSp mod">
        <pc:chgData name="Helen Rints" userId="2bb9952e-eb65-40d6-bc3f-c298a8913773" providerId="ADAL" clId="{31A862BA-DD1D-4B9E-9A5B-4B84C74396A6}" dt="2026-02-03T10:40:31.476" v="30" actId="1076"/>
        <pc:sldMkLst>
          <pc:docMk/>
          <pc:sldMk cId="2464684174" sldId="261"/>
        </pc:sldMkLst>
        <pc:picChg chg="add mod">
          <ac:chgData name="Helen Rints" userId="2bb9952e-eb65-40d6-bc3f-c298a8913773" providerId="ADAL" clId="{31A862BA-DD1D-4B9E-9A5B-4B84C74396A6}" dt="2026-02-03T10:40:31.476" v="30" actId="1076"/>
          <ac:picMkLst>
            <pc:docMk/>
            <pc:sldMk cId="2464684174" sldId="261"/>
            <ac:picMk id="4" creationId="{04660561-FA31-7BDA-7EB3-B6C9739EFAA3}"/>
          </ac:picMkLst>
        </pc:picChg>
      </pc:sldChg>
      <pc:sldChg chg="addSp modSp">
        <pc:chgData name="Helen Rints" userId="2bb9952e-eb65-40d6-bc3f-c298a8913773" providerId="ADAL" clId="{31A862BA-DD1D-4B9E-9A5B-4B84C74396A6}" dt="2026-02-03T10:41:00.040" v="36"/>
        <pc:sldMkLst>
          <pc:docMk/>
          <pc:sldMk cId="4068229647" sldId="262"/>
        </pc:sldMkLst>
        <pc:picChg chg="add mod">
          <ac:chgData name="Helen Rints" userId="2bb9952e-eb65-40d6-bc3f-c298a8913773" providerId="ADAL" clId="{31A862BA-DD1D-4B9E-9A5B-4B84C74396A6}" dt="2026-02-03T10:41:00.040" v="36"/>
          <ac:picMkLst>
            <pc:docMk/>
            <pc:sldMk cId="4068229647" sldId="262"/>
            <ac:picMk id="5" creationId="{3253082A-37EC-73C0-736D-5CEB0780A109}"/>
          </ac:picMkLst>
        </pc:picChg>
      </pc:sldChg>
      <pc:sldChg chg="addSp modSp">
        <pc:chgData name="Helen Rints" userId="2bb9952e-eb65-40d6-bc3f-c298a8913773" providerId="ADAL" clId="{31A862BA-DD1D-4B9E-9A5B-4B84C74396A6}" dt="2026-02-03T10:41:10.239" v="39"/>
        <pc:sldMkLst>
          <pc:docMk/>
          <pc:sldMk cId="1127099371" sldId="263"/>
        </pc:sldMkLst>
        <pc:picChg chg="add mod">
          <ac:chgData name="Helen Rints" userId="2bb9952e-eb65-40d6-bc3f-c298a8913773" providerId="ADAL" clId="{31A862BA-DD1D-4B9E-9A5B-4B84C74396A6}" dt="2026-02-03T10:41:10.239" v="39"/>
          <ac:picMkLst>
            <pc:docMk/>
            <pc:sldMk cId="1127099371" sldId="263"/>
            <ac:picMk id="5" creationId="{A18BF503-7D9A-1575-7B29-DD1C885DB6AD}"/>
          </ac:picMkLst>
        </pc:picChg>
      </pc:sldChg>
      <pc:sldChg chg="addSp modSp mod">
        <pc:chgData name="Helen Rints" userId="2bb9952e-eb65-40d6-bc3f-c298a8913773" providerId="ADAL" clId="{31A862BA-DD1D-4B9E-9A5B-4B84C74396A6}" dt="2026-02-03T10:41:19.904" v="41" actId="1076"/>
        <pc:sldMkLst>
          <pc:docMk/>
          <pc:sldMk cId="603690275" sldId="264"/>
        </pc:sldMkLst>
        <pc:picChg chg="add mod">
          <ac:chgData name="Helen Rints" userId="2bb9952e-eb65-40d6-bc3f-c298a8913773" providerId="ADAL" clId="{31A862BA-DD1D-4B9E-9A5B-4B84C74396A6}" dt="2026-02-03T10:41:19.904" v="41" actId="1076"/>
          <ac:picMkLst>
            <pc:docMk/>
            <pc:sldMk cId="603690275" sldId="264"/>
            <ac:picMk id="3" creationId="{403D7E07-3E61-9E37-2BFE-71FAC9B27D8C}"/>
          </ac:picMkLst>
        </pc:picChg>
      </pc:sldChg>
      <pc:sldChg chg="addSp modSp">
        <pc:chgData name="Helen Rints" userId="2bb9952e-eb65-40d6-bc3f-c298a8913773" providerId="ADAL" clId="{31A862BA-DD1D-4B9E-9A5B-4B84C74396A6}" dt="2026-02-03T10:41:26.236" v="42"/>
        <pc:sldMkLst>
          <pc:docMk/>
          <pc:sldMk cId="1332335633" sldId="265"/>
        </pc:sldMkLst>
        <pc:picChg chg="add mod">
          <ac:chgData name="Helen Rints" userId="2bb9952e-eb65-40d6-bc3f-c298a8913773" providerId="ADAL" clId="{31A862BA-DD1D-4B9E-9A5B-4B84C74396A6}" dt="2026-02-03T10:41:26.236" v="42"/>
          <ac:picMkLst>
            <pc:docMk/>
            <pc:sldMk cId="1332335633" sldId="265"/>
            <ac:picMk id="4" creationId="{C9CBA9F5-E52C-00B2-7472-77AD046F1BCD}"/>
          </ac:picMkLst>
        </pc:picChg>
      </pc:sldChg>
      <pc:sldChg chg="addSp modSp">
        <pc:chgData name="Helen Rints" userId="2bb9952e-eb65-40d6-bc3f-c298a8913773" providerId="ADAL" clId="{31A862BA-DD1D-4B9E-9A5B-4B84C74396A6}" dt="2026-02-03T10:41:33.625" v="44"/>
        <pc:sldMkLst>
          <pc:docMk/>
          <pc:sldMk cId="3942486335" sldId="266"/>
        </pc:sldMkLst>
        <pc:picChg chg="add mod">
          <ac:chgData name="Helen Rints" userId="2bb9952e-eb65-40d6-bc3f-c298a8913773" providerId="ADAL" clId="{31A862BA-DD1D-4B9E-9A5B-4B84C74396A6}" dt="2026-02-03T10:41:33.625" v="44"/>
          <ac:picMkLst>
            <pc:docMk/>
            <pc:sldMk cId="3942486335" sldId="266"/>
            <ac:picMk id="5" creationId="{9886E38F-B11B-21D7-3550-5FB2F9D99A87}"/>
          </ac:picMkLst>
        </pc:picChg>
      </pc:sldChg>
      <pc:sldChg chg="addSp modSp">
        <pc:chgData name="Helen Rints" userId="2bb9952e-eb65-40d6-bc3f-c298a8913773" providerId="ADAL" clId="{31A862BA-DD1D-4B9E-9A5B-4B84C74396A6}" dt="2026-02-03T10:41:07.454" v="38"/>
        <pc:sldMkLst>
          <pc:docMk/>
          <pc:sldMk cId="700623484" sldId="268"/>
        </pc:sldMkLst>
        <pc:picChg chg="add mod">
          <ac:chgData name="Helen Rints" userId="2bb9952e-eb65-40d6-bc3f-c298a8913773" providerId="ADAL" clId="{31A862BA-DD1D-4B9E-9A5B-4B84C74396A6}" dt="2026-02-03T10:41:07.454" v="38"/>
          <ac:picMkLst>
            <pc:docMk/>
            <pc:sldMk cId="700623484" sldId="268"/>
            <ac:picMk id="2" creationId="{5A356E90-F7F4-B084-E000-BDEC6FA560B5}"/>
          </ac:picMkLst>
        </pc:picChg>
      </pc:sldChg>
      <pc:sldChg chg="addSp modSp">
        <pc:chgData name="Helen Rints" userId="2bb9952e-eb65-40d6-bc3f-c298a8913773" providerId="ADAL" clId="{31A862BA-DD1D-4B9E-9A5B-4B84C74396A6}" dt="2026-02-03T10:41:29.729" v="43"/>
        <pc:sldMkLst>
          <pc:docMk/>
          <pc:sldMk cId="2398339462" sldId="269"/>
        </pc:sldMkLst>
        <pc:picChg chg="add mod">
          <ac:chgData name="Helen Rints" userId="2bb9952e-eb65-40d6-bc3f-c298a8913773" providerId="ADAL" clId="{31A862BA-DD1D-4B9E-9A5B-4B84C74396A6}" dt="2026-02-03T10:41:29.729" v="43"/>
          <ac:picMkLst>
            <pc:docMk/>
            <pc:sldMk cId="2398339462" sldId="269"/>
            <ac:picMk id="6" creationId="{D6FB53F7-5D5D-DABF-FAF9-9390D80B6C06}"/>
          </ac:picMkLst>
        </pc:picChg>
      </pc:sldChg>
      <pc:sldChg chg="addSp modSp">
        <pc:chgData name="Helen Rints" userId="2bb9952e-eb65-40d6-bc3f-c298a8913773" providerId="ADAL" clId="{31A862BA-DD1D-4B9E-9A5B-4B84C74396A6}" dt="2026-02-03T10:41:45.957" v="47"/>
        <pc:sldMkLst>
          <pc:docMk/>
          <pc:sldMk cId="853279660" sldId="270"/>
        </pc:sldMkLst>
        <pc:picChg chg="add mod">
          <ac:chgData name="Helen Rints" userId="2bb9952e-eb65-40d6-bc3f-c298a8913773" providerId="ADAL" clId="{31A862BA-DD1D-4B9E-9A5B-4B84C74396A6}" dt="2026-02-03T10:41:45.957" v="47"/>
          <ac:picMkLst>
            <pc:docMk/>
            <pc:sldMk cId="853279660" sldId="270"/>
            <ac:picMk id="8" creationId="{885666CC-71A2-AB7B-68AB-5D5A5661EB57}"/>
          </ac:picMkLst>
        </pc:picChg>
      </pc:sldChg>
      <pc:sldChg chg="addSp modSp">
        <pc:chgData name="Helen Rints" userId="2bb9952e-eb65-40d6-bc3f-c298a8913773" providerId="ADAL" clId="{31A862BA-DD1D-4B9E-9A5B-4B84C74396A6}" dt="2026-02-03T10:41:48.890" v="48"/>
        <pc:sldMkLst>
          <pc:docMk/>
          <pc:sldMk cId="35146815" sldId="271"/>
        </pc:sldMkLst>
        <pc:picChg chg="add mod">
          <ac:chgData name="Helen Rints" userId="2bb9952e-eb65-40d6-bc3f-c298a8913773" providerId="ADAL" clId="{31A862BA-DD1D-4B9E-9A5B-4B84C74396A6}" dt="2026-02-03T10:41:48.890" v="48"/>
          <ac:picMkLst>
            <pc:docMk/>
            <pc:sldMk cId="35146815" sldId="271"/>
            <ac:picMk id="4" creationId="{D1B6CFCF-C7D8-C423-F079-72532A66AFDC}"/>
          </ac:picMkLst>
        </pc:picChg>
      </pc:sldChg>
      <pc:sldChg chg="addSp modSp">
        <pc:chgData name="Helen Rints" userId="2bb9952e-eb65-40d6-bc3f-c298a8913773" providerId="ADAL" clId="{31A862BA-DD1D-4B9E-9A5B-4B84C74396A6}" dt="2026-02-03T10:41:51.895" v="49"/>
        <pc:sldMkLst>
          <pc:docMk/>
          <pc:sldMk cId="32820354" sldId="272"/>
        </pc:sldMkLst>
        <pc:picChg chg="add mod">
          <ac:chgData name="Helen Rints" userId="2bb9952e-eb65-40d6-bc3f-c298a8913773" providerId="ADAL" clId="{31A862BA-DD1D-4B9E-9A5B-4B84C74396A6}" dt="2026-02-03T10:41:51.895" v="49"/>
          <ac:picMkLst>
            <pc:docMk/>
            <pc:sldMk cId="32820354" sldId="272"/>
            <ac:picMk id="4" creationId="{3021A383-C7EF-2A1F-85F0-985119404CA7}"/>
          </ac:picMkLst>
        </pc:picChg>
      </pc:sldChg>
      <pc:sldChg chg="addSp modSp">
        <pc:chgData name="Helen Rints" userId="2bb9952e-eb65-40d6-bc3f-c298a8913773" providerId="ADAL" clId="{31A862BA-DD1D-4B9E-9A5B-4B84C74396A6}" dt="2026-02-03T10:42:33.551" v="58"/>
        <pc:sldMkLst>
          <pc:docMk/>
          <pc:sldMk cId="60542941" sldId="292"/>
        </pc:sldMkLst>
        <pc:picChg chg="add mod">
          <ac:chgData name="Helen Rints" userId="2bb9952e-eb65-40d6-bc3f-c298a8913773" providerId="ADAL" clId="{31A862BA-DD1D-4B9E-9A5B-4B84C74396A6}" dt="2026-02-03T10:42:33.551" v="58"/>
          <ac:picMkLst>
            <pc:docMk/>
            <pc:sldMk cId="60542941" sldId="292"/>
            <ac:picMk id="3" creationId="{7CFA84D1-135B-C05B-F27B-C92DC441B9FB}"/>
          </ac:picMkLst>
        </pc:picChg>
      </pc:sldChg>
      <pc:sldChg chg="addSp modSp">
        <pc:chgData name="Helen Rints" userId="2bb9952e-eb65-40d6-bc3f-c298a8913773" providerId="ADAL" clId="{31A862BA-DD1D-4B9E-9A5B-4B84C74396A6}" dt="2026-02-03T10:42:36.830" v="59"/>
        <pc:sldMkLst>
          <pc:docMk/>
          <pc:sldMk cId="3923930053" sldId="293"/>
        </pc:sldMkLst>
        <pc:picChg chg="add mod">
          <ac:chgData name="Helen Rints" userId="2bb9952e-eb65-40d6-bc3f-c298a8913773" providerId="ADAL" clId="{31A862BA-DD1D-4B9E-9A5B-4B84C74396A6}" dt="2026-02-03T10:42:36.830" v="59"/>
          <ac:picMkLst>
            <pc:docMk/>
            <pc:sldMk cId="3923930053" sldId="293"/>
            <ac:picMk id="3" creationId="{2F80F3FA-2E1F-36E6-F9EA-7CE93B360D4A}"/>
          </ac:picMkLst>
        </pc:picChg>
      </pc:sldChg>
      <pc:sldChg chg="addSp modSp">
        <pc:chgData name="Helen Rints" userId="2bb9952e-eb65-40d6-bc3f-c298a8913773" providerId="ADAL" clId="{31A862BA-DD1D-4B9E-9A5B-4B84C74396A6}" dt="2026-02-03T10:42:46.176" v="61"/>
        <pc:sldMkLst>
          <pc:docMk/>
          <pc:sldMk cId="2735272647" sldId="294"/>
        </pc:sldMkLst>
        <pc:picChg chg="add mod">
          <ac:chgData name="Helen Rints" userId="2bb9952e-eb65-40d6-bc3f-c298a8913773" providerId="ADAL" clId="{31A862BA-DD1D-4B9E-9A5B-4B84C74396A6}" dt="2026-02-03T10:42:46.176" v="61"/>
          <ac:picMkLst>
            <pc:docMk/>
            <pc:sldMk cId="2735272647" sldId="294"/>
            <ac:picMk id="5" creationId="{C92BEA01-6F6B-A615-9072-87275DCC5E02}"/>
          </ac:picMkLst>
        </pc:picChg>
      </pc:sldChg>
      <pc:sldChg chg="addSp modSp">
        <pc:chgData name="Helen Rints" userId="2bb9952e-eb65-40d6-bc3f-c298a8913773" providerId="ADAL" clId="{31A862BA-DD1D-4B9E-9A5B-4B84C74396A6}" dt="2026-02-03T10:42:53.164" v="63"/>
        <pc:sldMkLst>
          <pc:docMk/>
          <pc:sldMk cId="1411912510" sldId="986"/>
        </pc:sldMkLst>
        <pc:picChg chg="add mod">
          <ac:chgData name="Helen Rints" userId="2bb9952e-eb65-40d6-bc3f-c298a8913773" providerId="ADAL" clId="{31A862BA-DD1D-4B9E-9A5B-4B84C74396A6}" dt="2026-02-03T10:42:53.164" v="63"/>
          <ac:picMkLst>
            <pc:docMk/>
            <pc:sldMk cId="1411912510" sldId="986"/>
            <ac:picMk id="2" creationId="{91AAD3EA-B91D-34AC-A805-8D28F17539BC}"/>
          </ac:picMkLst>
        </pc:picChg>
      </pc:sldChg>
      <pc:sldChg chg="addSp modSp">
        <pc:chgData name="Helen Rints" userId="2bb9952e-eb65-40d6-bc3f-c298a8913773" providerId="ADAL" clId="{31A862BA-DD1D-4B9E-9A5B-4B84C74396A6}" dt="2026-02-03T10:42:18.222" v="55"/>
        <pc:sldMkLst>
          <pc:docMk/>
          <pc:sldMk cId="3909268245" sldId="999"/>
        </pc:sldMkLst>
        <pc:picChg chg="add mod">
          <ac:chgData name="Helen Rints" userId="2bb9952e-eb65-40d6-bc3f-c298a8913773" providerId="ADAL" clId="{31A862BA-DD1D-4B9E-9A5B-4B84C74396A6}" dt="2026-02-03T10:42:18.222" v="55"/>
          <ac:picMkLst>
            <pc:docMk/>
            <pc:sldMk cId="3909268245" sldId="999"/>
            <ac:picMk id="2" creationId="{8136A119-9CB8-1324-CB76-73DE12E7CAC2}"/>
          </ac:picMkLst>
        </pc:picChg>
      </pc:sldChg>
      <pc:sldChg chg="addSp modSp">
        <pc:chgData name="Helen Rints" userId="2bb9952e-eb65-40d6-bc3f-c298a8913773" providerId="ADAL" clId="{31A862BA-DD1D-4B9E-9A5B-4B84C74396A6}" dt="2026-02-03T10:42:15.083" v="54"/>
        <pc:sldMkLst>
          <pc:docMk/>
          <pc:sldMk cId="3044632064" sldId="1001"/>
        </pc:sldMkLst>
        <pc:picChg chg="add mod">
          <ac:chgData name="Helen Rints" userId="2bb9952e-eb65-40d6-bc3f-c298a8913773" providerId="ADAL" clId="{31A862BA-DD1D-4B9E-9A5B-4B84C74396A6}" dt="2026-02-03T10:42:15.083" v="54"/>
          <ac:picMkLst>
            <pc:docMk/>
            <pc:sldMk cId="3044632064" sldId="1001"/>
            <ac:picMk id="2" creationId="{AA78E708-EFA8-8157-4482-3AF2E953DA09}"/>
          </ac:picMkLst>
        </pc:picChg>
      </pc:sldChg>
      <pc:sldChg chg="addSp modSp">
        <pc:chgData name="Helen Rints" userId="2bb9952e-eb65-40d6-bc3f-c298a8913773" providerId="ADAL" clId="{31A862BA-DD1D-4B9E-9A5B-4B84C74396A6}" dt="2026-02-03T10:42:25.061" v="56"/>
        <pc:sldMkLst>
          <pc:docMk/>
          <pc:sldMk cId="2384122531" sldId="1002"/>
        </pc:sldMkLst>
        <pc:picChg chg="add mod">
          <ac:chgData name="Helen Rints" userId="2bb9952e-eb65-40d6-bc3f-c298a8913773" providerId="ADAL" clId="{31A862BA-DD1D-4B9E-9A5B-4B84C74396A6}" dt="2026-02-03T10:42:25.061" v="56"/>
          <ac:picMkLst>
            <pc:docMk/>
            <pc:sldMk cId="2384122531" sldId="1002"/>
            <ac:picMk id="2" creationId="{D0418FBF-12D2-4F4B-07AD-8468FA6E7968}"/>
          </ac:picMkLst>
        </pc:picChg>
      </pc:sldChg>
      <pc:sldChg chg="addSp modSp">
        <pc:chgData name="Helen Rints" userId="2bb9952e-eb65-40d6-bc3f-c298a8913773" providerId="ADAL" clId="{31A862BA-DD1D-4B9E-9A5B-4B84C74396A6}" dt="2026-02-03T10:42:29.259" v="57"/>
        <pc:sldMkLst>
          <pc:docMk/>
          <pc:sldMk cId="1434488946" sldId="1016"/>
        </pc:sldMkLst>
        <pc:picChg chg="add mod">
          <ac:chgData name="Helen Rints" userId="2bb9952e-eb65-40d6-bc3f-c298a8913773" providerId="ADAL" clId="{31A862BA-DD1D-4B9E-9A5B-4B84C74396A6}" dt="2026-02-03T10:42:29.259" v="57"/>
          <ac:picMkLst>
            <pc:docMk/>
            <pc:sldMk cId="1434488946" sldId="1016"/>
            <ac:picMk id="2" creationId="{C0916121-0222-DB86-D941-05373799BC2A}"/>
          </ac:picMkLst>
        </pc:picChg>
      </pc:sldChg>
      <pc:sldChg chg="addSp modSp">
        <pc:chgData name="Helen Rints" userId="2bb9952e-eb65-40d6-bc3f-c298a8913773" providerId="ADAL" clId="{31A862BA-DD1D-4B9E-9A5B-4B84C74396A6}" dt="2026-02-03T10:42:07.048" v="52"/>
        <pc:sldMkLst>
          <pc:docMk/>
          <pc:sldMk cId="2996766415" sldId="1021"/>
        </pc:sldMkLst>
        <pc:picChg chg="add mod">
          <ac:chgData name="Helen Rints" userId="2bb9952e-eb65-40d6-bc3f-c298a8913773" providerId="ADAL" clId="{31A862BA-DD1D-4B9E-9A5B-4B84C74396A6}" dt="2026-02-03T10:42:07.048" v="52"/>
          <ac:picMkLst>
            <pc:docMk/>
            <pc:sldMk cId="2996766415" sldId="1021"/>
            <ac:picMk id="4" creationId="{34954203-4E29-C013-D308-CB2090A41C7C}"/>
          </ac:picMkLst>
        </pc:picChg>
      </pc:sldChg>
      <pc:sldChg chg="addSp modSp">
        <pc:chgData name="Helen Rints" userId="2bb9952e-eb65-40d6-bc3f-c298a8913773" providerId="ADAL" clId="{31A862BA-DD1D-4B9E-9A5B-4B84C74396A6}" dt="2026-02-03T10:42:42.210" v="60"/>
        <pc:sldMkLst>
          <pc:docMk/>
          <pc:sldMk cId="1350458736" sldId="1025"/>
        </pc:sldMkLst>
        <pc:picChg chg="add mod">
          <ac:chgData name="Helen Rints" userId="2bb9952e-eb65-40d6-bc3f-c298a8913773" providerId="ADAL" clId="{31A862BA-DD1D-4B9E-9A5B-4B84C74396A6}" dt="2026-02-03T10:42:42.210" v="60"/>
          <ac:picMkLst>
            <pc:docMk/>
            <pc:sldMk cId="1350458736" sldId="1025"/>
            <ac:picMk id="5" creationId="{FBDB06ED-CC21-E4D2-1305-E9F574D0EA9D}"/>
          </ac:picMkLst>
        </pc:picChg>
      </pc:sldChg>
      <pc:sldChg chg="addSp modSp">
        <pc:chgData name="Helen Rints" userId="2bb9952e-eb65-40d6-bc3f-c298a8913773" providerId="ADAL" clId="{31A862BA-DD1D-4B9E-9A5B-4B84C74396A6}" dt="2026-02-03T10:42:49.146" v="62"/>
        <pc:sldMkLst>
          <pc:docMk/>
          <pc:sldMk cId="4283167901" sldId="1026"/>
        </pc:sldMkLst>
        <pc:picChg chg="add mod">
          <ac:chgData name="Helen Rints" userId="2bb9952e-eb65-40d6-bc3f-c298a8913773" providerId="ADAL" clId="{31A862BA-DD1D-4B9E-9A5B-4B84C74396A6}" dt="2026-02-03T10:42:49.146" v="62"/>
          <ac:picMkLst>
            <pc:docMk/>
            <pc:sldMk cId="4283167901" sldId="1026"/>
            <ac:picMk id="2" creationId="{4E1E2696-E35B-EDDE-D334-7D48E9F93D4D}"/>
          </ac:picMkLst>
        </pc:picChg>
      </pc:sldChg>
      <pc:sldChg chg="addSp modSp mod">
        <pc:chgData name="Helen Rints" userId="2bb9952e-eb65-40d6-bc3f-c298a8913773" providerId="ADAL" clId="{31A862BA-DD1D-4B9E-9A5B-4B84C74396A6}" dt="2026-02-03T10:41:42.073" v="46" actId="1076"/>
        <pc:sldMkLst>
          <pc:docMk/>
          <pc:sldMk cId="486862390" sldId="1029"/>
        </pc:sldMkLst>
        <pc:picChg chg="add mod">
          <ac:chgData name="Helen Rints" userId="2bb9952e-eb65-40d6-bc3f-c298a8913773" providerId="ADAL" clId="{31A862BA-DD1D-4B9E-9A5B-4B84C74396A6}" dt="2026-02-03T10:41:42.073" v="46" actId="1076"/>
          <ac:picMkLst>
            <pc:docMk/>
            <pc:sldMk cId="486862390" sldId="1029"/>
            <ac:picMk id="2" creationId="{4804D079-5590-6AF8-C8AA-AA1BEF8C9B16}"/>
          </ac:picMkLst>
        </pc:picChg>
      </pc:sldChg>
      <pc:sldChg chg="addSp modSp">
        <pc:chgData name="Helen Rints" userId="2bb9952e-eb65-40d6-bc3f-c298a8913773" providerId="ADAL" clId="{31A862BA-DD1D-4B9E-9A5B-4B84C74396A6}" dt="2026-02-03T10:41:58.824" v="50"/>
        <pc:sldMkLst>
          <pc:docMk/>
          <pc:sldMk cId="1960523286" sldId="1030"/>
        </pc:sldMkLst>
        <pc:picChg chg="add mod">
          <ac:chgData name="Helen Rints" userId="2bb9952e-eb65-40d6-bc3f-c298a8913773" providerId="ADAL" clId="{31A862BA-DD1D-4B9E-9A5B-4B84C74396A6}" dt="2026-02-03T10:41:58.824" v="50"/>
          <ac:picMkLst>
            <pc:docMk/>
            <pc:sldMk cId="1960523286" sldId="1030"/>
            <ac:picMk id="2" creationId="{004A60E4-FB37-AFA5-5EC6-BA0CC9DF5D02}"/>
          </ac:picMkLst>
        </pc:picChg>
      </pc:sldChg>
      <pc:sldChg chg="addSp modSp">
        <pc:chgData name="Helen Rints" userId="2bb9952e-eb65-40d6-bc3f-c298a8913773" providerId="ADAL" clId="{31A862BA-DD1D-4B9E-9A5B-4B84C74396A6}" dt="2026-02-03T10:42:03.350" v="51"/>
        <pc:sldMkLst>
          <pc:docMk/>
          <pc:sldMk cId="981609571" sldId="1031"/>
        </pc:sldMkLst>
        <pc:picChg chg="add mod">
          <ac:chgData name="Helen Rints" userId="2bb9952e-eb65-40d6-bc3f-c298a8913773" providerId="ADAL" clId="{31A862BA-DD1D-4B9E-9A5B-4B84C74396A6}" dt="2026-02-03T10:42:03.350" v="51"/>
          <ac:picMkLst>
            <pc:docMk/>
            <pc:sldMk cId="981609571" sldId="1031"/>
            <ac:picMk id="2" creationId="{76570D0E-3F0A-116D-6B43-A8217AE7B3BA}"/>
          </ac:picMkLst>
        </pc:picChg>
      </pc:sldChg>
      <pc:sldChg chg="addSp modSp">
        <pc:chgData name="Helen Rints" userId="2bb9952e-eb65-40d6-bc3f-c298a8913773" providerId="ADAL" clId="{31A862BA-DD1D-4B9E-9A5B-4B84C74396A6}" dt="2026-02-03T10:42:10.596" v="53"/>
        <pc:sldMkLst>
          <pc:docMk/>
          <pc:sldMk cId="2661336780" sldId="1032"/>
        </pc:sldMkLst>
        <pc:picChg chg="add mod">
          <ac:chgData name="Helen Rints" userId="2bb9952e-eb65-40d6-bc3f-c298a8913773" providerId="ADAL" clId="{31A862BA-DD1D-4B9E-9A5B-4B84C74396A6}" dt="2026-02-03T10:42:10.596" v="53"/>
          <ac:picMkLst>
            <pc:docMk/>
            <pc:sldMk cId="2661336780" sldId="1032"/>
            <ac:picMk id="2" creationId="{E1A73E5A-D4EE-11BF-35D8-027DF2B1E5DD}"/>
          </ac:picMkLst>
        </pc:picChg>
      </pc:sldChg>
      <pc:sldChg chg="addSp modSp">
        <pc:chgData name="Helen Rints" userId="2bb9952e-eb65-40d6-bc3f-c298a8913773" providerId="ADAL" clId="{31A862BA-DD1D-4B9E-9A5B-4B84C74396A6}" dt="2026-02-03T10:42:59.559" v="64"/>
        <pc:sldMkLst>
          <pc:docMk/>
          <pc:sldMk cId="181087459" sldId="1033"/>
        </pc:sldMkLst>
        <pc:picChg chg="add mod">
          <ac:chgData name="Helen Rints" userId="2bb9952e-eb65-40d6-bc3f-c298a8913773" providerId="ADAL" clId="{31A862BA-DD1D-4B9E-9A5B-4B84C74396A6}" dt="2026-02-03T10:42:59.559" v="64"/>
          <ac:picMkLst>
            <pc:docMk/>
            <pc:sldMk cId="181087459" sldId="1033"/>
            <ac:picMk id="5" creationId="{DFB9D336-7293-CA59-ADB8-10F7CAA9FA68}"/>
          </ac:picMkLst>
        </pc:picChg>
      </pc:sldChg>
      <pc:sldChg chg="addSp modSp">
        <pc:chgData name="Helen Rints" userId="2bb9952e-eb65-40d6-bc3f-c298a8913773" providerId="ADAL" clId="{31A862BA-DD1D-4B9E-9A5B-4B84C74396A6}" dt="2026-02-03T10:43:02.481" v="65"/>
        <pc:sldMkLst>
          <pc:docMk/>
          <pc:sldMk cId="1590050644" sldId="1034"/>
        </pc:sldMkLst>
        <pc:picChg chg="add mod">
          <ac:chgData name="Helen Rints" userId="2bb9952e-eb65-40d6-bc3f-c298a8913773" providerId="ADAL" clId="{31A862BA-DD1D-4B9E-9A5B-4B84C74396A6}" dt="2026-02-03T10:43:02.481" v="65"/>
          <ac:picMkLst>
            <pc:docMk/>
            <pc:sldMk cId="1590050644" sldId="1034"/>
            <ac:picMk id="5" creationId="{36A11E99-61DB-3804-DAFD-87BFA5A7FBEF}"/>
          </ac:picMkLst>
        </pc:picChg>
      </pc:sldChg>
      <pc:sldChg chg="addSp modSp">
        <pc:chgData name="Helen Rints" userId="2bb9952e-eb65-40d6-bc3f-c298a8913773" providerId="ADAL" clId="{31A862BA-DD1D-4B9E-9A5B-4B84C74396A6}" dt="2026-02-03T10:43:05.503" v="66"/>
        <pc:sldMkLst>
          <pc:docMk/>
          <pc:sldMk cId="2997736794" sldId="1035"/>
        </pc:sldMkLst>
        <pc:picChg chg="add mod">
          <ac:chgData name="Helen Rints" userId="2bb9952e-eb65-40d6-bc3f-c298a8913773" providerId="ADAL" clId="{31A862BA-DD1D-4B9E-9A5B-4B84C74396A6}" dt="2026-02-03T10:43:05.503" v="66"/>
          <ac:picMkLst>
            <pc:docMk/>
            <pc:sldMk cId="2997736794" sldId="1035"/>
            <ac:picMk id="4" creationId="{45AF5A85-993D-3BD2-DDA9-A3E9C80A9367}"/>
          </ac:picMkLst>
        </pc:picChg>
      </pc:sldChg>
      <pc:sldChg chg="addSp modSp">
        <pc:chgData name="Helen Rints" userId="2bb9952e-eb65-40d6-bc3f-c298a8913773" providerId="ADAL" clId="{31A862BA-DD1D-4B9E-9A5B-4B84C74396A6}" dt="2026-02-03T10:43:12.844" v="68"/>
        <pc:sldMkLst>
          <pc:docMk/>
          <pc:sldMk cId="1993785865" sldId="1036"/>
        </pc:sldMkLst>
        <pc:picChg chg="add mod">
          <ac:chgData name="Helen Rints" userId="2bb9952e-eb65-40d6-bc3f-c298a8913773" providerId="ADAL" clId="{31A862BA-DD1D-4B9E-9A5B-4B84C74396A6}" dt="2026-02-03T10:43:12.844" v="68"/>
          <ac:picMkLst>
            <pc:docMk/>
            <pc:sldMk cId="1993785865" sldId="1036"/>
            <ac:picMk id="4" creationId="{40BD2143-BCE9-F9CB-FCEA-2368D43497C6}"/>
          </ac:picMkLst>
        </pc:picChg>
      </pc:sldChg>
      <pc:sldChg chg="addSp delSp modSp mod">
        <pc:chgData name="Helen Rints" userId="2bb9952e-eb65-40d6-bc3f-c298a8913773" providerId="ADAL" clId="{31A862BA-DD1D-4B9E-9A5B-4B84C74396A6}" dt="2026-02-03T10:43:58.473" v="77" actId="1076"/>
        <pc:sldMkLst>
          <pc:docMk/>
          <pc:sldMk cId="2942632667" sldId="1038"/>
        </pc:sldMkLst>
        <pc:picChg chg="add del mod">
          <ac:chgData name="Helen Rints" userId="2bb9952e-eb65-40d6-bc3f-c298a8913773" providerId="ADAL" clId="{31A862BA-DD1D-4B9E-9A5B-4B84C74396A6}" dt="2026-02-03T10:43:32.883" v="72" actId="478"/>
          <ac:picMkLst>
            <pc:docMk/>
            <pc:sldMk cId="2942632667" sldId="1038"/>
            <ac:picMk id="5" creationId="{F1136450-535E-4E2F-3328-01A7244158DE}"/>
          </ac:picMkLst>
        </pc:picChg>
        <pc:picChg chg="add mod modCrop">
          <ac:chgData name="Helen Rints" userId="2bb9952e-eb65-40d6-bc3f-c298a8913773" providerId="ADAL" clId="{31A862BA-DD1D-4B9E-9A5B-4B84C74396A6}" dt="2026-02-03T10:43:58.473" v="77" actId="1076"/>
          <ac:picMkLst>
            <pc:docMk/>
            <pc:sldMk cId="2942632667" sldId="1038"/>
            <ac:picMk id="7" creationId="{0B6FF03C-DABB-DE2D-278B-F6D53639DFC8}"/>
          </ac:picMkLst>
        </pc:picChg>
      </pc:sldChg>
      <pc:sldChg chg="addSp modSp">
        <pc:chgData name="Helen Rints" userId="2bb9952e-eb65-40d6-bc3f-c298a8913773" providerId="ADAL" clId="{31A862BA-DD1D-4B9E-9A5B-4B84C74396A6}" dt="2026-02-03T10:43:08.527" v="67"/>
        <pc:sldMkLst>
          <pc:docMk/>
          <pc:sldMk cId="1231439176" sldId="1039"/>
        </pc:sldMkLst>
        <pc:picChg chg="add mod">
          <ac:chgData name="Helen Rints" userId="2bb9952e-eb65-40d6-bc3f-c298a8913773" providerId="ADAL" clId="{31A862BA-DD1D-4B9E-9A5B-4B84C74396A6}" dt="2026-02-03T10:43:08.527" v="67"/>
          <ac:picMkLst>
            <pc:docMk/>
            <pc:sldMk cId="1231439176" sldId="1039"/>
            <ac:picMk id="4" creationId="{D49238CA-255E-F6E0-2B8F-8556272F5872}"/>
          </ac:picMkLst>
        </pc:picChg>
      </pc:sldChg>
      <pc:sldChg chg="addSp modSp">
        <pc:chgData name="Helen Rints" userId="2bb9952e-eb65-40d6-bc3f-c298a8913773" providerId="ADAL" clId="{31A862BA-DD1D-4B9E-9A5B-4B84C74396A6}" dt="2026-02-03T10:43:19.030" v="70"/>
        <pc:sldMkLst>
          <pc:docMk/>
          <pc:sldMk cId="2295110979" sldId="1040"/>
        </pc:sldMkLst>
        <pc:picChg chg="add mod">
          <ac:chgData name="Helen Rints" userId="2bb9952e-eb65-40d6-bc3f-c298a8913773" providerId="ADAL" clId="{31A862BA-DD1D-4B9E-9A5B-4B84C74396A6}" dt="2026-02-03T10:43:19.030" v="70"/>
          <ac:picMkLst>
            <pc:docMk/>
            <pc:sldMk cId="2295110979" sldId="1040"/>
            <ac:picMk id="4" creationId="{9CF32702-804C-9C60-01A9-EF9530F56673}"/>
          </ac:picMkLst>
        </pc:picChg>
      </pc:sldChg>
      <pc:sldChg chg="addSp modSp">
        <pc:chgData name="Helen Rints" userId="2bb9952e-eb65-40d6-bc3f-c298a8913773" providerId="ADAL" clId="{31A862BA-DD1D-4B9E-9A5B-4B84C74396A6}" dt="2026-02-03T10:43:15.982" v="69"/>
        <pc:sldMkLst>
          <pc:docMk/>
          <pc:sldMk cId="2737877619" sldId="1041"/>
        </pc:sldMkLst>
        <pc:picChg chg="add mod">
          <ac:chgData name="Helen Rints" userId="2bb9952e-eb65-40d6-bc3f-c298a8913773" providerId="ADAL" clId="{31A862BA-DD1D-4B9E-9A5B-4B84C74396A6}" dt="2026-02-03T10:43:15.982" v="69"/>
          <ac:picMkLst>
            <pc:docMk/>
            <pc:sldMk cId="2737877619" sldId="1041"/>
            <ac:picMk id="2" creationId="{5D8A357B-D4EE-357E-5F23-61B75328EEBD}"/>
          </ac:picMkLst>
        </pc:picChg>
      </pc:sldChg>
      <pc:sldChg chg="addSp modSp">
        <pc:chgData name="Helen Rints" userId="2bb9952e-eb65-40d6-bc3f-c298a8913773" providerId="ADAL" clId="{31A862BA-DD1D-4B9E-9A5B-4B84C74396A6}" dt="2026-02-03T10:40:44.625" v="32"/>
        <pc:sldMkLst>
          <pc:docMk/>
          <pc:sldMk cId="2711106989" sldId="1044"/>
        </pc:sldMkLst>
        <pc:picChg chg="add mod">
          <ac:chgData name="Helen Rints" userId="2bb9952e-eb65-40d6-bc3f-c298a8913773" providerId="ADAL" clId="{31A862BA-DD1D-4B9E-9A5B-4B84C74396A6}" dt="2026-02-03T10:40:44.625" v="32"/>
          <ac:picMkLst>
            <pc:docMk/>
            <pc:sldMk cId="2711106989" sldId="1044"/>
            <ac:picMk id="3" creationId="{B114E333-7DB7-0913-8D7F-DD6519F475D0}"/>
          </ac:picMkLst>
        </pc:picChg>
      </pc:sldChg>
      <pc:sldChg chg="addSp modSp mod">
        <pc:chgData name="Helen Rints" userId="2bb9952e-eb65-40d6-bc3f-c298a8913773" providerId="ADAL" clId="{31A862BA-DD1D-4B9E-9A5B-4B84C74396A6}" dt="2026-02-03T10:40:20.855" v="28" actId="1076"/>
        <pc:sldMkLst>
          <pc:docMk/>
          <pc:sldMk cId="2516735110" sldId="1045"/>
        </pc:sldMkLst>
        <pc:picChg chg="add mod">
          <ac:chgData name="Helen Rints" userId="2bb9952e-eb65-40d6-bc3f-c298a8913773" providerId="ADAL" clId="{31A862BA-DD1D-4B9E-9A5B-4B84C74396A6}" dt="2026-02-03T10:40:20.855" v="28" actId="1076"/>
          <ac:picMkLst>
            <pc:docMk/>
            <pc:sldMk cId="2516735110" sldId="1045"/>
            <ac:picMk id="2" creationId="{0372BC02-3948-D3FA-A4F0-F5BDA27AD8AA}"/>
          </ac:picMkLst>
        </pc:picChg>
      </pc:sldChg>
      <pc:sldChg chg="addSp modSp">
        <pc:chgData name="Helen Rints" userId="2bb9952e-eb65-40d6-bc3f-c298a8913773" providerId="ADAL" clId="{31A862BA-DD1D-4B9E-9A5B-4B84C74396A6}" dt="2026-02-03T10:40:38.135" v="31"/>
        <pc:sldMkLst>
          <pc:docMk/>
          <pc:sldMk cId="2382008453" sldId="1046"/>
        </pc:sldMkLst>
        <pc:picChg chg="add mod">
          <ac:chgData name="Helen Rints" userId="2bb9952e-eb65-40d6-bc3f-c298a8913773" providerId="ADAL" clId="{31A862BA-DD1D-4B9E-9A5B-4B84C74396A6}" dt="2026-02-03T10:40:38.135" v="31"/>
          <ac:picMkLst>
            <pc:docMk/>
            <pc:sldMk cId="2382008453" sldId="1046"/>
            <ac:picMk id="4" creationId="{FBDD9222-4A93-BD0B-C02E-6CAD06281158}"/>
          </ac:picMkLst>
        </pc:picChg>
      </pc:sldChg>
      <pc:sldChg chg="addSp modSp">
        <pc:chgData name="Helen Rints" userId="2bb9952e-eb65-40d6-bc3f-c298a8913773" providerId="ADAL" clId="{31A862BA-DD1D-4B9E-9A5B-4B84C74396A6}" dt="2026-02-03T10:40:56.060" v="35"/>
        <pc:sldMkLst>
          <pc:docMk/>
          <pc:sldMk cId="2336927394" sldId="1047"/>
        </pc:sldMkLst>
        <pc:picChg chg="add mod">
          <ac:chgData name="Helen Rints" userId="2bb9952e-eb65-40d6-bc3f-c298a8913773" providerId="ADAL" clId="{31A862BA-DD1D-4B9E-9A5B-4B84C74396A6}" dt="2026-02-03T10:40:56.060" v="35"/>
          <ac:picMkLst>
            <pc:docMk/>
            <pc:sldMk cId="2336927394" sldId="1047"/>
            <ac:picMk id="4" creationId="{08627362-E6BF-2EB7-7B66-1FF7074EB9CC}"/>
          </ac:picMkLst>
        </pc:picChg>
      </pc:sldChg>
      <pc:sldChg chg="addSp modSp">
        <pc:chgData name="Helen Rints" userId="2bb9952e-eb65-40d6-bc3f-c298a8913773" providerId="ADAL" clId="{31A862BA-DD1D-4B9E-9A5B-4B84C74396A6}" dt="2026-02-03T10:40:52.822" v="34"/>
        <pc:sldMkLst>
          <pc:docMk/>
          <pc:sldMk cId="2588587120" sldId="1048"/>
        </pc:sldMkLst>
        <pc:picChg chg="add mod">
          <ac:chgData name="Helen Rints" userId="2bb9952e-eb65-40d6-bc3f-c298a8913773" providerId="ADAL" clId="{31A862BA-DD1D-4B9E-9A5B-4B84C74396A6}" dt="2026-02-03T10:40:52.822" v="34"/>
          <ac:picMkLst>
            <pc:docMk/>
            <pc:sldMk cId="2588587120" sldId="1048"/>
            <ac:picMk id="4" creationId="{B9C01CDB-61CA-5847-8CDC-9AF39160CFAD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81102C-FE60-4993-B9C3-511765B4AC33}" type="doc">
      <dgm:prSet loTypeId="urn:microsoft.com/office/officeart/2005/8/layout/venn3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GB"/>
        </a:p>
      </dgm:t>
    </dgm:pt>
    <dgm:pt modelId="{D0722365-4193-4D79-A73C-BD82962A50BE}">
      <dgm:prSet phldrT="[Text]" phldr="0"/>
      <dgm:spPr/>
      <dgm:t>
        <a:bodyPr/>
        <a:lstStyle/>
        <a:p>
          <a:pPr rtl="0"/>
          <a:r>
            <a:rPr lang="en-GB">
              <a:latin typeface="Montserrat Medium"/>
            </a:rPr>
            <a:t> Learning</a:t>
          </a:r>
          <a:endParaRPr lang="en-GB"/>
        </a:p>
      </dgm:t>
    </dgm:pt>
    <dgm:pt modelId="{7341C769-C45E-4654-81B4-2F9836DD0A8A}" type="parTrans" cxnId="{C3DA88DF-3965-401B-839D-A210B97466F3}">
      <dgm:prSet/>
      <dgm:spPr/>
      <dgm:t>
        <a:bodyPr/>
        <a:lstStyle/>
        <a:p>
          <a:endParaRPr lang="en-GB"/>
        </a:p>
      </dgm:t>
    </dgm:pt>
    <dgm:pt modelId="{6345253B-0CD7-4C12-85BE-CEF6B14981A0}" type="sibTrans" cxnId="{C3DA88DF-3965-401B-839D-A210B97466F3}">
      <dgm:prSet/>
      <dgm:spPr/>
      <dgm:t>
        <a:bodyPr/>
        <a:lstStyle/>
        <a:p>
          <a:endParaRPr lang="en-GB"/>
        </a:p>
      </dgm:t>
    </dgm:pt>
    <dgm:pt modelId="{005E2CE5-F671-4D46-BD05-D1BF334935AB}">
      <dgm:prSet phldrT="[Text]" phldr="0"/>
      <dgm:spPr/>
      <dgm:t>
        <a:bodyPr/>
        <a:lstStyle/>
        <a:p>
          <a:pPr rtl="0"/>
          <a:r>
            <a:rPr lang="en-GB">
              <a:latin typeface="Montserrat Medium"/>
            </a:rPr>
            <a:t> Community</a:t>
          </a:r>
          <a:endParaRPr lang="en-GB"/>
        </a:p>
      </dgm:t>
    </dgm:pt>
    <dgm:pt modelId="{4DA78421-7ACB-4072-98F2-792853A7B524}" type="parTrans" cxnId="{530DA1A9-295B-45BC-B128-5BD27A087C28}">
      <dgm:prSet/>
      <dgm:spPr/>
      <dgm:t>
        <a:bodyPr/>
        <a:lstStyle/>
        <a:p>
          <a:endParaRPr lang="en-GB"/>
        </a:p>
      </dgm:t>
    </dgm:pt>
    <dgm:pt modelId="{68B85C7F-64E1-465A-B3A7-637A62F9EE3B}" type="sibTrans" cxnId="{530DA1A9-295B-45BC-B128-5BD27A087C28}">
      <dgm:prSet/>
      <dgm:spPr/>
      <dgm:t>
        <a:bodyPr/>
        <a:lstStyle/>
        <a:p>
          <a:endParaRPr lang="en-GB"/>
        </a:p>
      </dgm:t>
    </dgm:pt>
    <dgm:pt modelId="{983F6EB9-1A06-4A03-9D20-F0C723E2D3A0}">
      <dgm:prSet phldrT="[Text]" phldr="0"/>
      <dgm:spPr/>
      <dgm:t>
        <a:bodyPr/>
        <a:lstStyle/>
        <a:p>
          <a:pPr rtl="0"/>
          <a:r>
            <a:rPr lang="en-GB">
              <a:latin typeface="Montserrat Medium"/>
            </a:rPr>
            <a:t> Performance</a:t>
          </a:r>
          <a:endParaRPr lang="en-GB"/>
        </a:p>
      </dgm:t>
    </dgm:pt>
    <dgm:pt modelId="{3C433640-3451-4988-BD84-70E45881D450}" type="parTrans" cxnId="{6481B3E7-1EEE-4665-BA64-898211FB43F3}">
      <dgm:prSet/>
      <dgm:spPr/>
      <dgm:t>
        <a:bodyPr/>
        <a:lstStyle/>
        <a:p>
          <a:endParaRPr lang="en-GB"/>
        </a:p>
      </dgm:t>
    </dgm:pt>
    <dgm:pt modelId="{44EA82FB-1315-47E0-9C51-A15EAFB35232}" type="sibTrans" cxnId="{6481B3E7-1EEE-4665-BA64-898211FB43F3}">
      <dgm:prSet/>
      <dgm:spPr/>
      <dgm:t>
        <a:bodyPr/>
        <a:lstStyle/>
        <a:p>
          <a:endParaRPr lang="en-GB"/>
        </a:p>
      </dgm:t>
    </dgm:pt>
    <dgm:pt modelId="{C5D97869-2935-4C14-A0DE-F99FA3231710}" type="pres">
      <dgm:prSet presAssocID="{2981102C-FE60-4993-B9C3-511765B4AC33}" presName="Name0" presStyleCnt="0">
        <dgm:presLayoutVars>
          <dgm:dir/>
          <dgm:resizeHandles val="exact"/>
        </dgm:presLayoutVars>
      </dgm:prSet>
      <dgm:spPr/>
    </dgm:pt>
    <dgm:pt modelId="{0B135917-7920-4610-BC63-7723AF3AAE09}" type="pres">
      <dgm:prSet presAssocID="{D0722365-4193-4D79-A73C-BD82962A50BE}" presName="Name5" presStyleLbl="vennNode1" presStyleIdx="0" presStyleCnt="3">
        <dgm:presLayoutVars>
          <dgm:bulletEnabled val="1"/>
        </dgm:presLayoutVars>
      </dgm:prSet>
      <dgm:spPr/>
    </dgm:pt>
    <dgm:pt modelId="{630B0B72-B919-4D40-9B1B-D9C26032018E}" type="pres">
      <dgm:prSet presAssocID="{6345253B-0CD7-4C12-85BE-CEF6B14981A0}" presName="space" presStyleCnt="0"/>
      <dgm:spPr/>
    </dgm:pt>
    <dgm:pt modelId="{517E5D6B-57EB-4F56-837C-2E21597DFD79}" type="pres">
      <dgm:prSet presAssocID="{005E2CE5-F671-4D46-BD05-D1BF334935AB}" presName="Name5" presStyleLbl="vennNode1" presStyleIdx="1" presStyleCnt="3">
        <dgm:presLayoutVars>
          <dgm:bulletEnabled val="1"/>
        </dgm:presLayoutVars>
      </dgm:prSet>
      <dgm:spPr/>
    </dgm:pt>
    <dgm:pt modelId="{0CC3FE59-EF8B-48B2-9928-89D45F8128EB}" type="pres">
      <dgm:prSet presAssocID="{68B85C7F-64E1-465A-B3A7-637A62F9EE3B}" presName="space" presStyleCnt="0"/>
      <dgm:spPr/>
    </dgm:pt>
    <dgm:pt modelId="{1D0FA5DA-7ABA-44AB-9A34-E7868BE0F7B0}" type="pres">
      <dgm:prSet presAssocID="{983F6EB9-1A06-4A03-9D20-F0C723E2D3A0}" presName="Name5" presStyleLbl="vennNode1" presStyleIdx="2" presStyleCnt="3">
        <dgm:presLayoutVars>
          <dgm:bulletEnabled val="1"/>
        </dgm:presLayoutVars>
      </dgm:prSet>
      <dgm:spPr/>
    </dgm:pt>
  </dgm:ptLst>
  <dgm:cxnLst>
    <dgm:cxn modelId="{F700AA0D-2CF4-4E8F-8451-F5C00D142910}" type="presOf" srcId="{2981102C-FE60-4993-B9C3-511765B4AC33}" destId="{C5D97869-2935-4C14-A0DE-F99FA3231710}" srcOrd="0" destOrd="0" presId="urn:microsoft.com/office/officeart/2005/8/layout/venn3"/>
    <dgm:cxn modelId="{C12AC81F-2629-4139-ABD4-55D258C85792}" type="presOf" srcId="{005E2CE5-F671-4D46-BD05-D1BF334935AB}" destId="{517E5D6B-57EB-4F56-837C-2E21597DFD79}" srcOrd="0" destOrd="0" presId="urn:microsoft.com/office/officeart/2005/8/layout/venn3"/>
    <dgm:cxn modelId="{D860A695-A8E5-42B0-9AB6-C8F71BF20135}" type="presOf" srcId="{983F6EB9-1A06-4A03-9D20-F0C723E2D3A0}" destId="{1D0FA5DA-7ABA-44AB-9A34-E7868BE0F7B0}" srcOrd="0" destOrd="0" presId="urn:microsoft.com/office/officeart/2005/8/layout/venn3"/>
    <dgm:cxn modelId="{526E4DA4-816D-4BE7-9869-EFA25B68703A}" type="presOf" srcId="{D0722365-4193-4D79-A73C-BD82962A50BE}" destId="{0B135917-7920-4610-BC63-7723AF3AAE09}" srcOrd="0" destOrd="0" presId="urn:microsoft.com/office/officeart/2005/8/layout/venn3"/>
    <dgm:cxn modelId="{530DA1A9-295B-45BC-B128-5BD27A087C28}" srcId="{2981102C-FE60-4993-B9C3-511765B4AC33}" destId="{005E2CE5-F671-4D46-BD05-D1BF334935AB}" srcOrd="1" destOrd="0" parTransId="{4DA78421-7ACB-4072-98F2-792853A7B524}" sibTransId="{68B85C7F-64E1-465A-B3A7-637A62F9EE3B}"/>
    <dgm:cxn modelId="{C3DA88DF-3965-401B-839D-A210B97466F3}" srcId="{2981102C-FE60-4993-B9C3-511765B4AC33}" destId="{D0722365-4193-4D79-A73C-BD82962A50BE}" srcOrd="0" destOrd="0" parTransId="{7341C769-C45E-4654-81B4-2F9836DD0A8A}" sibTransId="{6345253B-0CD7-4C12-85BE-CEF6B14981A0}"/>
    <dgm:cxn modelId="{6481B3E7-1EEE-4665-BA64-898211FB43F3}" srcId="{2981102C-FE60-4993-B9C3-511765B4AC33}" destId="{983F6EB9-1A06-4A03-9D20-F0C723E2D3A0}" srcOrd="2" destOrd="0" parTransId="{3C433640-3451-4988-BD84-70E45881D450}" sibTransId="{44EA82FB-1315-47E0-9C51-A15EAFB35232}"/>
    <dgm:cxn modelId="{BFF5CF86-838F-4370-AB1A-37B0FAB91F53}" type="presParOf" srcId="{C5D97869-2935-4C14-A0DE-F99FA3231710}" destId="{0B135917-7920-4610-BC63-7723AF3AAE09}" srcOrd="0" destOrd="0" presId="urn:microsoft.com/office/officeart/2005/8/layout/venn3"/>
    <dgm:cxn modelId="{7C203C8D-8185-4237-8E1A-8E2ACCF5111E}" type="presParOf" srcId="{C5D97869-2935-4C14-A0DE-F99FA3231710}" destId="{630B0B72-B919-4D40-9B1B-D9C26032018E}" srcOrd="1" destOrd="0" presId="urn:microsoft.com/office/officeart/2005/8/layout/venn3"/>
    <dgm:cxn modelId="{4DA039A4-F8E8-4DDD-BB12-512E8BC9FFE1}" type="presParOf" srcId="{C5D97869-2935-4C14-A0DE-F99FA3231710}" destId="{517E5D6B-57EB-4F56-837C-2E21597DFD79}" srcOrd="2" destOrd="0" presId="urn:microsoft.com/office/officeart/2005/8/layout/venn3"/>
    <dgm:cxn modelId="{AAC9DCAB-C6F2-443B-8D5C-0585C16D39A8}" type="presParOf" srcId="{C5D97869-2935-4C14-A0DE-F99FA3231710}" destId="{0CC3FE59-EF8B-48B2-9928-89D45F8128EB}" srcOrd="3" destOrd="0" presId="urn:microsoft.com/office/officeart/2005/8/layout/venn3"/>
    <dgm:cxn modelId="{C90E69A9-09EA-4730-893F-07F5977FBAD0}" type="presParOf" srcId="{C5D97869-2935-4C14-A0DE-F99FA3231710}" destId="{1D0FA5DA-7ABA-44AB-9A34-E7868BE0F7B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35917-7920-4610-BC63-7723AF3AAE09}">
      <dsp:nvSpPr>
        <dsp:cNvPr id="0" name=""/>
        <dsp:cNvSpPr/>
      </dsp:nvSpPr>
      <dsp:spPr>
        <a:xfrm>
          <a:off x="2632" y="1170163"/>
          <a:ext cx="2302010" cy="230201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6687" tIns="20320" rIns="126687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Montserrat Medium"/>
            </a:rPr>
            <a:t> Learning</a:t>
          </a:r>
          <a:endParaRPr lang="en-GB" sz="1600" kern="1200"/>
        </a:p>
      </dsp:txBody>
      <dsp:txXfrm>
        <a:off x="339754" y="1507285"/>
        <a:ext cx="1627766" cy="1627766"/>
      </dsp:txXfrm>
    </dsp:sp>
    <dsp:sp modelId="{517E5D6B-57EB-4F56-837C-2E21597DFD79}">
      <dsp:nvSpPr>
        <dsp:cNvPr id="0" name=""/>
        <dsp:cNvSpPr/>
      </dsp:nvSpPr>
      <dsp:spPr>
        <a:xfrm>
          <a:off x="1844240" y="1170163"/>
          <a:ext cx="2302010" cy="230201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6687" tIns="20320" rIns="126687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Montserrat Medium"/>
            </a:rPr>
            <a:t> Community</a:t>
          </a:r>
          <a:endParaRPr lang="en-GB" sz="1600" kern="1200"/>
        </a:p>
      </dsp:txBody>
      <dsp:txXfrm>
        <a:off x="2181362" y="1507285"/>
        <a:ext cx="1627766" cy="1627766"/>
      </dsp:txXfrm>
    </dsp:sp>
    <dsp:sp modelId="{1D0FA5DA-7ABA-44AB-9A34-E7868BE0F7B0}">
      <dsp:nvSpPr>
        <dsp:cNvPr id="0" name=""/>
        <dsp:cNvSpPr/>
      </dsp:nvSpPr>
      <dsp:spPr>
        <a:xfrm>
          <a:off x="3685849" y="1170163"/>
          <a:ext cx="2302010" cy="2302010"/>
        </a:xfrm>
        <a:prstGeom prst="ellipse">
          <a:avLst/>
        </a:prstGeom>
        <a:solidFill>
          <a:schemeClr val="lt1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26687" tIns="20320" rIns="126687" bIns="20320" numCol="1" spcCol="127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>
              <a:latin typeface="Montserrat Medium"/>
            </a:rPr>
            <a:t> Performance</a:t>
          </a:r>
          <a:endParaRPr lang="en-GB" sz="1600" kern="1200"/>
        </a:p>
      </dsp:txBody>
      <dsp:txXfrm>
        <a:off x="4022971" y="1507285"/>
        <a:ext cx="1627766" cy="16277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EE59B-A060-4C32-B6E6-77D15F39ACC3}" type="datetimeFigureOut">
              <a:rPr lang="en-GB" smtClean="0"/>
              <a:t>03/02/2026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6A1151-BAF2-49E5-A784-8ECE95CA57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544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EFF83-B227-5D4C-AA37-0461330635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27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5" Type="http://schemas.openxmlformats.org/officeDocument/2006/relationships/image" Target="cid:5c1f2df3-34c7-4fd6-b849-4f0fba771d2a@eurprd07.prod.outlook.com" TargetMode="External"/><Relationship Id="rId4" Type="http://schemas.openxmlformats.org/officeDocument/2006/relationships/image" Target="../media/image68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1.xml"/><Relationship Id="rId5" Type="http://schemas.openxmlformats.org/officeDocument/2006/relationships/image" Target="cid:5c1f2df3-34c7-4fd6-b849-4f0fba771d2a@eurprd07.prod.outlook.com" TargetMode="External"/><Relationship Id="rId4" Type="http://schemas.openxmlformats.org/officeDocument/2006/relationships/image" Target="../media/image6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926A-2BAD-A9D8-4D1F-1B3F88357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67A833-B9AC-C610-2D3D-696AF9DE8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15637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926A-2BAD-A9D8-4D1F-1B3F88357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67A833-B9AC-C610-2D3D-696AF9DE8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454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0396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78578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519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56187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8870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1110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56265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11911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47346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200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4F2130-2EF5-82AB-9615-9761CC833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7636" y="3602038"/>
            <a:ext cx="778625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040483-F39C-24C3-E15E-EF1E7BBC0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636" y="1122363"/>
            <a:ext cx="7786255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4030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0527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128901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710832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D3A2BF3-E086-A24A-4AB0-EFC8DD9E31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4729" y="510069"/>
            <a:ext cx="6343854" cy="1325563"/>
          </a:xfrm>
        </p:spPr>
        <p:txBody>
          <a:bodyPr>
            <a:normAutofit fontScale="90000"/>
          </a:bodyPr>
          <a:lstStyle>
            <a:lvl1pPr>
              <a:defRPr/>
            </a:lvl1pPr>
          </a:lstStyle>
          <a:p>
            <a:r>
              <a:rPr lang="en-GB">
                <a:solidFill>
                  <a:schemeClr val="bg1"/>
                </a:solidFill>
              </a:rPr>
              <a:t>Click to edit Master slide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18FE74-15F9-45BD-82B4-D779A8FA9C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4729" y="2361334"/>
            <a:ext cx="6343853" cy="31967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777BA7-744A-5533-6D92-A463BEAED20D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338656" y="510069"/>
            <a:ext cx="3789999" cy="50480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30579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144" y="2105891"/>
            <a:ext cx="8728365" cy="3352800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87755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1722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DF2092EF-96DA-CC19-4371-E7E88041C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2055453"/>
            <a:ext cx="5157787" cy="36845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104B75C-6E9E-6275-11B3-6F7EA47735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09163" y="692726"/>
            <a:ext cx="3999345" cy="54956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487067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2108" y="2576945"/>
            <a:ext cx="3214255" cy="2946400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90335-47C9-3CAA-676F-0EEEDCDDB2C2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88872" y="2576945"/>
            <a:ext cx="3214255" cy="2946400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035637" y="2576945"/>
            <a:ext cx="3214255" cy="2946400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5AE69A4-F08E-3136-3161-0D08F5B093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54254" y="1689677"/>
            <a:ext cx="683490" cy="4254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C063355-B3D9-25AC-DE43-ED6121308E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01163" y="1689677"/>
            <a:ext cx="683202" cy="4244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825E66D-712E-8902-3E9A-99FA74DA2A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07345" y="1689677"/>
            <a:ext cx="683490" cy="42444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49905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6" y="2576945"/>
            <a:ext cx="4969164" cy="2946400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74692" y="2576945"/>
            <a:ext cx="4969161" cy="2946400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5024DC-4C77-9F8C-DB76-76CF758F46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70273" y="1690688"/>
            <a:ext cx="724910" cy="4336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278812F-C41E-202B-9ADC-B385787566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24527" y="1718109"/>
            <a:ext cx="724911" cy="43367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99623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99" y="2567709"/>
            <a:ext cx="10141527" cy="2946400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A0529F-BC3C-C1DC-1257-46312E22BE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89454" y="1662980"/>
            <a:ext cx="794615" cy="55403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1928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1403927"/>
            <a:ext cx="5091546" cy="40455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67946" y="2576945"/>
            <a:ext cx="5267035" cy="16902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965D5-554C-58A7-D39C-E9C241C05D5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767945" y="568034"/>
            <a:ext cx="5267035" cy="16902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54B01C3-8492-5A26-BAD8-3BA9EFCA887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767946" y="4608947"/>
            <a:ext cx="5267035" cy="169025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163526-6522-DF8B-5AF5-D3AD8E2D56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18188" y="1172799"/>
            <a:ext cx="711921" cy="48072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4CC9F1-2543-936E-9B4F-5C63BBDEAC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818188" y="3172474"/>
            <a:ext cx="711921" cy="4991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E6C4587-A690-BC3F-3465-A4D979C4031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18188" y="5187160"/>
            <a:ext cx="710478" cy="498041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94631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4F2130-2EF5-82AB-9615-9761CC833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7636" y="3602038"/>
            <a:ext cx="778625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040483-F39C-24C3-E15E-EF1E7BBC0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636" y="1122363"/>
            <a:ext cx="7786255" cy="2387600"/>
          </a:xfrm>
        </p:spPr>
        <p:txBody>
          <a:bodyPr anchor="b"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207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1406236"/>
            <a:ext cx="5091546" cy="40455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67946" y="775855"/>
            <a:ext cx="5267035" cy="53386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A071F5-1EB4-A465-732C-9D3FCD3336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838104" y="3152197"/>
            <a:ext cx="682769" cy="55360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10707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411018"/>
            <a:ext cx="11277599" cy="1376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33BF20-7E6B-1EB6-3718-ACE3ED7D6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7818" y="2687781"/>
            <a:ext cx="4428000" cy="360000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marL="0" indent="0">
              <a:buNone/>
              <a:defRPr lang="en-GB" sz="2400" dirty="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3C9ACE-D98A-7022-93B1-E471B79632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73838" y="2687638"/>
            <a:ext cx="4428000" cy="36000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620A40-F3B5-202D-132F-B7AB428240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77963" y="3330365"/>
            <a:ext cx="4428000" cy="360000"/>
          </a:xfrm>
        </p:spPr>
        <p:txBody>
          <a:bodyPr anchor="ctr"/>
          <a:lstStyle>
            <a:lvl1pPr marL="0" indent="0">
              <a:buNone/>
              <a:defRPr sz="2000"/>
            </a:lvl1pPr>
            <a:lvl5pPr marL="1828800" indent="0" algn="l">
              <a:buNone/>
              <a:defRPr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A0DF5DC-F015-1931-1A18-73B97C1B7F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77963" y="3994361"/>
            <a:ext cx="4428000" cy="36000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89D263A-F7EF-2BE7-FBBB-DE4C5FB873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7963" y="4657515"/>
            <a:ext cx="4428000" cy="36000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474F937-3D97-E56A-1B97-E7AB85356C1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77963" y="5305425"/>
            <a:ext cx="4428000" cy="360000"/>
          </a:xfrm>
        </p:spPr>
        <p:txBody>
          <a:bodyPr anchor="ctr"/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5CD1D9B2-D60B-D0F1-17B7-9F651A1E7C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573838" y="3330575"/>
            <a:ext cx="4428000" cy="36000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C272C288-7310-DE53-B9A2-69A87D0759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73838" y="3994150"/>
            <a:ext cx="4428000" cy="36000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7CE94D2-F4F0-F8BA-0436-8948315147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73838" y="4657726"/>
            <a:ext cx="4428000" cy="36000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4242E0BA-4751-3ABF-717C-CEFCE3AF8C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72250" y="5305425"/>
            <a:ext cx="4428000" cy="360000"/>
          </a:xfrm>
        </p:spPr>
        <p:txBody>
          <a:bodyPr anchor="ctr">
            <a:no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87020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411018"/>
            <a:ext cx="11277599" cy="1376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D0A0F89-CBA8-F41D-0A57-EA755F308C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18113" y="2807567"/>
            <a:ext cx="4249160" cy="397452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85903DB-5B12-DD29-A63D-ACA60093E2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18113" y="3556000"/>
            <a:ext cx="4257675" cy="452438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A7D565-8792-70FE-8342-EF2638C04B4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18113" y="4313380"/>
            <a:ext cx="4249737" cy="452438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D0A1217-DEA1-F96F-673A-07609FA1C5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18113" y="5080143"/>
            <a:ext cx="4249737" cy="452437"/>
          </a:xfrm>
        </p:spPr>
        <p:txBody>
          <a:bodyPr anchor="ctr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9959560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411018"/>
            <a:ext cx="11277599" cy="1376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33BF20-7E6B-1EB6-3718-ACE3ED7D6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510" y="2576945"/>
            <a:ext cx="4756726" cy="775998"/>
          </a:xfrm>
        </p:spPr>
        <p:txBody>
          <a:bodyPr anchor="ctr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3C9353-05A0-270C-ADA5-6934CF277F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1788" y="3638550"/>
            <a:ext cx="4784725" cy="739775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6E0E06-D64B-AB99-D26A-EB75A65F46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1788" y="4664075"/>
            <a:ext cx="4784725" cy="739775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F61DB29-261E-4EC6-6FF8-2B6402AB7A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084577" y="2576513"/>
            <a:ext cx="4774913" cy="77628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D4E70CF-4483-B072-C4A5-0C72149DF7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85013" y="3638550"/>
            <a:ext cx="4775200" cy="776288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1F89091-8018-F150-31CD-F89085C77F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85013" y="4664075"/>
            <a:ext cx="4775200" cy="776288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18C91DA-5F68-318B-DECF-E28F931B2A7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99566" y="2793783"/>
            <a:ext cx="576000" cy="3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E730E245-07C2-5741-B3A5-8B3EADD4A3D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08385" y="2793783"/>
            <a:ext cx="576000" cy="3240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5D9B0C4B-2715-2B62-38B8-C449FBC1281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99566" y="3832874"/>
            <a:ext cx="576000" cy="32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DFE21B2-AF6B-BAB2-DC11-F945F92F064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18915" y="3832874"/>
            <a:ext cx="576000" cy="32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D37C4F85-5DD8-97A0-6E38-78234401C85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99566" y="4867058"/>
            <a:ext cx="576000" cy="32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FA429E8-9901-1D0C-B5E9-5D197CADB7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18915" y="4867058"/>
            <a:ext cx="576000" cy="324000"/>
          </a:xfr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GB"/>
              <a:t>edit</a:t>
            </a:r>
          </a:p>
        </p:txBody>
      </p:sp>
    </p:spTree>
    <p:extLst>
      <p:ext uri="{BB962C8B-B14F-4D97-AF65-F5344CB8AC3E}">
        <p14:creationId xmlns:p14="http://schemas.microsoft.com/office/powerpoint/2010/main" val="10663477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411018"/>
            <a:ext cx="11277599" cy="13762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133BF20-7E6B-1EB6-3718-ACE3ED7D6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0178" y="2588493"/>
            <a:ext cx="4644000" cy="792000"/>
          </a:xfrm>
        </p:spPr>
        <p:txBody>
          <a:bodyPr anchor="ctr"/>
          <a:lstStyle>
            <a:lvl1pPr marL="0" indent="0" algn="l">
              <a:buNone/>
              <a:defRPr sz="2400">
                <a:solidFill>
                  <a:srgbClr val="5454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947358-941B-CBB8-632E-6B8354024E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2980" y="3694691"/>
            <a:ext cx="4644000" cy="792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545454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E43FC59-554A-F45A-81C1-79ABEE44EE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70178" y="4801467"/>
            <a:ext cx="4644000" cy="792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545454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8B004A-1C71-40FC-C6DC-B98B2E3BEF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14116" y="2588493"/>
            <a:ext cx="4644000" cy="792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545454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E27820-E844-B37E-859A-DCAC78E46D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1013" y="3694691"/>
            <a:ext cx="4644000" cy="792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545454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6EC6A5-0526-1A30-ADB9-EDB9B0440A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14116" y="4801467"/>
            <a:ext cx="4644000" cy="792000"/>
          </a:xfrm>
        </p:spPr>
        <p:txBody>
          <a:bodyPr anchor="ctr">
            <a:normAutofit/>
          </a:bodyPr>
          <a:lstStyle>
            <a:lvl1pPr marL="0" indent="0">
              <a:buNone/>
              <a:defRPr sz="2400">
                <a:solidFill>
                  <a:srgbClr val="545454"/>
                </a:solidFill>
              </a:defRPr>
            </a:lvl1pPr>
          </a:lstStyle>
          <a:p>
            <a:pPr lvl="0"/>
            <a:r>
              <a:rPr lang="en-GB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278771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6" y="365125"/>
            <a:ext cx="1060565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146" y="2576945"/>
            <a:ext cx="7075054" cy="2946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48385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1406236"/>
            <a:ext cx="4017817" cy="40455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886036" y="775855"/>
            <a:ext cx="7148946" cy="53386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365665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0" y="1784928"/>
            <a:ext cx="6862617" cy="32881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841674" y="775855"/>
            <a:ext cx="3925453" cy="533861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4543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073" y="1352983"/>
            <a:ext cx="5043054" cy="41520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9964" y="1182255"/>
            <a:ext cx="4664363" cy="4479636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687842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146" y="365125"/>
            <a:ext cx="10605654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3446" y="2373745"/>
            <a:ext cx="7075054" cy="2946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950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50926A-2BAD-A9D8-4D1F-1B3F883579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67A833-B9AC-C610-2D3D-696AF9DE8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44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1" y="1784928"/>
            <a:ext cx="4858326" cy="32881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91201" y="1034473"/>
            <a:ext cx="4682836" cy="476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09319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1" y="1784928"/>
            <a:ext cx="4858326" cy="32881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91201" y="1034473"/>
            <a:ext cx="5412508" cy="47659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351047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11" y="1784928"/>
            <a:ext cx="3555998" cy="328814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19273" y="1302327"/>
            <a:ext cx="5551054" cy="4285673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78333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2881745"/>
            <a:ext cx="5551055" cy="3011055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7673218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3127" y="1709161"/>
            <a:ext cx="9485745" cy="37864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340420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0036" y="1838036"/>
            <a:ext cx="4119419" cy="36853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C4E4F73-6E9D-5DB2-C4E9-1A16E5862F5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42547" y="1838035"/>
            <a:ext cx="4119417" cy="368531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36710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9818" y="1265816"/>
            <a:ext cx="9485745" cy="37864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234561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13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109" y="1690688"/>
            <a:ext cx="8689109" cy="37864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38511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13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6655" y="1930400"/>
            <a:ext cx="7961745" cy="35467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88878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8B258-2824-BC64-0B56-E66113A60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138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D92FC2-06C9-E54F-B851-FAEA1619F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76583" y="2161309"/>
            <a:ext cx="7176654" cy="30295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chemeClr val="bg1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6205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4F2130-2EF5-82AB-9615-9761CC833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7636" y="3602038"/>
            <a:ext cx="778625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454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040483-F39C-24C3-E15E-EF1E7BBC0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636" y="1122363"/>
            <a:ext cx="7786255" cy="2387600"/>
          </a:xfrm>
        </p:spPr>
        <p:txBody>
          <a:bodyPr anchor="b"/>
          <a:lstStyle>
            <a:lvl1pPr algn="ctr">
              <a:defRPr sz="6000"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0564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green text&#10;&#10;Description automatically generated">
            <a:extLst>
              <a:ext uri="{FF2B5EF4-FFF2-40B4-BE49-F238E27FC236}">
                <a16:creationId xmlns:a16="http://schemas.microsoft.com/office/drawing/2014/main" id="{544E37F9-B6B8-2876-0AC0-01F73C817F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2" t="41179" r="29497" b="41142"/>
          <a:stretch/>
        </p:blipFill>
        <p:spPr>
          <a:xfrm>
            <a:off x="9568362" y="5544497"/>
            <a:ext cx="2510812" cy="121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445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4693B-3FAF-76AF-E793-E9838A3F1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43206" y="2242687"/>
            <a:ext cx="7565303" cy="23754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4858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4693B-3FAF-76AF-E793-E9838A3F1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80297" y="1974832"/>
            <a:ext cx="8821448" cy="237549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1469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4693B-3FAF-76AF-E793-E9838A3F1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39127" y="1974832"/>
            <a:ext cx="4904509" cy="311440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39604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395BF-2B48-2B78-FFE5-C543B185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0588"/>
            <a:ext cx="7565303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C1888-6B6E-C830-F18A-9867CB53D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72661" y="2745824"/>
            <a:ext cx="8582835" cy="2343412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82597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395BF-2B48-2B78-FFE5-C543B185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0588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57D5D6-6D37-D9A1-8B42-4855D5BD7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83081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C1888-6B6E-C830-F18A-9867CB53DE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00788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545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66202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0D7F-0C3E-1CB5-72B3-291A1A25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3DB3A-84F4-5FA0-6F6C-035FEB549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45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F314D4-C3F3-CD7D-5AF2-C2804D7EA4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5BCD3-B6CD-95F5-3443-2E107C442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54545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A9212A-AE25-0718-1479-BBDC4202B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399866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E21B-6EFD-122B-06C2-B3E28022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65222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E21B-6EFD-122B-06C2-B3E28022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18460-146C-A8A8-F84E-866F7DFA9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 marL="685800" indent="-228600">
              <a:buFont typeface="Aptos" panose="020B0004020202020204" pitchFamily="34" charset="0"/>
              <a:buChar char="–"/>
              <a:defRPr>
                <a:solidFill>
                  <a:srgbClr val="545454"/>
                </a:solidFill>
              </a:defRPr>
            </a:lvl2pPr>
            <a:lvl3pPr marL="1257300" indent="-342900">
              <a:buFont typeface="Wingdings" panose="05000000000000000000" pitchFamily="2" charset="2"/>
              <a:buChar char="§"/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39739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E21B-6EFD-122B-06C2-B3E28022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8511DC-71C9-8CE9-9B4C-EEC136AD4C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20875"/>
            <a:ext cx="10515600" cy="3630613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>
              <a:defRPr>
                <a:solidFill>
                  <a:srgbClr val="545454"/>
                </a:solidFill>
              </a:defRPr>
            </a:lvl2pPr>
            <a:lvl3pPr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rgbClr val="545454"/>
                </a:solidFill>
              </a:defRPr>
            </a:lvl4pPr>
            <a:lvl5pPr>
              <a:defRPr>
                <a:solidFill>
                  <a:srgbClr val="54545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1641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4F2130-2EF5-82AB-9615-9761CC833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7636" y="3602038"/>
            <a:ext cx="778625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454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040483-F39C-24C3-E15E-EF1E7BBC0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636" y="1122363"/>
            <a:ext cx="7786255" cy="2387600"/>
          </a:xfrm>
        </p:spPr>
        <p:txBody>
          <a:bodyPr anchor="b"/>
          <a:lstStyle>
            <a:lvl1pPr algn="ctr">
              <a:defRPr sz="6000"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55556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E21B-6EFD-122B-06C2-B3E28022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146C93-6BC4-02A6-10AC-D5A18E1672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884363"/>
            <a:ext cx="10515600" cy="37226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70025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E21B-6EFD-122B-06C2-B3E280224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D2DC1F-22F2-C98C-B3B6-5DF1995EECE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03413"/>
            <a:ext cx="10515600" cy="3740150"/>
          </a:xfrm>
        </p:spPr>
        <p:txBody>
          <a:bodyPr/>
          <a:lstStyle>
            <a:lvl1pPr>
              <a:defRPr>
                <a:solidFill>
                  <a:srgbClr val="545454"/>
                </a:solidFill>
              </a:defRPr>
            </a:lvl1pPr>
            <a:lvl2pPr>
              <a:defRPr>
                <a:solidFill>
                  <a:srgbClr val="545454"/>
                </a:solidFill>
              </a:defRPr>
            </a:lvl2pPr>
            <a:lvl3pPr>
              <a:defRPr>
                <a:solidFill>
                  <a:srgbClr val="545454"/>
                </a:solidFill>
              </a:defRPr>
            </a:lvl3pPr>
            <a:lvl4pPr>
              <a:defRPr>
                <a:solidFill>
                  <a:srgbClr val="545454"/>
                </a:solidFill>
              </a:defRPr>
            </a:lvl4pPr>
            <a:lvl5pPr>
              <a:defRPr>
                <a:solidFill>
                  <a:srgbClr val="545454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81297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D3E9C-8B24-52D6-1A46-C47CC073E2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800" y="363600"/>
            <a:ext cx="11120437" cy="1144587"/>
          </a:xfrm>
        </p:spPr>
        <p:txBody>
          <a:bodyPr>
            <a:normAutofit/>
          </a:bodyPr>
          <a:lstStyle>
            <a:lvl1pPr marL="0" indent="0">
              <a:buNone/>
              <a:defRPr sz="4400">
                <a:latin typeface="+mj-lt"/>
              </a:defRPr>
            </a:lvl1pPr>
          </a:lstStyle>
          <a:p>
            <a:pPr lvl="0"/>
            <a:r>
              <a:rPr lang="en-GB"/>
              <a:t>Click to edit Master title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B12333-C8BA-FB47-134F-BD8BB028F3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200" y="1652588"/>
            <a:ext cx="11120438" cy="45545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4936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5CFF-A790-60F9-E4B7-647197DF5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5616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A6E31-31F5-EC96-AA00-F1F0DAE86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886385"/>
            <a:ext cx="6172200" cy="4873625"/>
          </a:xfrm>
        </p:spPr>
        <p:txBody>
          <a:bodyPr/>
          <a:lstStyle>
            <a:lvl1pPr>
              <a:defRPr sz="3200">
                <a:solidFill>
                  <a:srgbClr val="545454"/>
                </a:solidFill>
              </a:defRPr>
            </a:lvl1pPr>
            <a:lvl2pPr>
              <a:defRPr sz="2800">
                <a:solidFill>
                  <a:srgbClr val="545454"/>
                </a:solidFill>
              </a:defRPr>
            </a:lvl2pPr>
            <a:lvl3pPr>
              <a:defRPr sz="2400">
                <a:solidFill>
                  <a:srgbClr val="545454"/>
                </a:solidFill>
              </a:defRPr>
            </a:lvl3pPr>
            <a:lvl4pPr>
              <a:defRPr sz="2000">
                <a:solidFill>
                  <a:srgbClr val="545454"/>
                </a:solidFill>
              </a:defRPr>
            </a:lvl4pPr>
            <a:lvl5pPr>
              <a:defRPr sz="2000">
                <a:solidFill>
                  <a:srgbClr val="545454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04693B-3FAF-76AF-E793-E9838A3F1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95636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545454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3518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nly5-1col-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C94A14-C479-1797-5B4E-A6EFB98A57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B3709B-9B4A-3F8B-C247-D4A1663169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A7D085D-C7FB-594F-9E31-0763BA2010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EE509-E95A-50A6-83F9-E21532CF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5DC627-AFDD-68F0-2A77-F3FB12F726B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1797051"/>
            <a:ext cx="9428431" cy="40053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6351" indent="0"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body copy text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9922C8-497C-3BA2-7538-EF57CD7CAB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431323"/>
            <a:ext cx="9026287" cy="862336"/>
          </a:xfrm>
          <a:prstGeom prst="rect">
            <a:avLst/>
          </a:prstGeom>
        </p:spPr>
        <p:txBody>
          <a:bodyPr lIns="0" tIns="0" rIns="0" bIns="0"/>
          <a:lstStyle>
            <a:lvl1pPr marL="6351" indent="0">
              <a:buFontTx/>
              <a:buNone/>
              <a:tabLst/>
              <a:defRPr sz="26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 always to remain in this position in one or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37387193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4" y="6052391"/>
            <a:ext cx="12252960" cy="828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A93D3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276054" y="6214051"/>
            <a:ext cx="539496" cy="539496"/>
            <a:chOff x="10759440" y="5313561"/>
            <a:chExt cx="539496" cy="539496"/>
          </a:xfrm>
        </p:grpSpPr>
        <p:sp>
          <p:nvSpPr>
            <p:cNvPr id="10" name="Oval 9"/>
            <p:cNvSpPr/>
            <p:nvPr userDrawn="1"/>
          </p:nvSpPr>
          <p:spPr>
            <a:xfrm>
              <a:off x="10823448" y="5377569"/>
              <a:ext cx="411480" cy="411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Oval 10"/>
            <p:cNvSpPr>
              <a:spLocks noChangeAspect="1"/>
            </p:cNvSpPr>
            <p:nvPr userDrawn="1"/>
          </p:nvSpPr>
          <p:spPr>
            <a:xfrm>
              <a:off x="10759440" y="5313561"/>
              <a:ext cx="539496" cy="53949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26094" y="6303706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40062" y="6360700"/>
            <a:ext cx="411480" cy="246197"/>
          </a:xfrm>
          <a:prstGeom prst="rect">
            <a:avLst/>
          </a:prstGeom>
        </p:spPr>
        <p:txBody>
          <a:bodyPr anchor="ctr"/>
          <a:lstStyle>
            <a:lvl1pPr algn="ctr">
              <a:defRPr sz="1600" b="1" spc="-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2129" y="6135081"/>
            <a:ext cx="1911627" cy="704928"/>
          </a:xfrm>
          <a:prstGeom prst="rect">
            <a:avLst/>
          </a:prstGeom>
        </p:spPr>
      </p:pic>
      <p:sp>
        <p:nvSpPr>
          <p:cNvPr id="15" name="Content Placeholder 5"/>
          <p:cNvSpPr>
            <a:spLocks noGrp="1"/>
          </p:cNvSpPr>
          <p:nvPr>
            <p:ph sz="quarter" idx="14"/>
          </p:nvPr>
        </p:nvSpPr>
        <p:spPr>
          <a:xfrm>
            <a:off x="609601" y="2208837"/>
            <a:ext cx="10972801" cy="3662930"/>
          </a:xfrm>
          <a:prstGeom prst="rect">
            <a:avLst/>
          </a:prstGeom>
        </p:spPr>
        <p:txBody>
          <a:bodyPr/>
          <a:lstStyle>
            <a:lvl1pPr marL="457169" marR="0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 sz="2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32" marR="0" indent="-380973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895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454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011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457169" marR="0" lvl="0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marL="457169" marR="0" lvl="1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457169" marR="0" lvl="2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marL="457169" marR="0" lvl="3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marL="457169" marR="0" lvl="4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45897"/>
            <a:ext cx="10972800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8" indent="0">
              <a:buNone/>
              <a:defRPr sz="2667" b="1"/>
            </a:lvl2pPr>
            <a:lvl3pPr marL="1219117" indent="0">
              <a:buNone/>
              <a:defRPr sz="2400" b="1"/>
            </a:lvl3pPr>
            <a:lvl4pPr marL="1828674" indent="0">
              <a:buNone/>
              <a:defRPr sz="2133" b="1"/>
            </a:lvl4pPr>
            <a:lvl5pPr marL="2438232" indent="0">
              <a:buNone/>
              <a:defRPr sz="2133" b="1"/>
            </a:lvl5pPr>
            <a:lvl6pPr marL="3047790" indent="0">
              <a:buNone/>
              <a:defRPr sz="2133" b="1"/>
            </a:lvl6pPr>
            <a:lvl7pPr marL="3657349" indent="0">
              <a:buNone/>
              <a:defRPr sz="2133" b="1"/>
            </a:lvl7pPr>
            <a:lvl8pPr marL="4266906" indent="0">
              <a:buNone/>
              <a:defRPr sz="2133" b="1"/>
            </a:lvl8pPr>
            <a:lvl9pPr marL="4876464" indent="0">
              <a:buNone/>
              <a:defRPr sz="2133" b="1"/>
            </a:lvl9pPr>
          </a:lstStyle>
          <a:p>
            <a:pPr lvl="0"/>
            <a:r>
              <a:rPr lang="en-US"/>
              <a:t>Click to Master text styles</a:t>
            </a:r>
          </a:p>
        </p:txBody>
      </p:sp>
      <p:pic>
        <p:nvPicPr>
          <p:cNvPr id="4" name="Picture 3" descr="A picture containing text, handwriting, font, calligraphy&#10;&#10;Description automatically generated">
            <a:extLst>
              <a:ext uri="{FF2B5EF4-FFF2-40B4-BE49-F238E27FC236}">
                <a16:creationId xmlns:a16="http://schemas.microsoft.com/office/drawing/2014/main" id="{83026B07-856C-5A80-B7DD-975B263E15E2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02967" y="6038341"/>
            <a:ext cx="2792705" cy="8447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086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2509323"/>
            <a:ext cx="12192000" cy="434867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93990"/>
            <a:ext cx="11070964" cy="1470025"/>
          </a:xfrm>
        </p:spPr>
        <p:txBody>
          <a:bodyPr>
            <a:noAutofit/>
          </a:bodyPr>
          <a:lstStyle>
            <a:lvl1pPr>
              <a:lnSpc>
                <a:spcPts val="10000"/>
              </a:lnSpc>
              <a:defRPr sz="80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76054" y="6214051"/>
            <a:ext cx="539496" cy="539496"/>
            <a:chOff x="10759440" y="5313561"/>
            <a:chExt cx="539496" cy="539496"/>
          </a:xfrm>
        </p:grpSpPr>
        <p:sp>
          <p:nvSpPr>
            <p:cNvPr id="15" name="Oval 14"/>
            <p:cNvSpPr/>
            <p:nvPr userDrawn="1"/>
          </p:nvSpPr>
          <p:spPr>
            <a:xfrm>
              <a:off x="10823448" y="5377569"/>
              <a:ext cx="411480" cy="411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6" name="Oval 15"/>
            <p:cNvSpPr>
              <a:spLocks noChangeAspect="1"/>
            </p:cNvSpPr>
            <p:nvPr userDrawn="1"/>
          </p:nvSpPr>
          <p:spPr>
            <a:xfrm>
              <a:off x="10759440" y="5313561"/>
              <a:ext cx="539496" cy="53949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26094" y="6303706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40062" y="6301237"/>
            <a:ext cx="411480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1" spc="-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2129" y="6135081"/>
            <a:ext cx="1911627" cy="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86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/>
          <p:cNvSpPr>
            <a:spLocks noGrp="1"/>
          </p:cNvSpPr>
          <p:nvPr>
            <p:ph sz="quarter" idx="14"/>
          </p:nvPr>
        </p:nvSpPr>
        <p:spPr>
          <a:xfrm>
            <a:off x="609598" y="1535113"/>
            <a:ext cx="10972801" cy="4389526"/>
          </a:xfrm>
          <a:prstGeom prst="rect">
            <a:avLst/>
          </a:prstGeom>
        </p:spPr>
        <p:txBody>
          <a:bodyPr/>
          <a:lstStyle>
            <a:lvl1pPr marL="457169" marR="0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 sz="28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marL="990532" marR="0" indent="-380973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6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2pPr>
            <a:lvl3pPr marL="1523895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3pPr>
            <a:lvl4pPr marL="2133454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4pPr>
            <a:lvl5pPr marL="2743011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457169" marR="0" lvl="0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marL="457169" marR="0" lvl="1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457169" marR="0" lvl="2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marL="457169" marR="0" lvl="3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marL="457169" marR="0" lvl="4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kumimoji="0" lang="en-US" sz="2200" b="0" i="0" u="none" strike="noStrike" kern="1200" cap="none" spc="0" normalizeH="0" baseline="0" noProof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4" y="6052391"/>
            <a:ext cx="12252960" cy="828908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76054" y="6214051"/>
            <a:ext cx="539496" cy="539496"/>
            <a:chOff x="10759440" y="5313561"/>
            <a:chExt cx="539496" cy="539496"/>
          </a:xfrm>
        </p:grpSpPr>
        <p:sp>
          <p:nvSpPr>
            <p:cNvPr id="17" name="Oval 16"/>
            <p:cNvSpPr/>
            <p:nvPr userDrawn="1"/>
          </p:nvSpPr>
          <p:spPr>
            <a:xfrm>
              <a:off x="10823448" y="5377569"/>
              <a:ext cx="411480" cy="411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Oval 17"/>
            <p:cNvSpPr>
              <a:spLocks noChangeAspect="1"/>
            </p:cNvSpPr>
            <p:nvPr userDrawn="1"/>
          </p:nvSpPr>
          <p:spPr>
            <a:xfrm>
              <a:off x="10759440" y="5313561"/>
              <a:ext cx="539496" cy="53949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26094" y="6303706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40062" y="6301237"/>
            <a:ext cx="411480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1" spc="-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2129" y="6135081"/>
            <a:ext cx="1911627" cy="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0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nly4-1col-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C94A14-C479-1797-5B4E-A6EFB98A57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8B3709B-9B4A-3F8B-C247-D4A1663169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A7D085D-C7FB-594F-9E31-0763BA2010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EE509-E95A-50A6-83F9-E21532CF5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F75E0137-07F7-B940-82B9-0DA9320610A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367" y="1797051"/>
            <a:ext cx="9428431" cy="4005320"/>
          </a:xfrm>
          <a:prstGeom prst="rect">
            <a:avLst/>
          </a:prstGeom>
        </p:spPr>
        <p:txBody>
          <a:bodyPr lIns="0" tIns="0" rIns="0" bIns="0" anchor="t" anchorCtr="0"/>
          <a:lstStyle>
            <a:lvl1pPr marL="6351" indent="0"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body copy text here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695E3B0-CF87-7002-9922-F4527C0431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431323"/>
            <a:ext cx="9026287" cy="862336"/>
          </a:xfrm>
          <a:prstGeom prst="rect">
            <a:avLst/>
          </a:prstGeom>
        </p:spPr>
        <p:txBody>
          <a:bodyPr lIns="0" tIns="0" rIns="0" bIns="0"/>
          <a:lstStyle>
            <a:lvl1pPr marL="6351" indent="0">
              <a:buFontTx/>
              <a:buNone/>
              <a:tabLst/>
              <a:defRPr sz="2667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title always to remain in this position in one or two lines maximum</a:t>
            </a:r>
          </a:p>
        </p:txBody>
      </p:sp>
    </p:spTree>
    <p:extLst>
      <p:ext uri="{BB962C8B-B14F-4D97-AF65-F5344CB8AC3E}">
        <p14:creationId xmlns:p14="http://schemas.microsoft.com/office/powerpoint/2010/main" val="19470314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335" y="489613"/>
            <a:ext cx="3843532" cy="5285663"/>
          </a:xfrm>
        </p:spPr>
        <p:txBody>
          <a:bodyPr anchor="ctr" anchorCtr="0">
            <a:noAutofit/>
          </a:bodyPr>
          <a:lstStyle>
            <a:lvl1pPr algn="l">
              <a:lnSpc>
                <a:spcPts val="6000"/>
              </a:lnSpc>
              <a:spcBef>
                <a:spcPts val="500"/>
              </a:spcBef>
              <a:defRPr kern="0" baseline="0">
                <a:solidFill>
                  <a:srgbClr val="0A93D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3134" y="489613"/>
            <a:ext cx="7129267" cy="5285663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003764"/>
              </a:buClr>
              <a:buSzPct val="120000"/>
              <a:buNone/>
              <a:defRPr sz="2800" b="1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buClr>
                <a:srgbClr val="003764"/>
              </a:buClr>
              <a:defRPr sz="2600" b="0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buClr>
                <a:srgbClr val="003764"/>
              </a:buClr>
              <a:defRPr sz="2400" b="0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buClr>
                <a:srgbClr val="003764"/>
              </a:buClr>
              <a:defRPr sz="2200" b="0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buClr>
                <a:srgbClr val="003764"/>
              </a:buClr>
              <a:defRPr sz="2000" b="0" i="0">
                <a:solidFill>
                  <a:schemeClr val="accent4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4" y="6052391"/>
            <a:ext cx="12252960" cy="828908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276054" y="6214051"/>
            <a:ext cx="539496" cy="539496"/>
            <a:chOff x="10759440" y="5313561"/>
            <a:chExt cx="539496" cy="539496"/>
          </a:xfrm>
        </p:grpSpPr>
        <p:sp>
          <p:nvSpPr>
            <p:cNvPr id="14" name="Oval 13"/>
            <p:cNvSpPr/>
            <p:nvPr userDrawn="1"/>
          </p:nvSpPr>
          <p:spPr>
            <a:xfrm>
              <a:off x="10823448" y="5377569"/>
              <a:ext cx="411480" cy="411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Oval 14"/>
            <p:cNvSpPr>
              <a:spLocks noChangeAspect="1"/>
            </p:cNvSpPr>
            <p:nvPr userDrawn="1"/>
          </p:nvSpPr>
          <p:spPr>
            <a:xfrm>
              <a:off x="10759440" y="5313561"/>
              <a:ext cx="539496" cy="53949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26094" y="6303706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40062" y="6301237"/>
            <a:ext cx="411480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1" spc="-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2129" y="6135081"/>
            <a:ext cx="1911627" cy="70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60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4F2130-2EF5-82AB-9615-9761CC833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7636" y="3602038"/>
            <a:ext cx="778625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454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040483-F39C-24C3-E15E-EF1E7BBC0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636" y="1122363"/>
            <a:ext cx="7786255" cy="2387600"/>
          </a:xfrm>
        </p:spPr>
        <p:txBody>
          <a:bodyPr anchor="b"/>
          <a:lstStyle>
            <a:lvl1pPr algn="ctr">
              <a:defRPr sz="6000"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3030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5478162" cy="1143000"/>
          </a:xfrm>
        </p:spPr>
        <p:txBody>
          <a:bodyPr/>
          <a:lstStyle>
            <a:lvl1pPr algn="l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714" y="6052391"/>
            <a:ext cx="12252960" cy="828908"/>
          </a:xfrm>
          <a:prstGeom prst="rect">
            <a:avLst/>
          </a:prstGeom>
        </p:spPr>
      </p:pic>
      <p:grpSp>
        <p:nvGrpSpPr>
          <p:cNvPr id="16" name="Group 15"/>
          <p:cNvGrpSpPr/>
          <p:nvPr userDrawn="1"/>
        </p:nvGrpSpPr>
        <p:grpSpPr>
          <a:xfrm>
            <a:off x="276054" y="6214051"/>
            <a:ext cx="539496" cy="539496"/>
            <a:chOff x="10759440" y="5313561"/>
            <a:chExt cx="539496" cy="539496"/>
          </a:xfrm>
        </p:grpSpPr>
        <p:sp>
          <p:nvSpPr>
            <p:cNvPr id="17" name="Oval 16"/>
            <p:cNvSpPr/>
            <p:nvPr userDrawn="1"/>
          </p:nvSpPr>
          <p:spPr>
            <a:xfrm>
              <a:off x="10823448" y="5377569"/>
              <a:ext cx="411480" cy="41148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Oval 17"/>
            <p:cNvSpPr>
              <a:spLocks noChangeAspect="1"/>
            </p:cNvSpPr>
            <p:nvPr userDrawn="1"/>
          </p:nvSpPr>
          <p:spPr>
            <a:xfrm>
              <a:off x="10759440" y="5313561"/>
              <a:ext cx="539496" cy="539496"/>
            </a:xfrm>
            <a:prstGeom prst="ellipse">
              <a:avLst/>
            </a:prstGeom>
            <a:noFill/>
            <a:ln>
              <a:solidFill>
                <a:schemeClr val="bg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9" name="Footer Placeholder 2"/>
          <p:cNvSpPr>
            <a:spLocks noGrp="1"/>
          </p:cNvSpPr>
          <p:nvPr>
            <p:ph type="ftr" sz="quarter" idx="15"/>
          </p:nvPr>
        </p:nvSpPr>
        <p:spPr>
          <a:xfrm>
            <a:off x="826094" y="6303706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20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40062" y="6301237"/>
            <a:ext cx="411480" cy="365125"/>
          </a:xfrm>
          <a:prstGeom prst="rect">
            <a:avLst/>
          </a:prstGeom>
        </p:spPr>
        <p:txBody>
          <a:bodyPr anchor="ctr"/>
          <a:lstStyle>
            <a:lvl1pPr algn="ctr">
              <a:defRPr sz="1600" b="1" spc="-100" baseline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BFE01A1-191A-AC45-9A3D-4C4462192A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2129" y="6135081"/>
            <a:ext cx="1911627" cy="704928"/>
          </a:xfrm>
          <a:prstGeom prst="rect">
            <a:avLst/>
          </a:prstGeom>
        </p:spPr>
      </p:pic>
      <p:sp>
        <p:nvSpPr>
          <p:cNvPr id="1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1535114"/>
            <a:ext cx="5389033" cy="639763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2800" b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8" indent="0">
              <a:buNone/>
              <a:defRPr sz="2667" b="1"/>
            </a:lvl2pPr>
            <a:lvl3pPr marL="1219117" indent="0">
              <a:buNone/>
              <a:defRPr sz="2400" b="1"/>
            </a:lvl3pPr>
            <a:lvl4pPr marL="1828674" indent="0">
              <a:buNone/>
              <a:defRPr sz="2133" b="1"/>
            </a:lvl4pPr>
            <a:lvl5pPr marL="2438232" indent="0">
              <a:buNone/>
              <a:defRPr sz="2133" b="1"/>
            </a:lvl5pPr>
            <a:lvl6pPr marL="3047790" indent="0">
              <a:buNone/>
              <a:defRPr sz="2133" b="1"/>
            </a:lvl6pPr>
            <a:lvl7pPr marL="3657349" indent="0">
              <a:buNone/>
              <a:defRPr sz="2133" b="1"/>
            </a:lvl7pPr>
            <a:lvl8pPr marL="4266906" indent="0">
              <a:buNone/>
              <a:defRPr sz="2133" b="1"/>
            </a:lvl8pPr>
            <a:lvl9pPr marL="4876464" indent="0">
              <a:buNone/>
              <a:defRPr sz="2133" b="1"/>
            </a:lvl9pPr>
          </a:lstStyle>
          <a:p>
            <a:pPr lvl="0"/>
            <a:r>
              <a:rPr lang="en-US"/>
              <a:t>Click to Master text styles</a:t>
            </a:r>
          </a:p>
        </p:txBody>
      </p:sp>
      <p:sp>
        <p:nvSpPr>
          <p:cNvPr id="22" name="Content Placeholder 5"/>
          <p:cNvSpPr>
            <a:spLocks noGrp="1"/>
          </p:cNvSpPr>
          <p:nvPr>
            <p:ph sz="quarter" idx="14"/>
          </p:nvPr>
        </p:nvSpPr>
        <p:spPr>
          <a:xfrm>
            <a:off x="609600" y="2178051"/>
            <a:ext cx="5389033" cy="3662930"/>
          </a:xfrm>
          <a:prstGeom prst="rect">
            <a:avLst/>
          </a:prstGeom>
        </p:spPr>
        <p:txBody>
          <a:bodyPr/>
          <a:lstStyle>
            <a:lvl1pPr marL="457169" marR="0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 sz="28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90532" marR="0" indent="-380973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6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523895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454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2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011" marR="0" indent="-30477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marL="457169" marR="0" lvl="0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Click to edit Master text styles</a:t>
            </a:r>
          </a:p>
          <a:p>
            <a:pPr marL="457169" marR="0" lvl="1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level</a:t>
            </a:r>
          </a:p>
          <a:p>
            <a:pPr marL="457169" marR="0" lvl="2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Third level</a:t>
            </a:r>
          </a:p>
          <a:p>
            <a:pPr marL="457169" marR="0" lvl="3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Fourth level</a:t>
            </a:r>
          </a:p>
          <a:p>
            <a:pPr marL="457169" marR="0" lvl="4" indent="-457169" algn="l" defTabSz="60955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3764"/>
              </a:buClr>
              <a:buSzPct val="12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003764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Fifth level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376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6"/>
          </p:nvPr>
        </p:nvSpPr>
        <p:spPr>
          <a:xfrm>
            <a:off x="7026275" y="274639"/>
            <a:ext cx="4540250" cy="56975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3" name="Picture 2" descr="A picture containing text, handwriting, font, calligraphy&#10;&#10;Description automatically generated">
            <a:extLst>
              <a:ext uri="{FF2B5EF4-FFF2-40B4-BE49-F238E27FC236}">
                <a16:creationId xmlns:a16="http://schemas.microsoft.com/office/drawing/2014/main" id="{5A988E92-D921-1E29-C8C7-F93FDF423983}"/>
              </a:ext>
            </a:extLst>
          </p:cNvPr>
          <p:cNvPicPr>
            <a:picLocks noChangeAspect="1"/>
          </p:cNvPicPr>
          <p:nvPr userDrawn="1"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0918" y="84900"/>
            <a:ext cx="3197411" cy="96721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523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34F2130-2EF5-82AB-9615-9761CC833B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7636" y="3602038"/>
            <a:ext cx="7786255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454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5040483-F39C-24C3-E15E-EF1E7BBC0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47636" y="1122363"/>
            <a:ext cx="7786255" cy="2387600"/>
          </a:xfrm>
        </p:spPr>
        <p:txBody>
          <a:bodyPr anchor="b"/>
          <a:lstStyle>
            <a:lvl1pPr algn="ctr">
              <a:defRPr sz="6000"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981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1AEE8A-46E2-09C5-C26D-77F0D63777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545454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E75494D0-C1E1-872A-6483-ECFA323C31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45454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9938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B0B867-D9D4-191D-5E85-755EB0E1B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D8F78C-0C21-5B48-FE13-DE2244A470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652476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700" r:id="rId3"/>
    <p:sldLayoutId id="2147483663" r:id="rId4"/>
    <p:sldLayoutId id="2147483701" r:id="rId5"/>
    <p:sldLayoutId id="2147483702" r:id="rId6"/>
    <p:sldLayoutId id="2147483703" r:id="rId7"/>
    <p:sldLayoutId id="2147483704" r:id="rId8"/>
    <p:sldLayoutId id="2147483670" r:id="rId9"/>
    <p:sldLayoutId id="2147483661" r:id="rId10"/>
    <p:sldLayoutId id="2147483650" r:id="rId11"/>
    <p:sldLayoutId id="2147483682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672" r:id="rId23"/>
    <p:sldLayoutId id="2147483673" r:id="rId24"/>
    <p:sldLayoutId id="2147483688" r:id="rId25"/>
    <p:sldLayoutId id="2147483674" r:id="rId26"/>
    <p:sldLayoutId id="2147483715" r:id="rId27"/>
    <p:sldLayoutId id="2147483716" r:id="rId28"/>
    <p:sldLayoutId id="2147483717" r:id="rId29"/>
    <p:sldLayoutId id="2147483718" r:id="rId30"/>
    <p:sldLayoutId id="2147483741" r:id="rId31"/>
    <p:sldLayoutId id="2147483742" r:id="rId32"/>
    <p:sldLayoutId id="2147483721" r:id="rId33"/>
    <p:sldLayoutId id="2147483722" r:id="rId34"/>
    <p:sldLayoutId id="2147483723" r:id="rId35"/>
    <p:sldLayoutId id="2147483743" r:id="rId36"/>
    <p:sldLayoutId id="2147483744" r:id="rId37"/>
    <p:sldLayoutId id="2147483724" r:id="rId38"/>
    <p:sldLayoutId id="2147483725" r:id="rId39"/>
    <p:sldLayoutId id="2147483726" r:id="rId40"/>
    <p:sldLayoutId id="2147483727" r:id="rId41"/>
    <p:sldLayoutId id="2147483729" r:id="rId42"/>
    <p:sldLayoutId id="2147483675" r:id="rId43"/>
    <p:sldLayoutId id="2147483731" r:id="rId44"/>
    <p:sldLayoutId id="2147483733" r:id="rId45"/>
    <p:sldLayoutId id="2147483734" r:id="rId46"/>
    <p:sldLayoutId id="2147483732" r:id="rId47"/>
    <p:sldLayoutId id="2147483735" r:id="rId48"/>
    <p:sldLayoutId id="2147483736" r:id="rId49"/>
    <p:sldLayoutId id="2147483693" r:id="rId50"/>
    <p:sldLayoutId id="2147483737" r:id="rId51"/>
    <p:sldLayoutId id="2147483738" r:id="rId52"/>
    <p:sldLayoutId id="2147483739" r:id="rId53"/>
    <p:sldLayoutId id="2147483753" r:id="rId54"/>
    <p:sldLayoutId id="2147483657" r:id="rId55"/>
    <p:sldLayoutId id="2147483745" r:id="rId56"/>
    <p:sldLayoutId id="2147483746" r:id="rId57"/>
    <p:sldLayoutId id="2147483747" r:id="rId58"/>
    <p:sldLayoutId id="2147483748" r:id="rId59"/>
    <p:sldLayoutId id="2147483749" r:id="rId60"/>
    <p:sldLayoutId id="2147483750" r:id="rId61"/>
    <p:sldLayoutId id="2147483751" r:id="rId62"/>
    <p:sldLayoutId id="2147483752" r:id="rId63"/>
    <p:sldLayoutId id="2147483754" r:id="rId64"/>
    <p:sldLayoutId id="2147483755" r:id="rId65"/>
    <p:sldLayoutId id="2147483756" r:id="rId66"/>
    <p:sldLayoutId id="2147483757" r:id="rId67"/>
    <p:sldLayoutId id="2147483758" r:id="rId68"/>
    <p:sldLayoutId id="2147483759" r:id="rId69"/>
    <p:sldLayoutId id="2147483760" r:id="rId7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ptos" panose="020B0004020202020204" pitchFamily="34" charset="0"/>
        <a:buChar char="–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71.png"/><Relationship Id="rId4" Type="http://schemas.openxmlformats.org/officeDocument/2006/relationships/image" Target="../media/image7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womensutilitiesnetwork.sharepoint.com/_layouts/15/stream.aspx?id=%2FShared%20Documents%2FWUN%20Development%20Framework%2FWUN%20Thrive%2FModule%20One%20%2D%20Leadership%20Foundations%2FSophia%20Goring%20Business%2Emp4&amp;referrer=StreamWebApp%2EWeb&amp;referrerScenario=AddressBarCopied%2Eview%2E732ca1c8%2D34ae%2D4553%2D9da2%2D24ffefb46bc8" TargetMode="External"/><Relationship Id="rId1" Type="http://schemas.openxmlformats.org/officeDocument/2006/relationships/slideLayout" Target="../slideLayouts/slideLayout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7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5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sv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sv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sv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png"/><Relationship Id="rId5" Type="http://schemas.openxmlformats.org/officeDocument/2006/relationships/image" Target="../media/image80.svg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EB9E87A-62FA-8EED-0826-D9834FC583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WUN Thrive Programme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01BA283-79E3-1C38-8187-4ED2001C92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 b="1" i="1">
              <a:solidFill>
                <a:schemeClr val="accent2"/>
              </a:solidFill>
            </a:endParaRPr>
          </a:p>
          <a:p>
            <a:r>
              <a:rPr lang="en-GB" b="1" i="1">
                <a:solidFill>
                  <a:schemeClr val="accent2"/>
                </a:solidFill>
              </a:rPr>
              <a:t>"There is no limit to what we, as women, can accomplish..." Michelle Obama</a:t>
            </a:r>
            <a:endParaRPr lang="en-US" b="1" i="1">
              <a:solidFill>
                <a:schemeClr val="accent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41BD23-635F-5CEF-ED23-D454A866FE33}"/>
              </a:ext>
            </a:extLst>
          </p:cNvPr>
          <p:cNvSpPr/>
          <p:nvPr/>
        </p:nvSpPr>
        <p:spPr>
          <a:xfrm>
            <a:off x="132080" y="111760"/>
            <a:ext cx="2468880" cy="240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0368EB-942E-A2D9-C2C4-C8521471D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60240" y="111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58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30054EA-8B91-C67C-CC38-2CFE54D4C2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/>
              <a:t>GROUP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4CCA3E0-4B90-5242-6B4A-77FD31EF53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What are the specific challenges for female leaders in our sector?</a:t>
            </a:r>
          </a:p>
        </p:txBody>
      </p:sp>
      <p:pic>
        <p:nvPicPr>
          <p:cNvPr id="4" name="Graphic 3" descr="Chat with solid fill">
            <a:extLst>
              <a:ext uri="{FF2B5EF4-FFF2-40B4-BE49-F238E27FC236}">
                <a16:creationId xmlns:a16="http://schemas.microsoft.com/office/drawing/2014/main" id="{6F26121E-002F-D6EE-AAD3-309E1FC5E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7591" y="3887381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6B9017-F30D-FE6B-7009-7EB102FA1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839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56E90-F7F4-B084-E000-BDEC6FA56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23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51ADA-BA50-547A-E6E6-3E7FBAFB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73A855A-6BAD-5E83-EE0D-16467C6C67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/>
              <a:t>GROUP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844787-55C6-4474-D039-60EE91FB7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Our Contract</a:t>
            </a:r>
          </a:p>
        </p:txBody>
      </p:sp>
      <p:pic>
        <p:nvPicPr>
          <p:cNvPr id="4" name="Graphic 3" descr="Chat with solid fill">
            <a:extLst>
              <a:ext uri="{FF2B5EF4-FFF2-40B4-BE49-F238E27FC236}">
                <a16:creationId xmlns:a16="http://schemas.microsoft.com/office/drawing/2014/main" id="{ACFD6306-197B-232B-B849-4A6767174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7591" y="3887381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8BF503-7D9A-1575-7B29-DD1C885DB6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99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2D7F8-A36F-ABE1-742E-3EDD6B55C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WUN Leadership Ladder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9B37400-D013-81BB-7E52-7CBB030B05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b="1">
                <a:solidFill>
                  <a:srgbClr val="595959"/>
                </a:solidFill>
                <a:latin typeface="Corbel"/>
              </a:rPr>
              <a:t>Leading Yourself: Building Personal Awareness</a:t>
            </a:r>
            <a:endParaRPr lang="en-GB" sz="2400"/>
          </a:p>
          <a:p>
            <a:r>
              <a:rPr lang="en-GB" sz="2400" b="1">
                <a:solidFill>
                  <a:srgbClr val="595959"/>
                </a:solidFill>
                <a:latin typeface="Corbel"/>
              </a:rPr>
              <a:t>Leading Teams: Creating an Inclusive Culture</a:t>
            </a:r>
          </a:p>
          <a:p>
            <a:r>
              <a:rPr lang="en-GB" sz="2400" b="1">
                <a:solidFill>
                  <a:srgbClr val="595959"/>
                </a:solidFill>
                <a:latin typeface="Corbel"/>
              </a:rPr>
              <a:t>Leading Across Functions: Driving Influence</a:t>
            </a:r>
          </a:p>
          <a:p>
            <a:r>
              <a:rPr lang="en-GB" sz="2400" b="1">
                <a:solidFill>
                  <a:srgbClr val="595959"/>
                </a:solidFill>
                <a:latin typeface="Corbel"/>
              </a:rPr>
              <a:t>Leading the Business: Shaping Strategy</a:t>
            </a:r>
          </a:p>
          <a:p>
            <a:r>
              <a:rPr lang="en-GB" sz="2400" b="1">
                <a:solidFill>
                  <a:srgbClr val="595959"/>
                </a:solidFill>
                <a:latin typeface="Corbel"/>
              </a:rPr>
              <a:t>Leading the Industry: Becoming a Changemaker</a:t>
            </a:r>
          </a:p>
          <a:p>
            <a:endParaRPr lang="en-GB" sz="1200" b="1">
              <a:solidFill>
                <a:srgbClr val="595959"/>
              </a:solidFill>
              <a:latin typeface="Corbel"/>
            </a:endParaRPr>
          </a:p>
        </p:txBody>
      </p:sp>
      <p:pic>
        <p:nvPicPr>
          <p:cNvPr id="11" name="Picture 10" descr="A cartoon of a ladder&#10;&#10;AI-generated content may be incorrect.">
            <a:extLst>
              <a:ext uri="{FF2B5EF4-FFF2-40B4-BE49-F238E27FC236}">
                <a16:creationId xmlns:a16="http://schemas.microsoft.com/office/drawing/2014/main" id="{40284123-1276-6727-2D75-03EEC0A79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00">
            <a:off x="7767515" y="2065117"/>
            <a:ext cx="1935214" cy="44283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3D7E07-3E61-9E37-2BFE-71FAC9B27D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6902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6E8A3-C698-2ED3-6E81-6EE6202F3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EAACB6E-4FCF-705D-85B6-28B6866FB76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/>
              <a:t>INDIVIDUAL REFLECTION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4C3727-E40C-B5BD-D42D-5197B78631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Starting with the end in mind</a:t>
            </a:r>
          </a:p>
        </p:txBody>
      </p:sp>
      <p:pic>
        <p:nvPicPr>
          <p:cNvPr id="6" name="Graphic 5" descr="Pencil with solid fill">
            <a:extLst>
              <a:ext uri="{FF2B5EF4-FFF2-40B4-BE49-F238E27FC236}">
                <a16:creationId xmlns:a16="http://schemas.microsoft.com/office/drawing/2014/main" id="{0D21AE26-AC93-FE26-5866-93C1968F0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8615" y="3786554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CBA9F5-E52C-00B2-7472-77AD046F1B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35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0CB61-602B-771B-E1BF-7126FBA85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B444D-9569-B1B4-F1F4-40470E6A3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STARTING WITH THE END IN MIND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2C797D6-FB1D-D927-A5FD-0DE6808398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GB" sz="2400">
                <a:latin typeface="Aptos"/>
              </a:rPr>
              <a:t>SEE</a:t>
            </a:r>
          </a:p>
          <a:p>
            <a:endParaRPr lang="en-GB" sz="2400" b="1">
              <a:solidFill>
                <a:srgbClr val="595959"/>
              </a:solidFill>
              <a:latin typeface="Corbe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0F62-1B78-7E81-E4A9-82AC1C0DA1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HEAR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AA01EA-2479-5143-D381-8F39D241F7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FEEL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2F3BE7-E037-CE02-6544-35DB03F24E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RESULTS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FB53F7-5D5D-DABF-FAF9-9390D80B6C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339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615DB3-A447-2473-9F6C-5268E61F26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28E97F6-E022-A030-57E6-1621760FD3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/>
              <a:t>PAIRED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B7A6BB4-5D27-1C85-1904-627DF6B5AE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Starting with the end in mind</a:t>
            </a:r>
          </a:p>
        </p:txBody>
      </p:sp>
      <p:pic>
        <p:nvPicPr>
          <p:cNvPr id="4" name="Graphic 3" descr="Chat with solid fill">
            <a:extLst>
              <a:ext uri="{FF2B5EF4-FFF2-40B4-BE49-F238E27FC236}">
                <a16:creationId xmlns:a16="http://schemas.microsoft.com/office/drawing/2014/main" id="{99400141-8A9A-AD4D-D607-A90046CDE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7591" y="3887381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6E38F-B11B-21D7-3550-5FB2F9D99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86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sandwiches on a marble surface&#10;&#10;AI-generated content may be incorrect.">
            <a:extLst>
              <a:ext uri="{FF2B5EF4-FFF2-40B4-BE49-F238E27FC236}">
                <a16:creationId xmlns:a16="http://schemas.microsoft.com/office/drawing/2014/main" id="{62D0FD88-2E53-8CE0-742A-6901B6AC01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169" b="35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green and white text on a black background&#10;&#10;AI-generated content may be incorrect.">
            <a:extLst>
              <a:ext uri="{FF2B5EF4-FFF2-40B4-BE49-F238E27FC236}">
                <a16:creationId xmlns:a16="http://schemas.microsoft.com/office/drawing/2014/main" id="{5C5CFEBB-1F7D-5681-7368-55192382FA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7507" y="5724579"/>
            <a:ext cx="3098515" cy="11366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04D079-5590-6AF8-C8AA-AA1BEF8C9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0" y="6530983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623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384A-D7CC-009A-8E50-83E7BB4407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PERSONAL VALUES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3AED76-86EF-9B4F-664D-65DF0EAAFBF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GROUP DISCUSSION</a:t>
            </a:r>
          </a:p>
        </p:txBody>
      </p:sp>
      <p:pic>
        <p:nvPicPr>
          <p:cNvPr id="5" name="Graphic 4" descr="Chat with solid fill">
            <a:extLst>
              <a:ext uri="{FF2B5EF4-FFF2-40B4-BE49-F238E27FC236}">
                <a16:creationId xmlns:a16="http://schemas.microsoft.com/office/drawing/2014/main" id="{149E9599-7189-E5F3-DB1A-7B660D0EB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54715" y="3425044"/>
            <a:ext cx="845906" cy="91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D33DE1F-B34C-2A00-9DF9-5D5DCB6728D8}"/>
              </a:ext>
            </a:extLst>
          </p:cNvPr>
          <p:cNvGrpSpPr/>
          <p:nvPr/>
        </p:nvGrpSpPr>
        <p:grpSpPr>
          <a:xfrm>
            <a:off x="339" y="791439"/>
            <a:ext cx="2269221" cy="1553903"/>
            <a:chOff x="339" y="791439"/>
            <a:chExt cx="2269221" cy="1553903"/>
          </a:xfrm>
        </p:grpSpPr>
        <p:pic>
          <p:nvPicPr>
            <p:cNvPr id="4" name="Graphic 3" descr="Closed book with solid fill">
              <a:extLst>
                <a:ext uri="{FF2B5EF4-FFF2-40B4-BE49-F238E27FC236}">
                  <a16:creationId xmlns:a16="http://schemas.microsoft.com/office/drawing/2014/main" id="{AC15E64C-8BE7-3CF5-CCC9-C714D5F8D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9" y="791439"/>
              <a:ext cx="914400" cy="9144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50AE076-AFB5-CE05-73E2-24B54ED51FD7}"/>
                </a:ext>
              </a:extLst>
            </p:cNvPr>
            <p:cNvSpPr txBox="1"/>
            <p:nvPr/>
          </p:nvSpPr>
          <p:spPr>
            <a:xfrm>
              <a:off x="154863" y="1699011"/>
              <a:ext cx="2114697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b="1"/>
                <a:t>Thrive Journal</a:t>
              </a:r>
            </a:p>
            <a:p>
              <a:r>
                <a:rPr lang="en-GB" b="1"/>
                <a:t>Page 3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85666CC-71A2-AB7B-68AB-5D5A5661E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79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0DBF06E-74AC-6F21-AC96-C7D7E15DA7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PERSONAL VALUES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07C2485-5CA6-4A4F-BD8D-7F6C09D45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IN PAIRS: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Share your values with your partner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Make a note of any others that stand out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Discuss the following questions:</a:t>
            </a:r>
          </a:p>
          <a:p>
            <a:pPr marL="457200" lvl="1" indent="0">
              <a:buNone/>
            </a:pPr>
            <a:endParaRPr lang="en-GB"/>
          </a:p>
          <a:p>
            <a:pPr lvl="2">
              <a:buFont typeface="Wingdings" panose="020B0604020202020204" pitchFamily="34" charset="0"/>
              <a:buChar char="§"/>
            </a:pPr>
            <a:r>
              <a:rPr lang="en-GB"/>
              <a:t>Why did you choose these?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GB"/>
              <a:t>How do your values influence you as a leader?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GB"/>
              <a:t>How do your values shape your decision making?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GB"/>
              <a:t>When has your one of your values been challenged and how did you uphold it?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6A7DB0-1545-44F0-1DD0-2969C291D779}"/>
              </a:ext>
            </a:extLst>
          </p:cNvPr>
          <p:cNvSpPr txBox="1"/>
          <p:nvPr/>
        </p:nvSpPr>
        <p:spPr>
          <a:xfrm>
            <a:off x="9620679" y="890167"/>
            <a:ext cx="21146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Thrive Journal</a:t>
            </a:r>
          </a:p>
          <a:p>
            <a:r>
              <a:rPr lang="en-GB" b="1"/>
              <a:t>Page 3</a:t>
            </a:r>
          </a:p>
        </p:txBody>
      </p:sp>
      <p:pic>
        <p:nvPicPr>
          <p:cNvPr id="11" name="Graphic 10" descr="Closed book with solid fill">
            <a:extLst>
              <a:ext uri="{FF2B5EF4-FFF2-40B4-BE49-F238E27FC236}">
                <a16:creationId xmlns:a16="http://schemas.microsoft.com/office/drawing/2014/main" id="{7CD342A0-A5FA-5F4F-A810-60D17A6B5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50730" y="621465"/>
            <a:ext cx="914400" cy="91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6CFCF-C7D8-C423-F079-72532A66A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9CA9FA-F7F8-7D7B-AF87-439C9FBC1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368" y="371719"/>
            <a:ext cx="6125964" cy="190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</a:t>
            </a:r>
            <a:r>
              <a:rPr lang="en-US">
                <a:solidFill>
                  <a:schemeClr val="tx1"/>
                </a:solidFill>
              </a:rPr>
              <a:t>WUN </a:t>
            </a:r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Thrive Team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FA393D0-9E71-754C-5040-3DDF2FF4BB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2711395"/>
            <a:ext cx="4114801" cy="34655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Sarah Hopkins</a:t>
            </a:r>
          </a:p>
          <a:p>
            <a:r>
              <a:rPr lang="en-US" sz="3600"/>
              <a:t>Juliet Summers</a:t>
            </a:r>
          </a:p>
          <a:p>
            <a:r>
              <a:rPr lang="en-US" sz="3600"/>
              <a:t>Sallyann Weston-Scales</a:t>
            </a:r>
          </a:p>
        </p:txBody>
      </p:sp>
      <p:pic>
        <p:nvPicPr>
          <p:cNvPr id="5" name="Picture 4" descr="Profile photo of Sallyann Weston-Scales">
            <a:extLst>
              <a:ext uri="{FF2B5EF4-FFF2-40B4-BE49-F238E27FC236}">
                <a16:creationId xmlns:a16="http://schemas.microsoft.com/office/drawing/2014/main" id="{8403B513-BDB4-781A-885E-DCDE98610E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" r="2" b="15124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6" name="Picture 5" descr="Profile photo of Juliet Summers">
            <a:extLst>
              <a:ext uri="{FF2B5EF4-FFF2-40B4-BE49-F238E27FC236}">
                <a16:creationId xmlns:a16="http://schemas.microsoft.com/office/drawing/2014/main" id="{2D8E7EB3-3656-929E-EF75-7E89B197C1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" r="136" b="4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4" name="Content Placeholder 3" descr="profile image">
            <a:extLst>
              <a:ext uri="{FF2B5EF4-FFF2-40B4-BE49-F238E27FC236}">
                <a16:creationId xmlns:a16="http://schemas.microsoft.com/office/drawing/2014/main" id="{630F9378-54A8-8C62-21ED-750227BF19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765" r="3" b="7018"/>
          <a:stretch/>
        </p:blipFill>
        <p:spPr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2BC02-3948-D3FA-A4F0-F5BDA27AD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0" y="6529353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35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FA9FA-BECC-4DB7-3E7D-2D9D8B9F0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self-exploration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F4B9D1-B1EC-59BF-A1BA-79A424C48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Sophia Goring, Head of ESG, Business Stream and WIUA Mentor of the Year 2024</a:t>
            </a:r>
            <a:endParaRPr lang="en-US"/>
          </a:p>
          <a:p>
            <a:endParaRPr lang="en-GB"/>
          </a:p>
          <a:p>
            <a:r>
              <a:rPr lang="en-GB">
                <a:solidFill>
                  <a:schemeClr val="bg2"/>
                </a:solidFill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Sophia Goring Business.mp4</a:t>
            </a:r>
            <a:endParaRPr lang="en-GB">
              <a:solidFill>
                <a:schemeClr val="bg2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1A383-C7EF-2A1F-85F0-985119404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0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A8472B-ABFF-1399-C7B6-D4C4038D5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D90541-827E-4F18-C170-7DC02629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YOU SEE YOURSELF</a:t>
            </a:r>
          </a:p>
        </p:txBody>
      </p:sp>
      <p:pic>
        <p:nvPicPr>
          <p:cNvPr id="11" name="Picture 10" descr="C:\Users\rsteele\Desktop\EvD Workplace_All.png">
            <a:extLst>
              <a:ext uri="{FF2B5EF4-FFF2-40B4-BE49-F238E27FC236}">
                <a16:creationId xmlns:a16="http://schemas.microsoft.com/office/drawing/2014/main" id="{B62CD43E-CA27-C066-8E94-2B9324F0A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98" y="2811575"/>
            <a:ext cx="4292935" cy="21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0F083FB-00C3-D3BD-CE02-079C2DFF5D27}"/>
              </a:ext>
            </a:extLst>
          </p:cNvPr>
          <p:cNvSpPr txBox="1">
            <a:spLocks/>
          </p:cNvSpPr>
          <p:nvPr/>
        </p:nvSpPr>
        <p:spPr>
          <a:xfrm>
            <a:off x="3290196" y="2014282"/>
            <a:ext cx="5886856" cy="47320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-228600" algn="l" defTabSz="25717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defTabSz="342892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450" b="1">
                <a:solidFill>
                  <a:schemeClr val="bg1"/>
                </a:solidFill>
                <a:latin typeface="Arial"/>
                <a:cs typeface="Arial"/>
              </a:rPr>
              <a:t>Fast-paced &amp; Outspoken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DDB5C6-A4FD-F112-2527-1AF79B251E61}"/>
              </a:ext>
            </a:extLst>
          </p:cNvPr>
          <p:cNvSpPr txBox="1"/>
          <p:nvPr/>
        </p:nvSpPr>
        <p:spPr>
          <a:xfrm>
            <a:off x="4530829" y="5299949"/>
            <a:ext cx="3738435" cy="4693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Cautious &amp; Reflective</a:t>
            </a:r>
            <a:endParaRPr lang="en-US" sz="24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4A60E4-FB37-AFA5-5EC6-BA0CC9DF5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5232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F9E0D-AA4E-5EFF-79B8-C97681D74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3E6125D-2141-3D14-C8F1-AA70084F4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YOU SEE YOURSELF</a:t>
            </a:r>
          </a:p>
        </p:txBody>
      </p:sp>
      <p:pic>
        <p:nvPicPr>
          <p:cNvPr id="11" name="Picture 10" descr="C:\Users\rsteele\Desktop\EvD Workplace_All.png">
            <a:extLst>
              <a:ext uri="{FF2B5EF4-FFF2-40B4-BE49-F238E27FC236}">
                <a16:creationId xmlns:a16="http://schemas.microsoft.com/office/drawing/2014/main" id="{6F192F83-0815-C700-D156-7487CED4E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98" y="2811575"/>
            <a:ext cx="4292935" cy="21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51EBC3CD-98FA-E050-94EE-4A153354AEB6}"/>
              </a:ext>
            </a:extLst>
          </p:cNvPr>
          <p:cNvSpPr txBox="1">
            <a:spLocks/>
          </p:cNvSpPr>
          <p:nvPr/>
        </p:nvSpPr>
        <p:spPr>
          <a:xfrm>
            <a:off x="572987" y="3426049"/>
            <a:ext cx="2956997" cy="8463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-228600" algn="l" defTabSz="25717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defTabSz="342892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50" b="1">
                <a:solidFill>
                  <a:schemeClr val="bg1"/>
                </a:solidFill>
                <a:latin typeface="Arial"/>
                <a:cs typeface="Arial"/>
              </a:rPr>
              <a:t>Skeptical &amp; Questioning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1AD59AC-FDEC-7239-EE66-454093317C53}"/>
              </a:ext>
            </a:extLst>
          </p:cNvPr>
          <p:cNvSpPr txBox="1"/>
          <p:nvPr/>
        </p:nvSpPr>
        <p:spPr>
          <a:xfrm>
            <a:off x="8547574" y="3427437"/>
            <a:ext cx="2486157" cy="846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92">
              <a:defRPr/>
            </a:pPr>
            <a:r>
              <a:rPr lang="en-US" sz="2450" b="1">
                <a:solidFill>
                  <a:schemeClr val="bg1"/>
                </a:solidFill>
                <a:latin typeface="Arial"/>
                <a:cs typeface="Arial"/>
              </a:rPr>
              <a:t>Accepting &amp; Warm</a:t>
            </a:r>
            <a:endParaRPr lang="en-US" sz="24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570D0E-3F0A-116D-6B43-A8217AE7B3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09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0FCFF2-F5CC-78B6-D1A7-985675D32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C8EF03A-E051-FC29-B26D-A0EF87978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HOW YOU SEE YOURSELF</a:t>
            </a:r>
          </a:p>
        </p:txBody>
      </p:sp>
      <p:pic>
        <p:nvPicPr>
          <p:cNvPr id="11" name="Picture 10" descr="C:\Users\rsteele\Desktop\EvD Workplace_All.png">
            <a:extLst>
              <a:ext uri="{FF2B5EF4-FFF2-40B4-BE49-F238E27FC236}">
                <a16:creationId xmlns:a16="http://schemas.microsoft.com/office/drawing/2014/main" id="{B20B2866-D007-B9BC-A0F2-4E4A32D81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298" y="2811575"/>
            <a:ext cx="4292935" cy="21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626724A2-BD01-6012-F99A-59D17B7540EA}"/>
              </a:ext>
            </a:extLst>
          </p:cNvPr>
          <p:cNvSpPr txBox="1">
            <a:spLocks/>
          </p:cNvSpPr>
          <p:nvPr/>
        </p:nvSpPr>
        <p:spPr>
          <a:xfrm>
            <a:off x="572987" y="3426049"/>
            <a:ext cx="2956997" cy="84638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-228600" algn="l" defTabSz="25717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defTabSz="342892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50" b="1">
                <a:solidFill>
                  <a:schemeClr val="bg1"/>
                </a:solidFill>
                <a:latin typeface="Arial"/>
                <a:cs typeface="Arial"/>
              </a:rPr>
              <a:t>Skeptical &amp; Questioning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394CCA-8415-A149-EBCA-EFDAF1D84B84}"/>
              </a:ext>
            </a:extLst>
          </p:cNvPr>
          <p:cNvSpPr txBox="1"/>
          <p:nvPr/>
        </p:nvSpPr>
        <p:spPr>
          <a:xfrm>
            <a:off x="8547574" y="3427437"/>
            <a:ext cx="2486157" cy="8463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42892">
              <a:defRPr/>
            </a:pPr>
            <a:r>
              <a:rPr lang="en-US" sz="2450" b="1">
                <a:solidFill>
                  <a:schemeClr val="bg1"/>
                </a:solidFill>
                <a:latin typeface="Arial"/>
                <a:cs typeface="Arial"/>
              </a:rPr>
              <a:t>Accepting &amp; Warm</a:t>
            </a:r>
            <a:endParaRPr lang="en-US" sz="24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B936CCE-EA9E-7C10-95BE-BE03D2D3D6FB}"/>
              </a:ext>
            </a:extLst>
          </p:cNvPr>
          <p:cNvSpPr txBox="1">
            <a:spLocks/>
          </p:cNvSpPr>
          <p:nvPr/>
        </p:nvSpPr>
        <p:spPr>
          <a:xfrm>
            <a:off x="3442596" y="2166682"/>
            <a:ext cx="5886856" cy="473206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indent="-228600" algn="l" defTabSz="257175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Char char="–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257175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 defTabSz="342892">
              <a:lnSpc>
                <a:spcPct val="100000"/>
              </a:lnSpc>
              <a:spcBef>
                <a:spcPts val="0"/>
              </a:spcBef>
              <a:buFontTx/>
              <a:buNone/>
              <a:defRPr/>
            </a:pPr>
            <a:r>
              <a:rPr lang="en-US" sz="2450" b="1">
                <a:solidFill>
                  <a:schemeClr val="bg1"/>
                </a:solidFill>
                <a:latin typeface="Arial"/>
                <a:cs typeface="Arial"/>
              </a:rPr>
              <a:t>Fast-paced &amp; Outspoken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632434-B006-2475-2AB4-1A5A39302AA5}"/>
              </a:ext>
            </a:extLst>
          </p:cNvPr>
          <p:cNvSpPr txBox="1"/>
          <p:nvPr/>
        </p:nvSpPr>
        <p:spPr>
          <a:xfrm>
            <a:off x="4530829" y="5299949"/>
            <a:ext cx="3738435" cy="4693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5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</a:rPr>
              <a:t>Cautious &amp; Reflective</a:t>
            </a:r>
            <a:endParaRPr lang="en-US" sz="245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A73E5A-D4EE-11BF-35D8-027DF2B1E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Discovering DiSC</a:t>
            </a:r>
            <a:r>
              <a:rPr lang="en-US" baseline="30000"/>
              <a:t>®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32613" y="3041698"/>
            <a:ext cx="2430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58">
              <a:defRPr/>
            </a:pPr>
            <a:r>
              <a:rPr lang="en-US" sz="2400" b="1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Questioning &amp;</a:t>
            </a:r>
          </a:p>
          <a:p>
            <a:pPr algn="ctr" defTabSz="609558">
              <a:defRPr/>
            </a:pPr>
            <a:r>
              <a:rPr lang="en-US" sz="2400" b="1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Skeptical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28979" y="3041698"/>
            <a:ext cx="2135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58">
              <a:defRPr/>
            </a:pPr>
            <a:r>
              <a:rPr lang="en-US" sz="2400" b="1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Accepting &amp;</a:t>
            </a:r>
          </a:p>
          <a:p>
            <a:pPr algn="ctr" defTabSz="609558">
              <a:defRPr/>
            </a:pPr>
            <a:r>
              <a:rPr lang="en-US" sz="2400" b="1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444620" y="1682537"/>
            <a:ext cx="1258856" cy="1258857"/>
            <a:chOff x="2816219" y="1715914"/>
            <a:chExt cx="1258887" cy="1258888"/>
          </a:xfrm>
        </p:grpSpPr>
        <p:sp>
          <p:nvSpPr>
            <p:cNvPr id="19" name="Oval 2"/>
            <p:cNvSpPr>
              <a:spLocks noChangeArrowheads="1"/>
            </p:cNvSpPr>
            <p:nvPr/>
          </p:nvSpPr>
          <p:spPr bwMode="auto">
            <a:xfrm>
              <a:off x="2816219" y="1715914"/>
              <a:ext cx="1258887" cy="1258888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80" eaLnBrk="1" hangingPunct="1">
                <a:defRPr/>
              </a:pPr>
              <a:endParaRPr lang="en-US" altLang="en-US" sz="2400" kern="0">
                <a:solidFill>
                  <a:srgbClr val="252525"/>
                </a:solidFill>
              </a:endParaRPr>
            </a:p>
          </p:txBody>
        </p:sp>
        <p:sp>
          <p:nvSpPr>
            <p:cNvPr id="20" name="Text Box 11"/>
            <p:cNvSpPr txBox="1">
              <a:spLocks noChangeArrowheads="1"/>
            </p:cNvSpPr>
            <p:nvPr/>
          </p:nvSpPr>
          <p:spPr bwMode="auto">
            <a:xfrm>
              <a:off x="2836062" y="1883693"/>
              <a:ext cx="1219200" cy="88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0" eaLnBrk="1" hangingPunct="1">
                <a:spcBef>
                  <a:spcPct val="50000"/>
                </a:spcBef>
                <a:defRPr/>
              </a:pPr>
              <a:r>
                <a:rPr lang="en-US" altLang="en-US" sz="5400" b="1" kern="0">
                  <a:solidFill>
                    <a:prstClr val="white"/>
                  </a:solidFill>
                </a:rPr>
                <a:t>D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496942" y="1681455"/>
            <a:ext cx="1258856" cy="1258857"/>
            <a:chOff x="8136737" y="1715914"/>
            <a:chExt cx="1258887" cy="1258888"/>
          </a:xfrm>
        </p:grpSpPr>
        <p:sp>
          <p:nvSpPr>
            <p:cNvPr id="25" name="Oval 2"/>
            <p:cNvSpPr>
              <a:spLocks noChangeArrowheads="1"/>
            </p:cNvSpPr>
            <p:nvPr/>
          </p:nvSpPr>
          <p:spPr bwMode="auto">
            <a:xfrm>
              <a:off x="8136737" y="1715914"/>
              <a:ext cx="1258887" cy="1258888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80" eaLnBrk="1" hangingPunct="1">
                <a:defRPr/>
              </a:pPr>
              <a:endParaRPr lang="en-US" altLang="en-US" sz="2400" kern="0">
                <a:solidFill>
                  <a:srgbClr val="252525"/>
                </a:solidFill>
              </a:endParaRPr>
            </a:p>
          </p:txBody>
        </p:sp>
        <p:sp>
          <p:nvSpPr>
            <p:cNvPr id="26" name="Text Box 11"/>
            <p:cNvSpPr txBox="1">
              <a:spLocks noChangeArrowheads="1"/>
            </p:cNvSpPr>
            <p:nvPr/>
          </p:nvSpPr>
          <p:spPr bwMode="auto">
            <a:xfrm>
              <a:off x="8156580" y="1883693"/>
              <a:ext cx="1219200" cy="88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0" eaLnBrk="1" hangingPunct="1">
                <a:spcBef>
                  <a:spcPct val="50000"/>
                </a:spcBef>
                <a:defRPr/>
              </a:pPr>
              <a:r>
                <a:rPr lang="en-US" altLang="en-US" sz="5400" b="1" kern="0" err="1">
                  <a:solidFill>
                    <a:prstClr val="white"/>
                  </a:solidFill>
                </a:rPr>
                <a:t>i</a:t>
              </a:r>
              <a:endParaRPr lang="en-US" altLang="en-US" sz="5400" b="1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96148" y="4089126"/>
            <a:ext cx="1258856" cy="1258857"/>
            <a:chOff x="8116894" y="4078559"/>
            <a:chExt cx="1258887" cy="1258888"/>
          </a:xfrm>
        </p:grpSpPr>
        <p:sp>
          <p:nvSpPr>
            <p:cNvPr id="27" name="Oval 2"/>
            <p:cNvSpPr>
              <a:spLocks noChangeArrowheads="1"/>
            </p:cNvSpPr>
            <p:nvPr/>
          </p:nvSpPr>
          <p:spPr bwMode="auto">
            <a:xfrm>
              <a:off x="8116894" y="4078559"/>
              <a:ext cx="1258887" cy="125888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80" eaLnBrk="1" hangingPunct="1">
                <a:defRPr/>
              </a:pPr>
              <a:endParaRPr lang="en-US" altLang="en-US" sz="2400" kern="0">
                <a:solidFill>
                  <a:srgbClr val="252525"/>
                </a:solidFill>
              </a:endParaRPr>
            </a:p>
          </p:txBody>
        </p:sp>
        <p:sp>
          <p:nvSpPr>
            <p:cNvPr id="28" name="Text Box 11"/>
            <p:cNvSpPr txBox="1">
              <a:spLocks noChangeArrowheads="1"/>
            </p:cNvSpPr>
            <p:nvPr/>
          </p:nvSpPr>
          <p:spPr bwMode="auto">
            <a:xfrm>
              <a:off x="8136737" y="4246338"/>
              <a:ext cx="1219200" cy="88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0" eaLnBrk="1" hangingPunct="1">
                <a:spcBef>
                  <a:spcPct val="50000"/>
                </a:spcBef>
                <a:defRPr/>
              </a:pPr>
              <a:r>
                <a:rPr lang="en-US" altLang="en-US" sz="5400" b="1" kern="0">
                  <a:solidFill>
                    <a:prstClr val="white"/>
                  </a:solidFill>
                </a:rPr>
                <a:t>S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49338" y="4090200"/>
            <a:ext cx="1258856" cy="1258857"/>
            <a:chOff x="2816219" y="4078559"/>
            <a:chExt cx="1258887" cy="1258888"/>
          </a:xfrm>
        </p:grpSpPr>
        <p:sp>
          <p:nvSpPr>
            <p:cNvPr id="30" name="Oval 2"/>
            <p:cNvSpPr>
              <a:spLocks noChangeArrowheads="1"/>
            </p:cNvSpPr>
            <p:nvPr/>
          </p:nvSpPr>
          <p:spPr bwMode="auto">
            <a:xfrm>
              <a:off x="2816219" y="4078559"/>
              <a:ext cx="1258887" cy="12588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80" eaLnBrk="1" hangingPunct="1">
                <a:defRPr/>
              </a:pPr>
              <a:endParaRPr lang="en-US" altLang="en-US" sz="2400" kern="0">
                <a:solidFill>
                  <a:srgbClr val="252525"/>
                </a:solidFill>
              </a:endParaRPr>
            </a:p>
          </p:txBody>
        </p:sp>
        <p:sp>
          <p:nvSpPr>
            <p:cNvPr id="31" name="Text Box 11"/>
            <p:cNvSpPr txBox="1">
              <a:spLocks noChangeArrowheads="1"/>
            </p:cNvSpPr>
            <p:nvPr/>
          </p:nvSpPr>
          <p:spPr bwMode="auto">
            <a:xfrm>
              <a:off x="2836062" y="4246338"/>
              <a:ext cx="1219200" cy="88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0" eaLnBrk="1" hangingPunct="1">
                <a:spcBef>
                  <a:spcPct val="50000"/>
                </a:spcBef>
                <a:defRPr/>
              </a:pPr>
              <a:r>
                <a:rPr lang="en-US" altLang="en-US" sz="5400" b="1" kern="0">
                  <a:solidFill>
                    <a:prstClr val="white"/>
                  </a:solidFill>
                </a:rPr>
                <a:t>C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4084680" y="4765110"/>
            <a:ext cx="4041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58">
              <a:defRPr/>
            </a:pPr>
            <a:r>
              <a:rPr lang="en-US" sz="2400" b="1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Cautious &amp; </a:t>
            </a:r>
          </a:p>
          <a:p>
            <a:pPr algn="ctr" defTabSz="609558">
              <a:defRPr/>
            </a:pPr>
            <a:r>
              <a:rPr lang="en-US" sz="2400" b="1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084680" y="1446201"/>
            <a:ext cx="4041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09558">
              <a:defRPr/>
            </a:pPr>
            <a:r>
              <a:rPr lang="en-US" sz="2400" b="1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Fast-paced &amp; </a:t>
            </a:r>
          </a:p>
          <a:p>
            <a:pPr algn="ctr" defTabSz="609558">
              <a:defRPr/>
            </a:pPr>
            <a:r>
              <a:rPr lang="en-US" sz="2400" b="1">
                <a:solidFill>
                  <a:srgbClr val="0037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Outspoken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9F427D-0328-131A-2958-BA60E9A9E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0432" y="-604"/>
            <a:ext cx="14286388" cy="7995429"/>
          </a:xfrm>
          <a:prstGeom prst="rect">
            <a:avLst/>
          </a:prstGeom>
        </p:spPr>
      </p:pic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27A26934-FF63-E824-7777-332772410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" y="0"/>
            <a:ext cx="2473570" cy="6564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954203-4E29-C013-D308-CB2090A41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66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FC7D0A6-2570-DCBE-72ED-12CA398779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388742-C359-9447-8D9B-9B1476A5A774}"/>
              </a:ext>
            </a:extLst>
          </p:cNvPr>
          <p:cNvSpPr/>
          <p:nvPr/>
        </p:nvSpPr>
        <p:spPr>
          <a:xfrm>
            <a:off x="3143744" y="188721"/>
            <a:ext cx="6048524" cy="138499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accent2"/>
                </a:solidFill>
                <a:latin typeface="Arial"/>
                <a:cs typeface="Arial"/>
              </a:rPr>
              <a:t>“A model of human behaviour that helps people understand why they do what they do”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44DF33-6457-244D-A61A-6FEAAC0E1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52" y="1691550"/>
            <a:ext cx="3518311" cy="35009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B4525D-E749-4748-BA98-A5009562B430}"/>
              </a:ext>
            </a:extLst>
          </p:cNvPr>
          <p:cNvSpPr/>
          <p:nvPr/>
        </p:nvSpPr>
        <p:spPr>
          <a:xfrm>
            <a:off x="1777305" y="5193110"/>
            <a:ext cx="9048108" cy="52322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>
                <a:solidFill>
                  <a:schemeClr val="accent2"/>
                </a:solidFill>
                <a:latin typeface="Arial"/>
                <a:cs typeface="Arial"/>
              </a:rPr>
              <a:t>It describes the typical behavioural styles of individuals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6BE82B45-EFF4-C631-D2BE-520C7CCA0530}"/>
              </a:ext>
            </a:extLst>
          </p:cNvPr>
          <p:cNvSpPr txBox="1">
            <a:spLocks/>
          </p:cNvSpPr>
          <p:nvPr/>
        </p:nvSpPr>
        <p:spPr>
          <a:xfrm>
            <a:off x="0" y="6303963"/>
            <a:ext cx="3860800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John Wiley &amp; Sons, Inc. All rights reserved.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78E708-EFA8-8157-4482-3AF2E953D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20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8A298E-270C-154A-83F2-125505A973F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03963"/>
            <a:ext cx="3860800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ED73A-FCE8-BD43-9495-666B6314B0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361113"/>
            <a:ext cx="411163" cy="246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E01A1-191A-AC45-9A3D-4C4462192ADA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90FC9A-0A53-6044-AFCC-F24CFA96A85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4" b="2"/>
          <a:stretch/>
        </p:blipFill>
        <p:spPr>
          <a:xfrm>
            <a:off x="8604250" y="1497013"/>
            <a:ext cx="3587750" cy="3663950"/>
          </a:xfrm>
          <a:prstGeom prst="rect">
            <a:avLst/>
          </a:prstGeom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3F1114-5AEA-BB4B-998E-3922F1B1EC4E}"/>
              </a:ext>
            </a:extLst>
          </p:cNvPr>
          <p:cNvSpPr txBox="1"/>
          <p:nvPr/>
        </p:nvSpPr>
        <p:spPr>
          <a:xfrm>
            <a:off x="743111" y="1416222"/>
            <a:ext cx="7249966" cy="3733956"/>
          </a:xfrm>
          <a:prstGeom prst="rect">
            <a:avLst/>
          </a:prstGeom>
        </p:spPr>
        <p:txBody>
          <a:bodyPr vert="horz" lIns="91438" tIns="45719" rIns="91438" bIns="45719" rtlCol="0" anchor="t">
            <a:no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115" indent="-227965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People usually have one of these dimensions (D, </a:t>
            </a:r>
            <a:r>
              <a:rPr lang="en-US" sz="2000" b="1" err="1">
                <a:solidFill>
                  <a:schemeClr val="accent2"/>
                </a:solidFill>
                <a:latin typeface="Abadi Extra Light"/>
                <a:cs typeface="Arial"/>
              </a:rPr>
              <a:t>i</a:t>
            </a: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, S or C) as their core </a:t>
            </a:r>
            <a:r>
              <a:rPr lang="en-GB" sz="2000" b="1">
                <a:solidFill>
                  <a:schemeClr val="accent2"/>
                </a:solidFill>
                <a:latin typeface="Abadi Extra Light"/>
                <a:cs typeface="Arial"/>
              </a:rPr>
              <a:t>behavioural</a:t>
            </a: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 style</a:t>
            </a:r>
          </a:p>
          <a:p>
            <a:pPr marL="285115" indent="-227965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Each person develops a unique </a:t>
            </a:r>
            <a:r>
              <a:rPr lang="en-US" sz="2000" b="1" err="1">
                <a:solidFill>
                  <a:schemeClr val="accent2"/>
                </a:solidFill>
                <a:latin typeface="Abadi Extra Light"/>
                <a:cs typeface="Arial"/>
              </a:rPr>
              <a:t>behavioural</a:t>
            </a: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 design through nature and nurture</a:t>
            </a:r>
          </a:p>
          <a:p>
            <a:pPr marL="285115" indent="-227965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People’s observable </a:t>
            </a:r>
            <a:r>
              <a:rPr lang="en-US" sz="2000" b="1" err="1">
                <a:solidFill>
                  <a:schemeClr val="accent2"/>
                </a:solidFill>
                <a:latin typeface="Abadi Extra Light"/>
                <a:cs typeface="Arial"/>
              </a:rPr>
              <a:t>behaviour</a:t>
            </a: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 is a combination of all four dimensions</a:t>
            </a:r>
          </a:p>
          <a:p>
            <a:pPr marL="285115" indent="-227965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We all have the ability to adapt our </a:t>
            </a:r>
            <a:r>
              <a:rPr lang="en-US" sz="2000" b="1" err="1">
                <a:solidFill>
                  <a:schemeClr val="accent2"/>
                </a:solidFill>
                <a:latin typeface="Abadi Extra Light"/>
                <a:cs typeface="Arial"/>
              </a:rPr>
              <a:t>behaviour</a:t>
            </a: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 and mask our natural </a:t>
            </a:r>
            <a:r>
              <a:rPr lang="en-US" sz="2000" b="1" err="1">
                <a:solidFill>
                  <a:schemeClr val="accent2"/>
                </a:solidFill>
                <a:latin typeface="Abadi Extra Light"/>
                <a:cs typeface="Arial"/>
              </a:rPr>
              <a:t>behavioural</a:t>
            </a: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 style</a:t>
            </a:r>
          </a:p>
          <a:p>
            <a:pPr marL="285115" indent="-227965" fontAlgn="base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People tend to find </a:t>
            </a:r>
            <a:r>
              <a:rPr lang="en-US" sz="2000" b="1" err="1">
                <a:solidFill>
                  <a:schemeClr val="accent2"/>
                </a:solidFill>
                <a:latin typeface="Abadi Extra Light"/>
                <a:cs typeface="Arial"/>
              </a:rPr>
              <a:t>behaviour</a:t>
            </a: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 that is similar to their own as acceptable or normal </a:t>
            </a:r>
            <a:r>
              <a:rPr lang="en-US" sz="2000" b="1" err="1">
                <a:solidFill>
                  <a:schemeClr val="accent2"/>
                </a:solidFill>
                <a:latin typeface="Abadi Extra Light"/>
                <a:cs typeface="Arial"/>
              </a:rPr>
              <a:t>behaviour</a:t>
            </a:r>
            <a:endParaRPr lang="en-US" sz="2000" b="1">
              <a:solidFill>
                <a:schemeClr val="accent2"/>
              </a:solidFill>
              <a:latin typeface="Abadi Extra Light"/>
              <a:cs typeface="Arial"/>
            </a:endParaRPr>
          </a:p>
          <a:p>
            <a:pPr marL="285115" indent="-227965">
              <a:lnSpc>
                <a:spcPct val="12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2"/>
                </a:solidFill>
                <a:latin typeface="Abadi Extra Light"/>
                <a:cs typeface="Arial"/>
              </a:rPr>
              <a:t>People with the same core style can (and do) exhibit very different </a:t>
            </a:r>
            <a:r>
              <a:rPr lang="en-US" sz="2000" b="1" err="1">
                <a:solidFill>
                  <a:schemeClr val="accent2"/>
                </a:solidFill>
                <a:latin typeface="Abadi Extra Light"/>
                <a:cs typeface="Arial"/>
              </a:rPr>
              <a:t>behaviour</a:t>
            </a:r>
            <a:endParaRPr lang="en-US" sz="2000" b="1">
              <a:solidFill>
                <a:schemeClr val="accent2"/>
              </a:solidFill>
              <a:latin typeface="Abadi Extra Light"/>
              <a:cs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36A119-9CB8-1324-CB76-73DE12E7C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682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9CF978F-850E-A642-90D0-2FCA887C9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195" y="643466"/>
            <a:ext cx="10817609" cy="5571067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4320CF-493B-4C42-9818-698E8539C5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00">
              <a:spcAft>
                <a:spcPts val="600"/>
              </a:spcAft>
            </a:pPr>
            <a:r>
              <a:rPr lang="en-US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 John Wiley &amp; Sons, Inc. All rights reserved.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CA3105-907C-6247-97EC-E3C3E1173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400">
              <a:spcAft>
                <a:spcPts val="600"/>
              </a:spcAft>
            </a:pPr>
            <a:fld id="{1BFE01A1-191A-AC45-9A3D-4C4462192ADA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defTabSz="914400">
                <a:spcAft>
                  <a:spcPts val="600"/>
                </a:spcAft>
              </a:pPr>
              <a:t>27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418FBF-12D2-4F4B-07AD-8468FA6E7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2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52112-F7E0-48A5-AF27-8E04924A48CA}"/>
              </a:ext>
            </a:extLst>
          </p:cNvPr>
          <p:cNvGrpSpPr/>
          <p:nvPr/>
        </p:nvGrpSpPr>
        <p:grpSpPr>
          <a:xfrm>
            <a:off x="1360689" y="1681455"/>
            <a:ext cx="1258856" cy="1258857"/>
            <a:chOff x="2816219" y="1715914"/>
            <a:chExt cx="1258887" cy="1258888"/>
          </a:xfrm>
        </p:grpSpPr>
        <p:sp>
          <p:nvSpPr>
            <p:cNvPr id="18" name="Oval 2">
              <a:extLst>
                <a:ext uri="{FF2B5EF4-FFF2-40B4-BE49-F238E27FC236}">
                  <a16:creationId xmlns:a16="http://schemas.microsoft.com/office/drawing/2014/main" id="{D34398EC-25C8-4780-984E-6CFF9A2054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219" y="1715914"/>
              <a:ext cx="1258887" cy="1258888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80" eaLnBrk="1" hangingPunct="1">
                <a:defRPr/>
              </a:pPr>
              <a:endParaRPr lang="en-US" altLang="en-US" sz="2400" kern="0">
                <a:solidFill>
                  <a:srgbClr val="252525"/>
                </a:solidFill>
              </a:endParaRPr>
            </a:p>
          </p:txBody>
        </p:sp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AD7A27BD-AE49-4083-8C4F-C6F4C15913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6062" y="1883693"/>
              <a:ext cx="1219200" cy="88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0" eaLnBrk="1" hangingPunct="1">
                <a:spcBef>
                  <a:spcPct val="50000"/>
                </a:spcBef>
                <a:defRPr/>
              </a:pPr>
              <a:r>
                <a:rPr lang="en-US" altLang="en-US" sz="5400" b="1" kern="0">
                  <a:solidFill>
                    <a:prstClr val="white"/>
                  </a:solidFill>
                </a:rPr>
                <a:t>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60909A-B529-45C1-945A-9B179B5E96DB}"/>
              </a:ext>
            </a:extLst>
          </p:cNvPr>
          <p:cNvGrpSpPr/>
          <p:nvPr/>
        </p:nvGrpSpPr>
        <p:grpSpPr>
          <a:xfrm>
            <a:off x="4057501" y="1681455"/>
            <a:ext cx="1258856" cy="1258857"/>
            <a:chOff x="8136737" y="1715914"/>
            <a:chExt cx="1258887" cy="1258888"/>
          </a:xfrm>
        </p:grpSpPr>
        <p:sp>
          <p:nvSpPr>
            <p:cNvPr id="21" name="Oval 2">
              <a:extLst>
                <a:ext uri="{FF2B5EF4-FFF2-40B4-BE49-F238E27FC236}">
                  <a16:creationId xmlns:a16="http://schemas.microsoft.com/office/drawing/2014/main" id="{FDC27751-B142-40FB-98B1-E4CE4AC28C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6737" y="1715914"/>
              <a:ext cx="1258887" cy="125888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80" eaLnBrk="1" hangingPunct="1">
                <a:defRPr/>
              </a:pPr>
              <a:endParaRPr lang="en-US" altLang="en-US" sz="2400" kern="0">
                <a:solidFill>
                  <a:srgbClr val="252525"/>
                </a:solidFill>
              </a:endParaRPr>
            </a:p>
          </p:txBody>
        </p:sp>
        <p:sp>
          <p:nvSpPr>
            <p:cNvPr id="22" name="Text Box 11">
              <a:extLst>
                <a:ext uri="{FF2B5EF4-FFF2-40B4-BE49-F238E27FC236}">
                  <a16:creationId xmlns:a16="http://schemas.microsoft.com/office/drawing/2014/main" id="{94EE2E14-7B0D-4CFB-A774-6428238E1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56580" y="1883693"/>
              <a:ext cx="1219200" cy="88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0" eaLnBrk="1" hangingPunct="1">
                <a:spcBef>
                  <a:spcPct val="50000"/>
                </a:spcBef>
                <a:defRPr/>
              </a:pPr>
              <a:r>
                <a:rPr lang="en-US" altLang="en-US" sz="5400" b="1" kern="0" err="1">
                  <a:solidFill>
                    <a:prstClr val="white"/>
                  </a:solidFill>
                </a:rPr>
                <a:t>i</a:t>
              </a:r>
              <a:endParaRPr lang="en-US" altLang="en-US" sz="5400" b="1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C0DB321-6327-4FB5-A917-1C00E46CBDCB}"/>
              </a:ext>
            </a:extLst>
          </p:cNvPr>
          <p:cNvGrpSpPr/>
          <p:nvPr/>
        </p:nvGrpSpPr>
        <p:grpSpPr>
          <a:xfrm>
            <a:off x="6875645" y="1681455"/>
            <a:ext cx="1258856" cy="1258857"/>
            <a:chOff x="8116894" y="4078559"/>
            <a:chExt cx="1258887" cy="1258888"/>
          </a:xfrm>
        </p:grpSpPr>
        <p:sp>
          <p:nvSpPr>
            <p:cNvPr id="24" name="Oval 2">
              <a:extLst>
                <a:ext uri="{FF2B5EF4-FFF2-40B4-BE49-F238E27FC236}">
                  <a16:creationId xmlns:a16="http://schemas.microsoft.com/office/drawing/2014/main" id="{C874B6D7-4E48-49EE-9284-93DD01874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6894" y="4078559"/>
              <a:ext cx="1258887" cy="125888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80" eaLnBrk="1" hangingPunct="1">
                <a:defRPr/>
              </a:pPr>
              <a:endParaRPr lang="en-US" altLang="en-US" sz="2400" kern="0">
                <a:solidFill>
                  <a:srgbClr val="252525"/>
                </a:solidFill>
              </a:endParaRPr>
            </a:p>
          </p:txBody>
        </p:sp>
        <p:sp>
          <p:nvSpPr>
            <p:cNvPr id="25" name="Text Box 11">
              <a:extLst>
                <a:ext uri="{FF2B5EF4-FFF2-40B4-BE49-F238E27FC236}">
                  <a16:creationId xmlns:a16="http://schemas.microsoft.com/office/drawing/2014/main" id="{BA9DFD56-D4F5-40DD-AEF1-983C8CE95E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36737" y="4246338"/>
              <a:ext cx="1219200" cy="88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0" eaLnBrk="1" hangingPunct="1">
                <a:spcBef>
                  <a:spcPct val="50000"/>
                </a:spcBef>
                <a:defRPr/>
              </a:pPr>
              <a:r>
                <a:rPr lang="en-US" altLang="en-US" sz="5400" b="1" kern="0">
                  <a:solidFill>
                    <a:prstClr val="white"/>
                  </a:solidFill>
                </a:rPr>
                <a:t>S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7BD711B-189F-4F06-8CC6-65851137DEB1}"/>
              </a:ext>
            </a:extLst>
          </p:cNvPr>
          <p:cNvGrpSpPr/>
          <p:nvPr/>
        </p:nvGrpSpPr>
        <p:grpSpPr>
          <a:xfrm>
            <a:off x="9572457" y="1681455"/>
            <a:ext cx="1258856" cy="1258857"/>
            <a:chOff x="2816219" y="4078559"/>
            <a:chExt cx="1258887" cy="1258888"/>
          </a:xfrm>
        </p:grpSpPr>
        <p:sp>
          <p:nvSpPr>
            <p:cNvPr id="27" name="Oval 2">
              <a:extLst>
                <a:ext uri="{FF2B5EF4-FFF2-40B4-BE49-F238E27FC236}">
                  <a16:creationId xmlns:a16="http://schemas.microsoft.com/office/drawing/2014/main" id="{51E45974-30B4-44A2-AED9-DCB8C6B782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6219" y="4078559"/>
              <a:ext cx="1258887" cy="1258888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wrap="none" anchor="ctr"/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457180" eaLnBrk="1" hangingPunct="1">
                <a:defRPr/>
              </a:pPr>
              <a:endParaRPr lang="en-US" altLang="en-US" sz="2400" kern="0">
                <a:solidFill>
                  <a:srgbClr val="252525"/>
                </a:solidFill>
              </a:endParaRPr>
            </a:p>
          </p:txBody>
        </p:sp>
        <p:sp>
          <p:nvSpPr>
            <p:cNvPr id="28" name="Text Box 11">
              <a:extLst>
                <a:ext uri="{FF2B5EF4-FFF2-40B4-BE49-F238E27FC236}">
                  <a16:creationId xmlns:a16="http://schemas.microsoft.com/office/drawing/2014/main" id="{265E0F53-1F54-4DD3-966A-485EB12542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6062" y="4246338"/>
              <a:ext cx="1219200" cy="8829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marL="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571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143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715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0287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28587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54305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800225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057400" algn="l" defTabSz="257175" rtl="0" eaLnBrk="1" latinLnBrk="0" hangingPunct="1">
                <a:defRPr sz="101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180" eaLnBrk="1" hangingPunct="1">
                <a:spcBef>
                  <a:spcPct val="50000"/>
                </a:spcBef>
                <a:defRPr/>
              </a:pPr>
              <a:r>
                <a:rPr lang="en-US" altLang="en-US" sz="5400" b="1" kern="0">
                  <a:solidFill>
                    <a:prstClr val="white"/>
                  </a:solidFill>
                </a:rPr>
                <a:t>C</a:t>
              </a:r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8B517CA5-E679-45A8-3A7D-96E4A6B4EBB9}"/>
              </a:ext>
            </a:extLst>
          </p:cNvPr>
          <p:cNvSpPr txBox="1">
            <a:spLocks/>
          </p:cNvSpPr>
          <p:nvPr/>
        </p:nvSpPr>
        <p:spPr>
          <a:xfrm>
            <a:off x="497723" y="3343485"/>
            <a:ext cx="3385540" cy="1142972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0" b="0">
                <a:solidFill>
                  <a:schemeClr val="accent6"/>
                </a:solidFill>
                <a:latin typeface="Rastanty Cortez"/>
              </a:rPr>
              <a:t>Get </a:t>
            </a:r>
            <a:r>
              <a:rPr lang="en-US" sz="7000">
                <a:solidFill>
                  <a:schemeClr val="accent6"/>
                </a:solidFill>
                <a:latin typeface="Rastanty Cortez"/>
              </a:rPr>
              <a:t>it done</a:t>
            </a:r>
            <a:r>
              <a:rPr lang="en-US" sz="7000">
                <a:solidFill>
                  <a:srgbClr val="FF3B3B"/>
                </a:solidFill>
                <a:latin typeface="Rastanty Cortez"/>
              </a:rPr>
              <a:t> </a:t>
            </a:r>
            <a:endParaRPr lang="en-US" sz="7000" b="0">
              <a:solidFill>
                <a:srgbClr val="FF3B3B"/>
              </a:solidFill>
              <a:latin typeface="Rastanty Cortez" panose="02000506000000020003" pitchFamily="2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F8E908B7-72ED-D64B-F91A-24B56BE88B54}"/>
              </a:ext>
            </a:extLst>
          </p:cNvPr>
          <p:cNvSpPr txBox="1">
            <a:spLocks/>
          </p:cNvSpPr>
          <p:nvPr/>
        </p:nvSpPr>
        <p:spPr>
          <a:xfrm>
            <a:off x="6206562" y="3257867"/>
            <a:ext cx="2904493" cy="1142972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0" b="0">
                <a:solidFill>
                  <a:srgbClr val="0070C0"/>
                </a:solidFill>
                <a:latin typeface="Rastanty Cortez" panose="02000506000000020003" pitchFamily="2" charset="0"/>
              </a:rPr>
              <a:t>Get along</a:t>
            </a:r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E7F6BC85-1CE6-7C71-4E76-C7A4934F6EE2}"/>
              </a:ext>
            </a:extLst>
          </p:cNvPr>
          <p:cNvSpPr txBox="1">
            <a:spLocks/>
          </p:cNvSpPr>
          <p:nvPr/>
        </p:nvSpPr>
        <p:spPr>
          <a:xfrm>
            <a:off x="8913627" y="3346202"/>
            <a:ext cx="2904493" cy="1142972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0" b="0">
                <a:solidFill>
                  <a:srgbClr val="FFD966"/>
                </a:solidFill>
                <a:latin typeface="Rastanty Cortez" panose="02000506000000020003" pitchFamily="2" charset="0"/>
              </a:rPr>
              <a:t>Get it right</a:t>
            </a: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9FCC1495-BEE9-2D49-AAB5-AB059EA367FD}"/>
              </a:ext>
            </a:extLst>
          </p:cNvPr>
          <p:cNvSpPr txBox="1">
            <a:spLocks/>
          </p:cNvSpPr>
          <p:nvPr/>
        </p:nvSpPr>
        <p:spPr>
          <a:xfrm>
            <a:off x="3049138" y="3257866"/>
            <a:ext cx="3385540" cy="1142972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000" b="0">
                <a:solidFill>
                  <a:srgbClr val="FF3B3B"/>
                </a:solidFill>
                <a:latin typeface="Rastanty Cortez" panose="02000506000000020003" pitchFamily="2" charset="0"/>
              </a:rPr>
              <a:t>Get </a:t>
            </a:r>
            <a:r>
              <a:rPr lang="en-US" sz="7000" b="0" err="1">
                <a:solidFill>
                  <a:srgbClr val="FF3B3B"/>
                </a:solidFill>
                <a:latin typeface="Rastanty Cortez" panose="02000506000000020003" pitchFamily="2" charset="0"/>
              </a:rPr>
              <a:t>recognised</a:t>
            </a:r>
            <a:endParaRPr lang="en-US" sz="7000" b="0">
              <a:solidFill>
                <a:srgbClr val="FF3B3B"/>
              </a:solidFill>
              <a:latin typeface="Rastanty Cortez" panose="0200050600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916121-0222-DB86-D941-05373799B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4889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0"/>
              </a:spcBef>
              <a:spcAft>
                <a:spcPts val="2400"/>
              </a:spcAft>
              <a:buClr>
                <a:srgbClr val="003764"/>
              </a:buClr>
              <a:buSzPct val="120000"/>
            </a:pPr>
            <a:r>
              <a:rPr lang="en-US"/>
              <a:t>Cornerstone Principles</a:t>
            </a:r>
            <a:br>
              <a:rPr lang="en-US"/>
            </a:br>
            <a:r>
              <a:rPr lang="en-US" sz="2800" kern="1200">
                <a:solidFill>
                  <a:srgbClr val="205681"/>
                </a:solidFill>
              </a:rPr>
              <a:t>Profile</a:t>
            </a:r>
            <a:r>
              <a:rPr lang="en-US" sz="2800" kern="1200">
                <a:solidFill>
                  <a:schemeClr val="accent4"/>
                </a:solidFill>
              </a:rPr>
              <a:t> </a:t>
            </a:r>
            <a:r>
              <a:rPr lang="en-US" sz="2800" kern="1200">
                <a:solidFill>
                  <a:srgbClr val="205681"/>
                </a:solidFill>
              </a:rPr>
              <a:t>page</a:t>
            </a:r>
            <a:r>
              <a:rPr lang="en-US" sz="2800" kern="1200">
                <a:solidFill>
                  <a:schemeClr val="accent4"/>
                </a:solidFill>
              </a:rPr>
              <a:t> </a:t>
            </a:r>
            <a:r>
              <a:rPr lang="en-US" sz="2800" kern="1200">
                <a:solidFill>
                  <a:srgbClr val="205681"/>
                </a:solidFill>
              </a:rPr>
              <a:t>2</a:t>
            </a:r>
            <a:endParaRPr lang="en-US" sz="2800">
              <a:solidFill>
                <a:srgbClr val="20568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03963"/>
            <a:ext cx="3860800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00788"/>
            <a:ext cx="41116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E01A1-191A-AC45-9A3D-4C4462192ADA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561DE2-80CA-45FA-A954-54908971C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6783" y="1188529"/>
            <a:ext cx="3541936" cy="4653381"/>
          </a:xfrm>
          <a:prstGeom prst="rect">
            <a:avLst/>
          </a:prstGeom>
          <a:effectLst>
            <a:glow rad="101600">
              <a:schemeClr val="bg2">
                <a:lumMod val="90000"/>
                <a:alpha val="6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4F3B30-7505-2847-BC61-35E565796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025" y="1186109"/>
            <a:ext cx="4141740" cy="4650531"/>
          </a:xfrm>
          <a:prstGeom prst="rect">
            <a:avLst/>
          </a:prstGeom>
        </p:spPr>
      </p:pic>
      <p:pic>
        <p:nvPicPr>
          <p:cNvPr id="11" name="Picture 10" descr="A blue and white logo&#10;&#10;AI-generated content may be incorrect.">
            <a:extLst>
              <a:ext uri="{FF2B5EF4-FFF2-40B4-BE49-F238E27FC236}">
                <a16:creationId xmlns:a16="http://schemas.microsoft.com/office/drawing/2014/main" id="{52900EA8-8C46-2317-B0C1-2774350908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" y="0"/>
            <a:ext cx="2473570" cy="6564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FA84D1-135B-C05B-F27B-C92DC441B9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4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F5554-518B-02ED-FEBA-41794196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Your time to Thrive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C6C224-5FAA-40B4-D237-F733AF828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WUN's bespoke Leadership Programme</a:t>
            </a:r>
            <a:endParaRPr lang="en-US"/>
          </a:p>
          <a:p>
            <a:r>
              <a:rPr lang="en-GB"/>
              <a:t>Uniquely built for women leaders in utilities</a:t>
            </a: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E32C4D46-AE12-9A0C-DA22-DFF627844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31434"/>
              </p:ext>
            </p:extLst>
          </p:nvPr>
        </p:nvGraphicFramePr>
        <p:xfrm>
          <a:off x="2417590" y="2537319"/>
          <a:ext cx="5990492" cy="4642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 descr="A person standing on a road with trees and a bench&#10;&#10;AI-generated content may be incorrect.">
            <a:extLst>
              <a:ext uri="{FF2B5EF4-FFF2-40B4-BE49-F238E27FC236}">
                <a16:creationId xmlns:a16="http://schemas.microsoft.com/office/drawing/2014/main" id="{4D4723A0-8A4F-1FED-C3F8-6543FE5AFB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9079" y="2755655"/>
            <a:ext cx="2876550" cy="1956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660561-FA31-7BDA-7EB3-B6C9739EFA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84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3000"/>
              </a:spcBef>
              <a:spcAft>
                <a:spcPts val="2400"/>
              </a:spcAft>
            </a:pPr>
            <a:r>
              <a:rPr lang="en-US" sz="4000">
                <a:solidFill>
                  <a:schemeClr val="accent2"/>
                </a:solidFill>
                <a:latin typeface="Montserrat Medium"/>
              </a:rPr>
              <a:t>Your DiSC</a:t>
            </a:r>
            <a:r>
              <a:rPr lang="en-US" sz="4000" baseline="30000">
                <a:solidFill>
                  <a:schemeClr val="accent2"/>
                </a:solidFill>
                <a:latin typeface="Montserrat Medium"/>
              </a:rPr>
              <a:t>®</a:t>
            </a:r>
            <a:r>
              <a:rPr lang="en-US" sz="4000">
                <a:solidFill>
                  <a:schemeClr val="accent2"/>
                </a:solidFill>
                <a:latin typeface="Montserrat Medium"/>
              </a:rPr>
              <a:t> Style</a:t>
            </a:r>
            <a:br>
              <a:rPr lang="en-US" sz="4000">
                <a:latin typeface="Montserrat Medium"/>
              </a:rPr>
            </a:br>
            <a:r>
              <a:rPr lang="en-US" sz="4000" kern="1200">
                <a:solidFill>
                  <a:schemeClr val="accent2"/>
                </a:solidFill>
                <a:latin typeface="Montserrat Medium"/>
              </a:rPr>
              <a:t>Profile page 3</a:t>
            </a:r>
            <a:endParaRPr lang="en-US" sz="4000">
              <a:solidFill>
                <a:schemeClr val="accent2"/>
              </a:solidFill>
              <a:latin typeface="Montserrat Medium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0" y="6303963"/>
            <a:ext cx="3860800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0" y="6300788"/>
            <a:ext cx="41116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E01A1-191A-AC45-9A3D-4C4462192ADA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E2442D-D730-446E-8FC2-8128019A60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577" y="248185"/>
            <a:ext cx="4861583" cy="6412001"/>
          </a:xfrm>
          <a:prstGeom prst="rect">
            <a:avLst/>
          </a:prstGeom>
          <a:effectLst>
            <a:glow rad="101600">
              <a:schemeClr val="bg2">
                <a:lumMod val="90000"/>
                <a:alpha val="6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80F3FA-2E1F-36E6-F9EA-7CE93B360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300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>
                <a:solidFill>
                  <a:schemeClr val="bg1"/>
                </a:solidFill>
              </a:rPr>
              <a:t>Your DiSC</a:t>
            </a:r>
            <a:r>
              <a:rPr lang="en-US" sz="4400" baseline="30000">
                <a:solidFill>
                  <a:schemeClr val="bg1"/>
                </a:solidFill>
              </a:rPr>
              <a:t>®</a:t>
            </a:r>
            <a:r>
              <a:rPr lang="en-US" sz="4400">
                <a:solidFill>
                  <a:schemeClr val="bg1"/>
                </a:solidFill>
              </a:rPr>
              <a:t>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E66078C-58DA-BB29-BF5C-9A4A9D1F50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03963"/>
            <a:ext cx="3860800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61113"/>
            <a:ext cx="411163" cy="246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E01A1-191A-AC45-9A3D-4C4462192ADA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51" y="1524047"/>
            <a:ext cx="4114699" cy="411469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7061112" y="4170552"/>
            <a:ext cx="228594" cy="22859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B06ED-CC21-E4D2-1305-E9F574D0EA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458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accent2"/>
                </a:solidFill>
                <a:latin typeface="Montserrat Medium"/>
              </a:rPr>
              <a:t>Inclinations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03963"/>
            <a:ext cx="3860800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61113"/>
            <a:ext cx="411163" cy="246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E01A1-191A-AC45-9A3D-4C4462192ADA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746" y="2281889"/>
            <a:ext cx="2276420" cy="2276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314" y="2295552"/>
            <a:ext cx="2276420" cy="22764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882" y="2295757"/>
            <a:ext cx="2276420" cy="22764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57485" y="4638645"/>
            <a:ext cx="17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205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Slight</a:t>
            </a:r>
            <a:endParaRPr lang="en-US" sz="2800">
              <a:solidFill>
                <a:srgbClr val="20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37141" y="4638645"/>
            <a:ext cx="1917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205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Moderate</a:t>
            </a:r>
            <a:endParaRPr lang="en-US" sz="2800">
              <a:solidFill>
                <a:srgbClr val="20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32621" y="4638645"/>
            <a:ext cx="1720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>
                <a:solidFill>
                  <a:srgbClr val="20568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endParaRPr lang="en-US" sz="2800">
              <a:solidFill>
                <a:srgbClr val="20568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970355" y="3179746"/>
            <a:ext cx="137157" cy="13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5" name="Oval 14"/>
          <p:cNvSpPr/>
          <p:nvPr/>
        </p:nvSpPr>
        <p:spPr>
          <a:xfrm>
            <a:off x="6476991" y="2950856"/>
            <a:ext cx="137157" cy="13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6" name="Oval 15"/>
          <p:cNvSpPr/>
          <p:nvPr/>
        </p:nvSpPr>
        <p:spPr>
          <a:xfrm>
            <a:off x="10116404" y="2724621"/>
            <a:ext cx="137157" cy="13715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96B03-1EC1-525D-C8F2-6F7492BFD90B}"/>
              </a:ext>
            </a:extLst>
          </p:cNvPr>
          <p:cNvSpPr txBox="1"/>
          <p:nvPr/>
        </p:nvSpPr>
        <p:spPr>
          <a:xfrm>
            <a:off x="2806484" y="3260252"/>
            <a:ext cx="6279935" cy="1800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70"/>
              <a:t>Inclination</a:t>
            </a:r>
            <a:endParaRPr lang="en-GB" sz="57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5919F9-2CC9-8E52-A974-A91AE15ED075}"/>
              </a:ext>
            </a:extLst>
          </p:cNvPr>
          <p:cNvSpPr txBox="1"/>
          <p:nvPr/>
        </p:nvSpPr>
        <p:spPr>
          <a:xfrm>
            <a:off x="2805313" y="3256173"/>
            <a:ext cx="6281219" cy="18004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70"/>
              <a:t>Inclination</a:t>
            </a:r>
            <a:endParaRPr lang="en-GB" sz="57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7EC06EC-1EE4-F94D-9633-5236E9B5ECBA}"/>
              </a:ext>
            </a:extLst>
          </p:cNvPr>
          <p:cNvSpPr txBox="1">
            <a:spLocks/>
          </p:cNvSpPr>
          <p:nvPr/>
        </p:nvSpPr>
        <p:spPr>
          <a:xfrm>
            <a:off x="609734" y="274639"/>
            <a:ext cx="5478028" cy="1143000"/>
          </a:xfr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50">
                <a:solidFill>
                  <a:srgbClr val="205681"/>
                </a:solidFill>
              </a:rPr>
              <a:t>I</a:t>
            </a:r>
            <a:endParaRPr lang="en-US" sz="570">
              <a:solidFill>
                <a:srgbClr val="20568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2BEA01-6F6B-A615-9072-87275DCC5E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72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03963"/>
            <a:ext cx="3860800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00788"/>
            <a:ext cx="411163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E01A1-191A-AC45-9A3D-4C4462192ADA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6184165" y="1712034"/>
            <a:ext cx="5389563" cy="3662363"/>
          </a:xfr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>
                <a:solidFill>
                  <a:schemeClr val="accent2"/>
                </a:solidFill>
                <a:latin typeface="Montserrat Medium"/>
              </a:rPr>
              <a:t>Read and </a:t>
            </a:r>
            <a:r>
              <a:rPr lang="en-US" sz="2000" err="1">
                <a:solidFill>
                  <a:schemeClr val="accent2"/>
                </a:solidFill>
                <a:latin typeface="Montserrat Medium"/>
              </a:rPr>
              <a:t>personalise</a:t>
            </a:r>
            <a:r>
              <a:rPr lang="en-US" sz="2000">
                <a:solidFill>
                  <a:schemeClr val="accent2"/>
                </a:solidFill>
                <a:latin typeface="Montserrat Medium"/>
              </a:rPr>
              <a:t>:</a:t>
            </a:r>
          </a:p>
          <a:p>
            <a:pPr indent="0">
              <a:spcBef>
                <a:spcPts val="0"/>
              </a:spcBef>
              <a:buNone/>
            </a:pPr>
            <a:endParaRPr lang="en-US" sz="2000">
              <a:solidFill>
                <a:schemeClr val="accent2"/>
              </a:solidFill>
              <a:latin typeface="Montserrat Medium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000">
                <a:solidFill>
                  <a:schemeClr val="accent2"/>
                </a:solidFill>
                <a:latin typeface="Montserrat Medium"/>
              </a:rPr>
              <a:t>      </a:t>
            </a:r>
            <a:r>
              <a:rPr lang="en-US" sz="2000">
                <a:solidFill>
                  <a:schemeClr val="accent2"/>
                </a:solidFill>
                <a:latin typeface="Montserrat Medium"/>
                <a:sym typeface="Wingdings" panose="05000000000000000000" pitchFamily="2" charset="2"/>
              </a:rPr>
              <a:t></a:t>
            </a:r>
            <a:r>
              <a:rPr lang="en-US" sz="2000">
                <a:solidFill>
                  <a:schemeClr val="accent2"/>
                </a:solidFill>
                <a:latin typeface="Montserrat Medium"/>
              </a:rPr>
              <a:t>= like you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>
                <a:solidFill>
                  <a:schemeClr val="accent2"/>
                </a:solidFill>
                <a:latin typeface="Montserrat Medium"/>
              </a:rPr>
              <a:t>      x = not like you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>
                <a:solidFill>
                  <a:schemeClr val="accent2"/>
                </a:solidFill>
                <a:latin typeface="Montserrat Medium"/>
              </a:rPr>
              <a:t>      ? = not sure</a:t>
            </a:r>
          </a:p>
          <a:p>
            <a:pPr indent="0">
              <a:spcBef>
                <a:spcPts val="0"/>
              </a:spcBef>
              <a:buNone/>
            </a:pPr>
            <a:endParaRPr lang="en-US" sz="2000">
              <a:solidFill>
                <a:schemeClr val="accent2"/>
              </a:solidFill>
              <a:latin typeface="Montserrat Medium"/>
            </a:endParaRPr>
          </a:p>
          <a:p>
            <a:r>
              <a:rPr lang="en-US" sz="2000">
                <a:solidFill>
                  <a:schemeClr val="accent2"/>
                </a:solidFill>
                <a:latin typeface="Montserrat Medium"/>
              </a:rPr>
              <a:t>Underline three statements that best describe you</a:t>
            </a:r>
          </a:p>
          <a:p>
            <a:endParaRPr lang="en-US" sz="2000">
              <a:solidFill>
                <a:schemeClr val="accent2"/>
              </a:solidFill>
              <a:latin typeface="Montserrat Medium"/>
            </a:endParaRPr>
          </a:p>
          <a:p>
            <a:r>
              <a:rPr lang="en-US" sz="2000">
                <a:solidFill>
                  <a:schemeClr val="accent2"/>
                </a:solidFill>
                <a:latin typeface="Montserrat Medium"/>
              </a:rPr>
              <a:t>Then, working in pairs, share your findings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438DFE8-6FB1-02D9-664A-D04B1AFCA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929" y="1308394"/>
            <a:ext cx="3413154" cy="4464804"/>
          </a:xfrm>
          <a:prstGeom prst="rect">
            <a:avLst/>
          </a:prstGeom>
        </p:spPr>
      </p:pic>
      <p:sp>
        <p:nvSpPr>
          <p:cNvPr id="15" name="Title 14">
            <a:extLst>
              <a:ext uri="{FF2B5EF4-FFF2-40B4-BE49-F238E27FC236}">
                <a16:creationId xmlns:a16="http://schemas.microsoft.com/office/drawing/2014/main" id="{94BA0D3C-0BE0-59EC-A81F-F758A641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0588"/>
            <a:ext cx="5235823" cy="731143"/>
          </a:xfrm>
        </p:spPr>
        <p:txBody>
          <a:bodyPr>
            <a:normAutofit/>
          </a:bodyPr>
          <a:lstStyle/>
          <a:p>
            <a:r>
              <a:rPr lang="en-GB">
                <a:solidFill>
                  <a:schemeClr val="accent2"/>
                </a:solidFill>
              </a:rPr>
              <a:t>Personalisation – page 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1E2696-E35B-EDDE-D334-7D48E9F93D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1679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11" y="1742926"/>
            <a:ext cx="4018009" cy="4020549"/>
          </a:xfrm>
        </p:spPr>
      </p:pic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03963"/>
            <a:ext cx="3860800" cy="36671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 John Wiley &amp; Sons, Inc.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61113"/>
            <a:ext cx="411163" cy="2460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44661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9322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3983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8644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723305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7966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12627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157288" algn="l" defTabSz="144661" rtl="0" eaLnBrk="1" latinLnBrk="0" hangingPunct="1">
              <a:defRPr sz="57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FE01A1-191A-AC45-9A3D-4C4462192ADA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600" y="1532979"/>
            <a:ext cx="4047382" cy="405327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2793" y="5837454"/>
            <a:ext cx="172094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err="1">
                <a:solidFill>
                  <a:schemeClr val="accent2"/>
                </a:solidFill>
                <a:latin typeface="Arial"/>
                <a:cs typeface="Arial"/>
              </a:rPr>
              <a:t>i</a:t>
            </a:r>
            <a:r>
              <a:rPr lang="en-US" sz="2800" b="1">
                <a:solidFill>
                  <a:schemeClr val="accent2"/>
                </a:solidFill>
                <a:latin typeface="Arial"/>
                <a:cs typeface="Arial"/>
              </a:rPr>
              <a:t> Style</a:t>
            </a:r>
            <a:endParaRPr lang="en-US" sz="280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2317" y="5837454"/>
            <a:ext cx="332757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err="1">
                <a:solidFill>
                  <a:schemeClr val="accent2"/>
                </a:solidFill>
                <a:latin typeface="Arial"/>
                <a:cs typeface="Arial"/>
              </a:rPr>
              <a:t>i</a:t>
            </a:r>
            <a:r>
              <a:rPr lang="en-US" sz="2800" b="1">
                <a:solidFill>
                  <a:schemeClr val="accent2"/>
                </a:solidFill>
                <a:latin typeface="Arial"/>
                <a:cs typeface="Arial"/>
              </a:rPr>
              <a:t> Style + Accuracy</a:t>
            </a:r>
            <a:endParaRPr lang="en-US" sz="280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850207" y="2805608"/>
            <a:ext cx="228594" cy="22859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13" name="Oval 12"/>
          <p:cNvSpPr/>
          <p:nvPr/>
        </p:nvSpPr>
        <p:spPr>
          <a:xfrm>
            <a:off x="7649733" y="2803248"/>
            <a:ext cx="228594" cy="228594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76A8BB-D10F-CD41-9776-3907477030C2}"/>
              </a:ext>
            </a:extLst>
          </p:cNvPr>
          <p:cNvSpPr txBox="1"/>
          <p:nvPr/>
        </p:nvSpPr>
        <p:spPr>
          <a:xfrm>
            <a:off x="9310911" y="2017352"/>
            <a:ext cx="26084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85" indent="-342885">
              <a:buFont typeface="Arial" panose="020B0604020202020204" pitchFamily="34" charset="0"/>
              <a:buChar char="•"/>
            </a:pPr>
            <a:r>
              <a:rPr lang="en-US" sz="2000">
                <a:latin typeface="Abadi Extra Light" panose="020B0204020104020204" pitchFamily="34" charset="0"/>
              </a:rPr>
              <a:t>You receive the three priorities closest to your dot placement</a:t>
            </a:r>
          </a:p>
          <a:p>
            <a:pPr marL="342885" indent="-342885">
              <a:buFont typeface="Arial" panose="020B0604020202020204" pitchFamily="34" charset="0"/>
              <a:buChar char="•"/>
            </a:pPr>
            <a:r>
              <a:rPr lang="en-US" sz="2000">
                <a:latin typeface="Abadi Extra Light" panose="020B0204020104020204" pitchFamily="34" charset="0"/>
              </a:rPr>
              <a:t>Priorities represent what tends to be most natural to you</a:t>
            </a:r>
          </a:p>
          <a:p>
            <a:pPr marL="342885" indent="-342885">
              <a:buFont typeface="Arial" panose="020B0604020202020204" pitchFamily="34" charset="0"/>
              <a:buChar char="•"/>
            </a:pPr>
            <a:r>
              <a:rPr lang="en-US" sz="2000">
                <a:latin typeface="Abadi Extra Light" panose="020B0204020104020204" pitchFamily="34" charset="0"/>
              </a:rPr>
              <a:t>Everyone receives a minimum of 3 and maximum of 5 priorities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E1DD07-E10D-377E-6765-877BE88204CA}"/>
              </a:ext>
            </a:extLst>
          </p:cNvPr>
          <p:cNvSpPr txBox="1">
            <a:spLocks/>
          </p:cNvSpPr>
          <p:nvPr/>
        </p:nvSpPr>
        <p:spPr>
          <a:xfrm>
            <a:off x="609734" y="274639"/>
            <a:ext cx="7474586" cy="1166627"/>
          </a:xfrm>
        </p:spPr>
        <p:txBody>
          <a:bodyPr lIns="91440" tIns="45720" rIns="91440" bIns="45720" anchor="t"/>
          <a:lstStyle>
            <a:defPPr>
              <a:defRPr lang="en-US"/>
            </a:defPPr>
            <a:lvl1pPr marL="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71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587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4305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00225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algn="l" defTabSz="257175" rtl="0" eaLnBrk="1" latinLnBrk="0" hangingPunct="1"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500">
                <a:solidFill>
                  <a:schemeClr val="accent2"/>
                </a:solidFill>
                <a:latin typeface="Montserrat Medium"/>
              </a:rPr>
              <a:t>Priorities</a:t>
            </a:r>
          </a:p>
          <a:p>
            <a:r>
              <a:rPr lang="en-US" sz="2700">
                <a:solidFill>
                  <a:schemeClr val="accent2"/>
                </a:solidFill>
                <a:latin typeface="Montserrat Medium"/>
              </a:rPr>
              <a:t>Where people focus their energy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1AAD3EA-B91D-34AC-A805-8D28F1753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125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4915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C6260-F0C7-0833-4045-D9D22416A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D9F5FD7-2457-D9CD-7683-F0E1F47F3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7636" y="3602038"/>
            <a:ext cx="7786255" cy="229962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en-GB"/>
          </a:p>
          <a:p>
            <a:r>
              <a:rPr lang="en-GB"/>
              <a:t>GROUP ACTIVITY</a:t>
            </a:r>
          </a:p>
          <a:p>
            <a:endParaRPr lang="en-GB"/>
          </a:p>
          <a:p>
            <a:r>
              <a:rPr lang="en-GB"/>
              <a:t>OUTLINE:</a:t>
            </a:r>
          </a:p>
          <a:p>
            <a:r>
              <a:rPr lang="en-GB" b="1">
                <a:solidFill>
                  <a:schemeClr val="accent2"/>
                </a:solidFill>
              </a:rPr>
              <a:t>What strengths this profile will bring to leadership?</a:t>
            </a:r>
          </a:p>
          <a:p>
            <a:r>
              <a:rPr lang="en-GB" b="1">
                <a:solidFill>
                  <a:schemeClr val="accent2"/>
                </a:solidFill>
              </a:rPr>
              <a:t>What watchouts does this style have 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FCAB0B-4565-DF2E-CCC5-5808E0ED59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Create a poster! </a:t>
            </a:r>
          </a:p>
        </p:txBody>
      </p:sp>
      <p:pic>
        <p:nvPicPr>
          <p:cNvPr id="4" name="Graphic 3" descr="Easel with solid fill">
            <a:extLst>
              <a:ext uri="{FF2B5EF4-FFF2-40B4-BE49-F238E27FC236}">
                <a16:creationId xmlns:a16="http://schemas.microsoft.com/office/drawing/2014/main" id="{2E934BC1-1B30-1DDF-E7C1-276F3E67C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13963" y="3792870"/>
            <a:ext cx="914400" cy="914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9D336-7293-CA59-ADB8-10F7CAA9FA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874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63A234-EADE-4CBC-CC8E-3B1F17F9B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CBFC5E3-9961-D5E0-962F-65C846D762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/>
              <a:t>PAIRED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C8372E-A63B-1DA6-F9A7-DCC05C7FCC6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Strengths</a:t>
            </a:r>
          </a:p>
        </p:txBody>
      </p:sp>
      <p:pic>
        <p:nvPicPr>
          <p:cNvPr id="4" name="Graphic 3" descr="Chat with solid fill">
            <a:extLst>
              <a:ext uri="{FF2B5EF4-FFF2-40B4-BE49-F238E27FC236}">
                <a16:creationId xmlns:a16="http://schemas.microsoft.com/office/drawing/2014/main" id="{3FC0621E-1170-8D37-CF9A-46CB89CB9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7591" y="3887381"/>
            <a:ext cx="914400" cy="914400"/>
          </a:xfrm>
          <a:prstGeom prst="rect">
            <a:avLst/>
          </a:prstGeom>
        </p:spPr>
      </p:pic>
      <p:pic>
        <p:nvPicPr>
          <p:cNvPr id="6" name="Graphic 5" descr="Closed book with solid fill">
            <a:extLst>
              <a:ext uri="{FF2B5EF4-FFF2-40B4-BE49-F238E27FC236}">
                <a16:creationId xmlns:a16="http://schemas.microsoft.com/office/drawing/2014/main" id="{51A4CD42-EBCF-5051-0A03-7F327F6C5A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9" y="791439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1D8A57-58E9-AEFC-49C9-B39A5C1800F8}"/>
              </a:ext>
            </a:extLst>
          </p:cNvPr>
          <p:cNvSpPr txBox="1"/>
          <p:nvPr/>
        </p:nvSpPr>
        <p:spPr>
          <a:xfrm>
            <a:off x="154863" y="1699011"/>
            <a:ext cx="21146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Thrive Journal</a:t>
            </a:r>
          </a:p>
          <a:p>
            <a:r>
              <a:rPr lang="en-GB" b="1"/>
              <a:t>Page 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11E99-61DB-3804-DAFD-87BFA5A7FB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506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BFDCA-17E2-07A6-8F6B-F8D0FC514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3963-0C22-D3A3-B099-67FBF58C3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STRENGTHS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48C657B-A83F-742E-6AE0-034B97A17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IN PAIRS: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Share your strengths feedback with your partner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Discuss the following questions: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GB">
                <a:latin typeface="Aptos"/>
              </a:rPr>
              <a:t>How do you already capitalise on the strengths you are considered to have?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GB">
                <a:latin typeface="Aptos"/>
              </a:rPr>
              <a:t>How do they help you achieve your goals?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GB">
                <a:latin typeface="Aptos"/>
              </a:rPr>
              <a:t>How do they help you to influence others?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GB">
                <a:latin typeface="Aptos"/>
              </a:rPr>
              <a:t>Were there any surprises ? Any omissions?</a:t>
            </a:r>
          </a:p>
          <a:p>
            <a:pPr lvl="2">
              <a:buFont typeface="Courier New" panose="020B0604020202020204" pitchFamily="34" charset="0"/>
              <a:buChar char="o"/>
            </a:pPr>
            <a:r>
              <a:rPr lang="en-GB">
                <a:latin typeface="Aptos"/>
              </a:rPr>
              <a:t>How can you be more intentional about using these strengths?</a:t>
            </a:r>
          </a:p>
          <a:p>
            <a:pPr lvl="2">
              <a:buFont typeface="Courier New" panose="020B0604020202020204" pitchFamily="34" charset="0"/>
              <a:buChar char="o"/>
            </a:pPr>
            <a:endParaRPr lang="en-GB" sz="2800"/>
          </a:p>
        </p:txBody>
      </p:sp>
      <p:pic>
        <p:nvPicPr>
          <p:cNvPr id="5" name="Graphic 4" descr="Closed book with solid fill">
            <a:extLst>
              <a:ext uri="{FF2B5EF4-FFF2-40B4-BE49-F238E27FC236}">
                <a16:creationId xmlns:a16="http://schemas.microsoft.com/office/drawing/2014/main" id="{897673F8-29BA-5BD2-24EB-410A49E6E2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15846" y="49920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17C57A-3665-7A4B-DDF7-39495262A27F}"/>
              </a:ext>
            </a:extLst>
          </p:cNvPr>
          <p:cNvSpPr txBox="1"/>
          <p:nvPr/>
        </p:nvSpPr>
        <p:spPr>
          <a:xfrm>
            <a:off x="9806863" y="629848"/>
            <a:ext cx="21146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Thrive Journal</a:t>
            </a:r>
          </a:p>
          <a:p>
            <a:r>
              <a:rPr lang="en-GB" b="1"/>
              <a:t>Page 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AF5A85-993D-3BD2-DDA9-A3E9C80A9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367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69FAA-8057-F668-5BFD-E1ADE574C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15CAF0-32DE-3A13-ECAB-041056A2A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YOUR BIG PLAN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2CABD68-FA37-92AD-A6E3-13CC1B119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Behaviours</a:t>
            </a:r>
            <a:endParaRPr lang="en-US"/>
          </a:p>
          <a:p>
            <a:r>
              <a:rPr lang="en-GB"/>
              <a:t>Values</a:t>
            </a:r>
          </a:p>
          <a:p>
            <a:r>
              <a:rPr lang="en-GB"/>
              <a:t>Strengths</a:t>
            </a:r>
          </a:p>
          <a:p>
            <a:r>
              <a:rPr lang="en-GB"/>
              <a:t>Objectives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GB"/>
          </a:p>
          <a:p>
            <a:pPr lvl="1">
              <a:buFont typeface="Courier New" panose="020B0604020202020204" pitchFamily="34" charset="0"/>
              <a:buChar char="o"/>
            </a:pPr>
            <a:endParaRPr lang="en-GB">
              <a:latin typeface="Aptos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GB" sz="28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9238CA-255E-F6E0-2B8F-8556272F5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39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57870-A266-3439-8CD2-F3C10D8540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D5259-1221-C0F7-3D7D-470495D3F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WUN Thrive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4ACF0-E06B-B85F-19B4-339B18F66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Leadership Foundations</a:t>
            </a:r>
            <a:endParaRPr lang="en-US"/>
          </a:p>
          <a:p>
            <a:r>
              <a:rPr lang="en-GB"/>
              <a:t>Coaching as a Leadership Skill</a:t>
            </a:r>
          </a:p>
          <a:p>
            <a:endParaRPr lang="en-GB"/>
          </a:p>
          <a:p>
            <a:r>
              <a:rPr lang="en-GB"/>
              <a:t>Unleashing Your Potential</a:t>
            </a:r>
          </a:p>
          <a:p>
            <a:r>
              <a:rPr lang="en-GB"/>
              <a:t>Inclusive Leadership</a:t>
            </a:r>
          </a:p>
          <a:p>
            <a:endParaRPr lang="en-GB"/>
          </a:p>
          <a:p>
            <a:r>
              <a:rPr lang="en-GB"/>
              <a:t>Leading with Confidence</a:t>
            </a:r>
          </a:p>
          <a:p>
            <a:r>
              <a:rPr lang="en-GB"/>
              <a:t>Creating Your Impact</a:t>
            </a:r>
          </a:p>
        </p:txBody>
      </p:sp>
      <p:pic>
        <p:nvPicPr>
          <p:cNvPr id="18" name="Picture 17" descr="A person standing on a road with trees and a bench&#10;&#10;AI-generated content may be incorrect.">
            <a:extLst>
              <a:ext uri="{FF2B5EF4-FFF2-40B4-BE49-F238E27FC236}">
                <a16:creationId xmlns:a16="http://schemas.microsoft.com/office/drawing/2014/main" id="{F7BC2EF5-50D3-DB3F-BFAE-B776F26EB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079" y="2755655"/>
            <a:ext cx="2876550" cy="1956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DD9222-4A93-BD0B-C02E-6CAD062811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084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6B9BF-F9ED-4EB5-83F8-9EEAFBCDB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2C38AB79-3604-64C8-FC15-0589BFEDFC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028F91-FF7F-8D2C-47E9-7B1FBE2E78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YOUR THRIVING </a:t>
            </a:r>
            <a:br>
              <a:rPr lang="en-GB"/>
            </a:br>
            <a:r>
              <a:rPr lang="en-GB"/>
              <a:t>TREE</a:t>
            </a:r>
          </a:p>
        </p:txBody>
      </p:sp>
      <p:pic>
        <p:nvPicPr>
          <p:cNvPr id="5" name="Graphic 4" descr="Pencil with solid fill">
            <a:extLst>
              <a:ext uri="{FF2B5EF4-FFF2-40B4-BE49-F238E27FC236}">
                <a16:creationId xmlns:a16="http://schemas.microsoft.com/office/drawing/2014/main" id="{A37F7ED8-BD5B-3030-8804-711026F37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868615" y="3786554"/>
            <a:ext cx="914400" cy="914400"/>
          </a:xfrm>
          <a:prstGeom prst="rect">
            <a:avLst/>
          </a:prstGeom>
        </p:spPr>
      </p:pic>
      <p:sp>
        <p:nvSpPr>
          <p:cNvPr id="7" name="Subtitle 1">
            <a:extLst>
              <a:ext uri="{FF2B5EF4-FFF2-40B4-BE49-F238E27FC236}">
                <a16:creationId xmlns:a16="http://schemas.microsoft.com/office/drawing/2014/main" id="{59AD20EE-B60F-FF48-99A6-3E07D2B5D7F1}"/>
              </a:ext>
            </a:extLst>
          </p:cNvPr>
          <p:cNvSpPr txBox="1">
            <a:spLocks/>
          </p:cNvSpPr>
          <p:nvPr/>
        </p:nvSpPr>
        <p:spPr>
          <a:xfrm>
            <a:off x="2600036" y="3754438"/>
            <a:ext cx="7786255" cy="1655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4545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ptos" panose="020B00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  <a:p>
            <a:r>
              <a:rPr lang="en-GB"/>
              <a:t>INDIVIDUAL REFLECTION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D2143-BCE9-F9CB-FCEA-2368D4349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858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A72117-4729-4CBB-4865-1082516C0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Your Thriving Tree</a:t>
            </a:r>
          </a:p>
        </p:txBody>
      </p:sp>
      <p:pic>
        <p:nvPicPr>
          <p:cNvPr id="4" name="Content Placeholder 3" descr="Deciduous tree with solid fill">
            <a:extLst>
              <a:ext uri="{FF2B5EF4-FFF2-40B4-BE49-F238E27FC236}">
                <a16:creationId xmlns:a16="http://schemas.microsoft.com/office/drawing/2014/main" id="{8AA8F8B9-41FE-5AD6-C68F-A2C544E10094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3861" y="70564"/>
            <a:ext cx="5923514" cy="5893980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3AD0D4-46C9-A1A7-D96B-C0AD11F3422B}"/>
              </a:ext>
            </a:extLst>
          </p:cNvPr>
          <p:cNvSpPr txBox="1"/>
          <p:nvPr/>
        </p:nvSpPr>
        <p:spPr>
          <a:xfrm>
            <a:off x="7684976" y="5777023"/>
            <a:ext cx="145311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Your Values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24558-FC6C-5DB8-F2F1-8D01CCD90B1B}"/>
              </a:ext>
            </a:extLst>
          </p:cNvPr>
          <p:cNvSpPr txBox="1"/>
          <p:nvPr/>
        </p:nvSpPr>
        <p:spPr>
          <a:xfrm rot="16200000">
            <a:off x="7495955" y="4678325"/>
            <a:ext cx="18311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Your objectives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99D9DB-E627-ADBB-20CF-6260C2652BAE}"/>
              </a:ext>
            </a:extLst>
          </p:cNvPr>
          <p:cNvSpPr txBox="1"/>
          <p:nvPr/>
        </p:nvSpPr>
        <p:spPr>
          <a:xfrm rot="-2160000">
            <a:off x="8547393" y="3762743"/>
            <a:ext cx="167758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Your Strengths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119932-BEEF-B354-F5CD-468A453A7A24}"/>
              </a:ext>
            </a:extLst>
          </p:cNvPr>
          <p:cNvSpPr txBox="1"/>
          <p:nvPr/>
        </p:nvSpPr>
        <p:spPr>
          <a:xfrm>
            <a:off x="7684976" y="1713023"/>
            <a:ext cx="204381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Your Leadership Vision</a:t>
            </a:r>
          </a:p>
          <a:p>
            <a:r>
              <a:rPr lang="en-GB"/>
              <a:t>(to be continued!)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8A357B-D4EE-357E-5F23-61B75328E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776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8103C4-42A0-863F-1598-E31EDB490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99C839-3C6B-6E2C-CC56-34A5FEE6DE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YOUR BIG PLAN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73CDE89-CAB5-2801-5AAB-5523180B4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Reflect on the BIG PLAN section </a:t>
            </a:r>
          </a:p>
          <a:p>
            <a:r>
              <a:rPr lang="en-GB"/>
              <a:t>Identify any development actions for your growth – page 13</a:t>
            </a:r>
            <a:endParaRPr lang="en-GB" sz="2800"/>
          </a:p>
          <a:p>
            <a:r>
              <a:rPr lang="en-GB"/>
              <a:t>Start to think about the One Year and Three Month – page 15-16</a:t>
            </a:r>
            <a:endParaRPr lang="en-GB" sz="2800"/>
          </a:p>
          <a:p>
            <a:pPr lvl="2">
              <a:buFont typeface="Courier New" panose="020B0604020202020204" pitchFamily="34" charset="0"/>
              <a:buChar char="o"/>
            </a:pPr>
            <a:endParaRPr lang="en-GB" sz="2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5B6442-5897-7730-DECC-2E3A596C9E79}"/>
              </a:ext>
            </a:extLst>
          </p:cNvPr>
          <p:cNvSpPr txBox="1"/>
          <p:nvPr/>
        </p:nvSpPr>
        <p:spPr>
          <a:xfrm>
            <a:off x="9606026" y="364034"/>
            <a:ext cx="21146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/>
              <a:t>Thrive Journal</a:t>
            </a:r>
          </a:p>
          <a:p>
            <a:r>
              <a:rPr lang="en-GB" b="1"/>
              <a:t>Page 11-16</a:t>
            </a:r>
          </a:p>
        </p:txBody>
      </p:sp>
      <p:pic>
        <p:nvPicPr>
          <p:cNvPr id="7" name="Graphic 6" descr="Closed book with solid fill">
            <a:extLst>
              <a:ext uri="{FF2B5EF4-FFF2-40B4-BE49-F238E27FC236}">
                <a16:creationId xmlns:a16="http://schemas.microsoft.com/office/drawing/2014/main" id="{A47D8A59-5DBB-E92C-6FBF-90172AB2B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90962" y="245208"/>
            <a:ext cx="914400" cy="8907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F32702-804C-9C60-01A9-EF9530F56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27953" y="6589616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1109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B6303-4F11-A65B-73FD-C633555D0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94AF710C-018F-9A71-8A8B-11AB3F7FE7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/>
              <a:t>INDIVIDUAL &amp; </a:t>
            </a:r>
          </a:p>
          <a:p>
            <a:r>
              <a:rPr lang="en-GB"/>
              <a:t>GROUP REFLECTION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F84719-E624-7761-27D7-A6D8375A3C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Reflections Circle</a:t>
            </a:r>
          </a:p>
        </p:txBody>
      </p:sp>
      <p:pic>
        <p:nvPicPr>
          <p:cNvPr id="4" name="Graphic 3" descr="Arrow circle with solid fill">
            <a:extLst>
              <a:ext uri="{FF2B5EF4-FFF2-40B4-BE49-F238E27FC236}">
                <a16:creationId xmlns:a16="http://schemas.microsoft.com/office/drawing/2014/main" id="{22AD194E-A333-6E43-FD11-EFA6C2E43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71777" y="3834218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6FF03C-DABB-DE2D-278B-F6D53639DF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3" b="25926"/>
          <a:stretch>
            <a:fillRect/>
          </a:stretch>
        </p:blipFill>
        <p:spPr>
          <a:xfrm>
            <a:off x="7258289" y="5790335"/>
            <a:ext cx="2017792" cy="93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3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935FB-85C8-20BC-DB66-45DA1A6CA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F4D50-160B-C9A2-F252-398A295FF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Getting to know each other</a:t>
            </a:r>
          </a:p>
        </p:txBody>
      </p:sp>
      <p:pic>
        <p:nvPicPr>
          <p:cNvPr id="6" name="Content Placeholder 5" descr="A drawing of a tree with people climbing on it&#10;&#10;AI-generated content may be incorrect.">
            <a:extLst>
              <a:ext uri="{FF2B5EF4-FFF2-40B4-BE49-F238E27FC236}">
                <a16:creationId xmlns:a16="http://schemas.microsoft.com/office/drawing/2014/main" id="{DC3457E7-6B26-BB32-6D89-041059EE2E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147" y="1825625"/>
            <a:ext cx="6157705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14E333-7DB7-0913-8D7F-DD6519F47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06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592EB022-5393-8D0E-C8A5-8474E1A7C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200" b="1">
                <a:solidFill>
                  <a:schemeClr val="tx2"/>
                </a:solidFill>
              </a:rPr>
              <a:t>Sarah Hopkins</a:t>
            </a:r>
            <a:endParaRPr lang="en-US" sz="2200" b="1">
              <a:solidFill>
                <a:schemeClr val="tx2"/>
              </a:solidFill>
            </a:endParaRPr>
          </a:p>
          <a:p>
            <a:r>
              <a:rPr lang="en-GB" sz="2200" b="1">
                <a:solidFill>
                  <a:schemeClr val="tx2"/>
                </a:solidFill>
              </a:rPr>
              <a:t>Sallyann Weston-Scales</a:t>
            </a:r>
            <a:endParaRPr lang="en-US" sz="2200" b="1">
              <a:solidFill>
                <a:schemeClr val="tx2"/>
              </a:solidFill>
            </a:endParaRPr>
          </a:p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3BA294-FAF9-2306-CA05-80B14883D7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>
                <a:solidFill>
                  <a:schemeClr val="tx2"/>
                </a:solidFill>
              </a:rPr>
              <a:t>Building Your Leadership </a:t>
            </a:r>
            <a:br>
              <a:rPr lang="en-GB">
                <a:solidFill>
                  <a:schemeClr val="tx2"/>
                </a:solidFill>
              </a:rPr>
            </a:br>
            <a:r>
              <a:rPr lang="en-GB">
                <a:solidFill>
                  <a:schemeClr val="tx2"/>
                </a:solidFill>
              </a:rPr>
              <a:t>Foundation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BA99E-DAC9-F510-A486-3CEF16AE5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452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E0A90-39E0-9CB6-D242-FCDB098B5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0570E-3269-4488-9B0A-197B2A09C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WUN Thrive Programme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898BD-BFB4-0EAE-CB38-0A63FB092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Module One purpose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Building self-awareness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Setting purposeful intentions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Aligning values and strengths with leadership style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GB"/>
              <a:t>Visualising the future</a:t>
            </a:r>
          </a:p>
          <a:p>
            <a:endParaRPr lang="en-GB"/>
          </a:p>
          <a:p>
            <a:r>
              <a:rPr lang="en-GB"/>
              <a:t>The Thrive Journal</a:t>
            </a:r>
          </a:p>
          <a:p>
            <a:endParaRPr lang="en-GB"/>
          </a:p>
          <a:p>
            <a:endParaRPr lang="en-GB"/>
          </a:p>
        </p:txBody>
      </p:sp>
      <p:pic>
        <p:nvPicPr>
          <p:cNvPr id="18" name="Picture 17" descr="A person standing on a road with trees and a bench&#10;&#10;AI-generated content may be incorrect.">
            <a:extLst>
              <a:ext uri="{FF2B5EF4-FFF2-40B4-BE49-F238E27FC236}">
                <a16:creationId xmlns:a16="http://schemas.microsoft.com/office/drawing/2014/main" id="{ADC41519-6D0F-11BA-A538-0A17A8120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079" y="2755655"/>
            <a:ext cx="2876550" cy="1956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C01CDB-61CA-5847-8CDC-9AF39160C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8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9E208-37C5-0235-B729-16489D6D6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1E681-D7F8-68DB-2CC3-49CD26445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Today's topics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520CB-05D5-E93F-91DF-86763F4918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The Thrive Journey &amp; The Thrive Leadership Ladder</a:t>
            </a:r>
          </a:p>
          <a:p>
            <a:r>
              <a:rPr lang="en-GB"/>
              <a:t>Personal Values</a:t>
            </a:r>
          </a:p>
          <a:p>
            <a:r>
              <a:rPr lang="en-GB"/>
              <a:t>Self-Discovery and </a:t>
            </a:r>
            <a:r>
              <a:rPr lang="en-GB" err="1"/>
              <a:t>DiSC</a:t>
            </a:r>
            <a:endParaRPr lang="en-GB"/>
          </a:p>
          <a:p>
            <a:r>
              <a:rPr lang="en-GB"/>
              <a:t>Our Strengths</a:t>
            </a:r>
          </a:p>
          <a:p>
            <a:r>
              <a:rPr lang="en-GB"/>
              <a:t>Growing Trees &amp; Building Bridges</a:t>
            </a:r>
          </a:p>
          <a:p>
            <a:r>
              <a:rPr lang="en-GB"/>
              <a:t>Reflections</a:t>
            </a:r>
          </a:p>
          <a:p>
            <a:endParaRPr lang="en-GB"/>
          </a:p>
          <a:p>
            <a:r>
              <a:rPr lang="en-GB"/>
              <a:t>7pm - Dinner at Devonshire Terrace, Liverpool Street</a:t>
            </a:r>
          </a:p>
        </p:txBody>
      </p:sp>
      <p:pic>
        <p:nvPicPr>
          <p:cNvPr id="18" name="Picture 17" descr="A person standing on a road with trees and a bench&#10;&#10;AI-generated content may be incorrect.">
            <a:extLst>
              <a:ext uri="{FF2B5EF4-FFF2-40B4-BE49-F238E27FC236}">
                <a16:creationId xmlns:a16="http://schemas.microsoft.com/office/drawing/2014/main" id="{003EF29F-A446-60A1-0B84-DD70B7814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9079" y="2755655"/>
            <a:ext cx="2876550" cy="19562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627362-E6BF-2EB7-7B66-1FF7074EB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927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998A0B-7BD1-D521-1226-937D07132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32254FBA-61F7-5CC9-8FFE-ED8EACFE6E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GB"/>
          </a:p>
          <a:p>
            <a:r>
              <a:rPr lang="en-GB"/>
              <a:t>GROUP DISCUSSION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3080DE-2B50-00D4-2090-0795665ED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/>
              <a:t>Why Thrive?</a:t>
            </a:r>
          </a:p>
        </p:txBody>
      </p:sp>
      <p:pic>
        <p:nvPicPr>
          <p:cNvPr id="4" name="Graphic 3" descr="Chat with solid fill">
            <a:extLst>
              <a:ext uri="{FF2B5EF4-FFF2-40B4-BE49-F238E27FC236}">
                <a16:creationId xmlns:a16="http://schemas.microsoft.com/office/drawing/2014/main" id="{4089B733-8974-7701-2F39-1828C42E9D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37591" y="3887381"/>
            <a:ext cx="914400" cy="9144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E397DC7-6A71-5B45-E71E-E8153E357C93}"/>
              </a:ext>
            </a:extLst>
          </p:cNvPr>
          <p:cNvGrpSpPr/>
          <p:nvPr/>
        </p:nvGrpSpPr>
        <p:grpSpPr>
          <a:xfrm>
            <a:off x="339" y="791439"/>
            <a:ext cx="2269221" cy="1553903"/>
            <a:chOff x="339" y="791439"/>
            <a:chExt cx="2269221" cy="1553903"/>
          </a:xfrm>
        </p:grpSpPr>
        <p:pic>
          <p:nvPicPr>
            <p:cNvPr id="6" name="Graphic 5" descr="Closed book with solid fill">
              <a:extLst>
                <a:ext uri="{FF2B5EF4-FFF2-40B4-BE49-F238E27FC236}">
                  <a16:creationId xmlns:a16="http://schemas.microsoft.com/office/drawing/2014/main" id="{8304736A-61B1-4D3D-682A-C5BB0B426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39" y="791439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7FF08F-26AD-C709-26DA-DF613F4E0C19}"/>
                </a:ext>
              </a:extLst>
            </p:cNvPr>
            <p:cNvSpPr txBox="1"/>
            <p:nvPr/>
          </p:nvSpPr>
          <p:spPr>
            <a:xfrm>
              <a:off x="154863" y="1699011"/>
              <a:ext cx="2114697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b="1"/>
                <a:t>Thrive Journal</a:t>
              </a:r>
            </a:p>
            <a:p>
              <a:r>
                <a:rPr lang="en-GB" b="1"/>
                <a:t>Page 7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253082A-37EC-73C0-736D-5CEB0780A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90" t="38486" r="10223" b="53810"/>
          <a:stretch>
            <a:fillRect/>
          </a:stretch>
        </p:blipFill>
        <p:spPr>
          <a:xfrm>
            <a:off x="9550400" y="6568760"/>
            <a:ext cx="2540720" cy="2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29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52D9AA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Custom 1">
      <a:majorFont>
        <a:latin typeface="Montserrat Medium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D1378CFEA90F4E9E7592A51837E73F" ma:contentTypeVersion="13" ma:contentTypeDescription="Create a new document." ma:contentTypeScope="" ma:versionID="b9a2716b46aa9d9df41f82890da169b1">
  <xsd:schema xmlns:xsd="http://www.w3.org/2001/XMLSchema" xmlns:xs="http://www.w3.org/2001/XMLSchema" xmlns:p="http://schemas.microsoft.com/office/2006/metadata/properties" xmlns:ns2="e2215168-83d6-4acb-9ca9-51d9063d84b7" xmlns:ns3="2bd1f061-722f-45f3-ba4e-535a9b2ca3f9" targetNamespace="http://schemas.microsoft.com/office/2006/metadata/properties" ma:root="true" ma:fieldsID="8626bdb441209523c30f8a1dfa38a271" ns2:_="" ns3:_="">
    <xsd:import namespace="e2215168-83d6-4acb-9ca9-51d9063d84b7"/>
    <xsd:import namespace="2bd1f061-722f-45f3-ba4e-535a9b2ca3f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215168-83d6-4acb-9ca9-51d9063d84b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9cc5acd-d7e8-492b-a9f8-5c75d95ff49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d1f061-722f-45f3-ba4e-535a9b2ca3f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ec677a2-764a-4904-a948-2d9b13b9a438}" ma:internalName="TaxCatchAll" ma:showField="CatchAllData" ma:web="2bd1f061-722f-45f3-ba4e-535a9b2ca3f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bd1f061-722f-45f3-ba4e-535a9b2ca3f9" xsi:nil="true"/>
    <lcf76f155ced4ddcb4097134ff3c332f xmlns="e2215168-83d6-4acb-9ca9-51d9063d84b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7C8746-48B7-4C3E-BAF1-40398E7403C6}">
  <ds:schemaRefs>
    <ds:schemaRef ds:uri="2bd1f061-722f-45f3-ba4e-535a9b2ca3f9"/>
    <ds:schemaRef ds:uri="e2215168-83d6-4acb-9ca9-51d9063d84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DF8F534-32FF-4393-A624-F36021BAC8C1}">
  <ds:schemaRefs>
    <ds:schemaRef ds:uri="2bd1f061-722f-45f3-ba4e-535a9b2ca3f9"/>
    <ds:schemaRef ds:uri="e2215168-83d6-4acb-9ca9-51d9063d84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3A8F028-D77F-4010-8B59-EF17363B852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Application>Microsoft Office PowerPoint</Application>
  <PresentationFormat>Widescreen</PresentationFormat>
  <Slides>43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WUN Thrive Programme</vt:lpstr>
      <vt:lpstr>The WUN Thrive Team</vt:lpstr>
      <vt:lpstr>Your time to Thrive</vt:lpstr>
      <vt:lpstr>WUN Thrive Programme</vt:lpstr>
      <vt:lpstr>Getting to know each other</vt:lpstr>
      <vt:lpstr>Building Your Leadership  Foundation</vt:lpstr>
      <vt:lpstr>WUN Thrive Programme</vt:lpstr>
      <vt:lpstr>Today's topics</vt:lpstr>
      <vt:lpstr>Why Thrive?</vt:lpstr>
      <vt:lpstr>What are the specific challenges for female leaders in our sector?</vt:lpstr>
      <vt:lpstr>PowerPoint Presentation</vt:lpstr>
      <vt:lpstr>Our Contract</vt:lpstr>
      <vt:lpstr>WUN Leadership Ladder</vt:lpstr>
      <vt:lpstr>Starting with the end in mind</vt:lpstr>
      <vt:lpstr>STARTING WITH THE END IN MIND</vt:lpstr>
      <vt:lpstr>Starting with the end in mind</vt:lpstr>
      <vt:lpstr>PowerPoint Presentation</vt:lpstr>
      <vt:lpstr>PERSONAL VALUES</vt:lpstr>
      <vt:lpstr>PERSONAL VALUES</vt:lpstr>
      <vt:lpstr>Why self-exploration matters</vt:lpstr>
      <vt:lpstr>HOW YOU SEE YOURSELF</vt:lpstr>
      <vt:lpstr>HOW YOU SEE YOURSELF</vt:lpstr>
      <vt:lpstr>HOW YOU SEE YOURSELF</vt:lpstr>
      <vt:lpstr>Discovering DiSC®</vt:lpstr>
      <vt:lpstr>PowerPoint Presentation</vt:lpstr>
      <vt:lpstr>PowerPoint Presentation</vt:lpstr>
      <vt:lpstr>PowerPoint Presentation</vt:lpstr>
      <vt:lpstr>PowerPoint Presentation</vt:lpstr>
      <vt:lpstr>Cornerstone Principles Profile page 2</vt:lpstr>
      <vt:lpstr>Your DiSC® Style Profile page 3</vt:lpstr>
      <vt:lpstr>Your DiSC® Style</vt:lpstr>
      <vt:lpstr>Inclinations</vt:lpstr>
      <vt:lpstr>Personalisation – page 5</vt:lpstr>
      <vt:lpstr>PowerPoint Presentation</vt:lpstr>
      <vt:lpstr>PowerPoint Presentation</vt:lpstr>
      <vt:lpstr>Create a poster! </vt:lpstr>
      <vt:lpstr>Strengths</vt:lpstr>
      <vt:lpstr>STRENGTHS</vt:lpstr>
      <vt:lpstr>YOUR BIG PLAN</vt:lpstr>
      <vt:lpstr>YOUR THRIVING  TREE</vt:lpstr>
      <vt:lpstr>Your Thriving Tree</vt:lpstr>
      <vt:lpstr>YOUR BIG PLAN</vt:lpstr>
      <vt:lpstr>Reflections Circle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Kate Hughes</dc:creator>
  <cp:revision>1</cp:revision>
  <dcterms:created xsi:type="dcterms:W3CDTF">2024-12-05T21:59:22Z</dcterms:created>
  <dcterms:modified xsi:type="dcterms:W3CDTF">2026-02-03T10:44:02Z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0x01010028D1378CFEA90F4E9E7592A51837E73F</vt:lpwstr>
  </property>
  <property fmtid="{D5CDD505-2E9C-101B-9397-08002B2CF9AE}" pid="3" name="MediaServiceImageTags">
    <vt:lpwstr/>
  </property>
</Properties>
</file>