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3" r:id="rId2"/>
  </p:sldMasterIdLst>
  <p:notesMasterIdLst>
    <p:notesMasterId r:id="rId21"/>
  </p:notesMasterIdLst>
  <p:sldIdLst>
    <p:sldId id="2147469651" r:id="rId3"/>
    <p:sldId id="2147469652" r:id="rId4"/>
    <p:sldId id="256" r:id="rId5"/>
    <p:sldId id="2147469635" r:id="rId6"/>
    <p:sldId id="280" r:id="rId7"/>
    <p:sldId id="259" r:id="rId8"/>
    <p:sldId id="263" r:id="rId9"/>
    <p:sldId id="2147469642" r:id="rId10"/>
    <p:sldId id="267" r:id="rId11"/>
    <p:sldId id="2147469645" r:id="rId12"/>
    <p:sldId id="2147469647" r:id="rId13"/>
    <p:sldId id="2147469650" r:id="rId14"/>
    <p:sldId id="272" r:id="rId15"/>
    <p:sldId id="2147469655" r:id="rId16"/>
    <p:sldId id="2147469656" r:id="rId17"/>
    <p:sldId id="274" r:id="rId18"/>
    <p:sldId id="273" r:id="rId19"/>
    <p:sldId id="2147469657" r:id="rId2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E7E"/>
    <a:srgbClr val="56D6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786"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2A20181-375A-478C-A02C-93A01C006DD7}" type="datetimeFigureOut">
              <a:rPr lang="en-GB" smtClean="0"/>
              <a:t>05/12/2025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E54272B-1A14-4FDC-ACFE-1DC3268A0A66}" type="slidenum">
              <a:rPr lang="en-GB" smtClean="0"/>
              <a:t>‹#›</a:t>
            </a:fld>
            <a:endParaRPr lang="en-GB"/>
          </a:p>
        </p:txBody>
      </p:sp>
    </p:spTree>
    <p:extLst>
      <p:ext uri="{BB962C8B-B14F-4D97-AF65-F5344CB8AC3E}">
        <p14:creationId xmlns:p14="http://schemas.microsoft.com/office/powerpoint/2010/main" val="230016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B7DE9-CCA4-7CFE-0357-DFD67DDA1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3119C-CCAD-4C2C-853D-F6C0B6F924F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4201098-698C-F375-D8CF-A6F95BE37A3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D3E1848-ECEB-E2CD-1969-D50A59E7414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31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EFED4-622F-036B-F65B-E4DEAB51D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25040E-8659-996F-76E4-E5117B27FC5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619418B-273D-20E5-BF83-1C36883B456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10ED23A-FEAA-9097-73BC-33460BB50C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88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33CF4-238A-D06C-6F5A-A3396C4AC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502C7-4A71-CE3F-CF94-60A6606291C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9B6ACBE-EF0A-99EA-6365-68E35A24376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55DC546-52E8-6415-2655-E32B189F3A0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77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33CF4-238A-D06C-6F5A-A3396C4AC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502C7-4A71-CE3F-CF94-60A6606291C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9B6ACBE-EF0A-99EA-6365-68E35A24376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55DC546-52E8-6415-2655-E32B189F3A0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77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33CF4-238A-D06C-6F5A-A3396C4AC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502C7-4A71-CE3F-CF94-60A6606291C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9B6ACBE-EF0A-99EA-6365-68E35A24376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55DC546-52E8-6415-2655-E32B189F3A0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77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33CF4-238A-D06C-6F5A-A3396C4AC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502C7-4A71-CE3F-CF94-60A6606291C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9B6ACBE-EF0A-99EA-6365-68E35A24376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55DC546-52E8-6415-2655-E32B189F3A0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77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33CF4-238A-D06C-6F5A-A3396C4AC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502C7-4A71-CE3F-CF94-60A6606291C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9B6ACBE-EF0A-99EA-6365-68E35A24376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55DC546-52E8-6415-2655-E32B189F3A0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771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5362E-0902-A72D-835B-41FB6D901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BB38F-3A44-131C-B4C4-176D7E3FA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E769E-A3E9-745F-7278-BB8944BA687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1F9D6F4-E90B-8877-C111-8C2A6739F80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53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523"/>
            <a:ext cx="12192000" cy="2059305"/>
          </a:xfrm>
          <a:custGeom>
            <a:avLst/>
            <a:gdLst/>
            <a:ahLst/>
            <a:cxnLst/>
            <a:rect l="l" t="t" r="r" b="b"/>
            <a:pathLst>
              <a:path w="12192000" h="2059305">
                <a:moveTo>
                  <a:pt x="12192000" y="0"/>
                </a:moveTo>
                <a:lnTo>
                  <a:pt x="0" y="0"/>
                </a:lnTo>
                <a:lnTo>
                  <a:pt x="0" y="2058924"/>
                </a:lnTo>
                <a:lnTo>
                  <a:pt x="12192000" y="2058924"/>
                </a:lnTo>
                <a:lnTo>
                  <a:pt x="12192000" y="0"/>
                </a:lnTo>
                <a:close/>
              </a:path>
            </a:pathLst>
          </a:custGeom>
          <a:solidFill>
            <a:srgbClr val="55D6AA"/>
          </a:solidFill>
        </p:spPr>
        <p:txBody>
          <a:bodyPr wrap="square" lIns="0" tIns="0" rIns="0" bIns="0" rtlCol="0"/>
          <a:lstStyle/>
          <a:p>
            <a:endParaRPr/>
          </a:p>
        </p:txBody>
      </p:sp>
      <p:sp>
        <p:nvSpPr>
          <p:cNvPr id="2" name="Holder 2"/>
          <p:cNvSpPr>
            <a:spLocks noGrp="1"/>
          </p:cNvSpPr>
          <p:nvPr>
            <p:ph type="ctrTitle"/>
          </p:nvPr>
        </p:nvSpPr>
        <p:spPr>
          <a:xfrm>
            <a:off x="916939" y="530428"/>
            <a:ext cx="3778885" cy="848994"/>
          </a:xfrm>
          <a:prstGeom prst="rect">
            <a:avLst/>
          </a:prstGeom>
        </p:spPr>
        <p:txBody>
          <a:bodyPr wrap="square" lIns="0" tIns="0" rIns="0" bIns="0">
            <a:spAutoFit/>
          </a:bodyPr>
          <a:lstStyle>
            <a:lvl1pPr>
              <a:defRPr sz="6000" b="1" i="0">
                <a:solidFill>
                  <a:schemeClr val="bg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Dark Blue)">
    <p:bg>
      <p:bgPr>
        <a:solidFill>
          <a:schemeClr val="tx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DD6B9E8-8E8D-4697-A631-AD618B0D2A81}"/>
              </a:ext>
            </a:extLst>
          </p:cNvPr>
          <p:cNvSpPr>
            <a:spLocks noGrp="1"/>
          </p:cNvSpPr>
          <p:nvPr>
            <p:ph idx="1" hasCustomPrompt="1"/>
          </p:nvPr>
        </p:nvSpPr>
        <p:spPr>
          <a:xfrm>
            <a:off x="697588" y="1692724"/>
            <a:ext cx="10796823" cy="4371477"/>
          </a:xfrm>
          <a:prstGeom prst="rect">
            <a:avLst/>
          </a:prstGeom>
        </p:spPr>
        <p:txBody>
          <a:bodyPr anchor="t">
            <a:normAutofit/>
          </a:bodyPr>
          <a:lstStyle>
            <a:lvl1pPr>
              <a:lnSpc>
                <a:spcPct val="100000"/>
              </a:lnSpc>
              <a:spcBef>
                <a:spcPts val="1000"/>
              </a:spcBef>
              <a:buClr>
                <a:schemeClr val="accent1"/>
              </a:buClr>
              <a:defRPr sz="1800" b="0" i="0">
                <a:solidFill>
                  <a:schemeClr val="bg1"/>
                </a:solidFill>
                <a:latin typeface="Myriad Pro Light" panose="020B0403030403020204" pitchFamily="34" charset="0"/>
              </a:defRPr>
            </a:lvl1pPr>
            <a:lvl2pPr>
              <a:lnSpc>
                <a:spcPct val="100000"/>
              </a:lnSpc>
              <a:spcBef>
                <a:spcPts val="1000"/>
              </a:spcBef>
              <a:buClr>
                <a:schemeClr val="accent1"/>
              </a:buClr>
              <a:defRPr sz="1600" b="0" i="0">
                <a:solidFill>
                  <a:schemeClr val="bg1"/>
                </a:solidFill>
                <a:latin typeface="Myriad Pro Light" panose="020B0403030403020204" pitchFamily="34" charset="0"/>
              </a:defRPr>
            </a:lvl2pPr>
            <a:lvl3pPr>
              <a:lnSpc>
                <a:spcPct val="100000"/>
              </a:lnSpc>
              <a:spcBef>
                <a:spcPts val="1000"/>
              </a:spcBef>
              <a:defRPr sz="2000" b="0" i="0">
                <a:solidFill>
                  <a:schemeClr val="bg1"/>
                </a:solidFill>
                <a:latin typeface="Myriad Pro Light" panose="020B0403030403020204" pitchFamily="34" charset="0"/>
              </a:defRPr>
            </a:lvl3pPr>
            <a:lvl4pPr>
              <a:lnSpc>
                <a:spcPct val="100000"/>
              </a:lnSpc>
              <a:spcBef>
                <a:spcPts val="1000"/>
              </a:spcBef>
              <a:defRPr sz="2000" b="0" i="0">
                <a:solidFill>
                  <a:schemeClr val="bg1"/>
                </a:solidFill>
                <a:latin typeface="Myriad Pro Light" panose="020B0403030403020204" pitchFamily="34" charset="0"/>
              </a:defRPr>
            </a:lvl4pPr>
            <a:lvl5pPr>
              <a:lnSpc>
                <a:spcPct val="100000"/>
              </a:lnSpc>
              <a:spcBef>
                <a:spcPts val="1000"/>
              </a:spcBef>
              <a:defRPr sz="2000" b="0" i="0">
                <a:solidFill>
                  <a:schemeClr val="bg1"/>
                </a:solidFill>
                <a:latin typeface="Myriad Pro Light" panose="020B0403030403020204" pitchFamily="34" charset="0"/>
              </a:defRPr>
            </a:lvl5pPr>
          </a:lstStyle>
          <a:p>
            <a:pPr lvl="0"/>
            <a:r>
              <a:rPr lang="en-GB"/>
              <a:t>First level</a:t>
            </a:r>
          </a:p>
          <a:p>
            <a:pPr lvl="1"/>
            <a:r>
              <a:rPr lang="en-GB"/>
              <a:t>Second level</a:t>
            </a:r>
          </a:p>
        </p:txBody>
      </p:sp>
      <p:sp>
        <p:nvSpPr>
          <p:cNvPr id="3" name="Text Placeholder 17">
            <a:extLst>
              <a:ext uri="{FF2B5EF4-FFF2-40B4-BE49-F238E27FC236}">
                <a16:creationId xmlns:a16="http://schemas.microsoft.com/office/drawing/2014/main" id="{E86CB8A8-4E87-5E52-820F-3D28A339AA8F}"/>
              </a:ext>
            </a:extLst>
          </p:cNvPr>
          <p:cNvSpPr>
            <a:spLocks noGrp="1"/>
          </p:cNvSpPr>
          <p:nvPr>
            <p:ph type="body" sz="quarter" idx="11" hasCustomPrompt="1"/>
          </p:nvPr>
        </p:nvSpPr>
        <p:spPr>
          <a:xfrm>
            <a:off x="697588" y="811374"/>
            <a:ext cx="10796822" cy="581186"/>
          </a:xfrm>
          <a:prstGeom prst="rect">
            <a:avLst/>
          </a:prstGeom>
        </p:spPr>
        <p:txBody>
          <a:bodyPr anchor="b"/>
          <a:lstStyle>
            <a:lvl1pPr marL="0" indent="0" algn="l">
              <a:buNone/>
              <a:defRPr sz="3200" b="1" i="0">
                <a:solidFill>
                  <a:schemeClr val="bg1"/>
                </a:solidFill>
                <a:latin typeface="Myriad Pro" panose="020B0503030403020204" pitchFamily="34" charset="0"/>
              </a:defRPr>
            </a:lvl1pPr>
          </a:lstStyle>
          <a:p>
            <a:pPr lvl="0"/>
            <a:r>
              <a:rPr lang="en-GB"/>
              <a:t>Your title here</a:t>
            </a:r>
            <a:endParaRPr lang="en-US"/>
          </a:p>
        </p:txBody>
      </p:sp>
      <p:pic>
        <p:nvPicPr>
          <p:cNvPr id="8" name="Picture 7">
            <a:extLst>
              <a:ext uri="{FF2B5EF4-FFF2-40B4-BE49-F238E27FC236}">
                <a16:creationId xmlns:a16="http://schemas.microsoft.com/office/drawing/2014/main" id="{F53612CF-6092-C439-126A-5421402B14C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8269" y="6124244"/>
            <a:ext cx="1159367" cy="316634"/>
          </a:xfrm>
          <a:prstGeom prst="rect">
            <a:avLst/>
          </a:prstGeom>
        </p:spPr>
      </p:pic>
      <p:sp>
        <p:nvSpPr>
          <p:cNvPr id="2" name="Rectangle 1">
            <a:extLst>
              <a:ext uri="{FF2B5EF4-FFF2-40B4-BE49-F238E27FC236}">
                <a16:creationId xmlns:a16="http://schemas.microsoft.com/office/drawing/2014/main" id="{A12ACFF2-1FD6-B70D-2037-E9ABF50A7258}"/>
              </a:ext>
            </a:extLst>
          </p:cNvPr>
          <p:cNvSpPr/>
          <p:nvPr userDrawn="1"/>
        </p:nvSpPr>
        <p:spPr>
          <a:xfrm>
            <a:off x="0" y="6741042"/>
            <a:ext cx="12192000" cy="116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47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Light Blue)">
    <p:bg>
      <p:bgPr>
        <a:solidFill>
          <a:schemeClr val="bg2"/>
        </a:solidFill>
        <a:effectLst/>
      </p:bgPr>
    </p:bg>
    <p:spTree>
      <p:nvGrpSpPr>
        <p:cNvPr id="1" name=""/>
        <p:cNvGrpSpPr/>
        <p:nvPr/>
      </p:nvGrpSpPr>
      <p:grpSpPr>
        <a:xfrm>
          <a:off x="0" y="0"/>
          <a:ext cx="0" cy="0"/>
          <a:chOff x="0" y="0"/>
          <a:chExt cx="0" cy="0"/>
        </a:xfrm>
      </p:grpSpPr>
      <p:pic>
        <p:nvPicPr>
          <p:cNvPr id="2" name="Picture 1" descr="A black background with blue text&#10;&#10;Description automatically generated">
            <a:extLst>
              <a:ext uri="{FF2B5EF4-FFF2-40B4-BE49-F238E27FC236}">
                <a16:creationId xmlns:a16="http://schemas.microsoft.com/office/drawing/2014/main" id="{4D86D6DA-79F9-80AD-884D-6842B2FE2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8671" y="552163"/>
            <a:ext cx="2132065" cy="582286"/>
          </a:xfrm>
          <a:prstGeom prst="rect">
            <a:avLst/>
          </a:prstGeom>
        </p:spPr>
      </p:pic>
      <p:sp>
        <p:nvSpPr>
          <p:cNvPr id="18" name="Text Placeholder 17">
            <a:extLst>
              <a:ext uri="{FF2B5EF4-FFF2-40B4-BE49-F238E27FC236}">
                <a16:creationId xmlns:a16="http://schemas.microsoft.com/office/drawing/2014/main" id="{D249FE32-07D0-4B96-F4D4-5FE08E7EF051}"/>
              </a:ext>
            </a:extLst>
          </p:cNvPr>
          <p:cNvSpPr>
            <a:spLocks noGrp="1"/>
          </p:cNvSpPr>
          <p:nvPr>
            <p:ph type="body" sz="quarter" idx="11" hasCustomPrompt="1"/>
          </p:nvPr>
        </p:nvSpPr>
        <p:spPr>
          <a:xfrm>
            <a:off x="576697" y="5377505"/>
            <a:ext cx="9762700" cy="705852"/>
          </a:xfrm>
          <a:prstGeom prst="rect">
            <a:avLst/>
          </a:prstGeom>
        </p:spPr>
        <p:txBody>
          <a:bodyPr anchor="b"/>
          <a:lstStyle>
            <a:lvl1pPr marL="0" indent="0" algn="l">
              <a:buNone/>
              <a:defRPr sz="3600" b="1" i="0">
                <a:solidFill>
                  <a:schemeClr val="tx1"/>
                </a:solidFill>
                <a:latin typeface="Myriad Pro" panose="020B0503030403020204" pitchFamily="34" charset="0"/>
              </a:defRPr>
            </a:lvl1pPr>
          </a:lstStyle>
          <a:p>
            <a:pPr lvl="0"/>
            <a:r>
              <a:rPr lang="en-GB"/>
              <a:t>Your title here</a:t>
            </a:r>
            <a:endParaRPr lang="en-US"/>
          </a:p>
        </p:txBody>
      </p:sp>
      <p:sp>
        <p:nvSpPr>
          <p:cNvPr id="19" name="Text Placeholder 17">
            <a:extLst>
              <a:ext uri="{FF2B5EF4-FFF2-40B4-BE49-F238E27FC236}">
                <a16:creationId xmlns:a16="http://schemas.microsoft.com/office/drawing/2014/main" id="{B87B6B8D-3AC7-B800-0679-F5F7295C0BEA}"/>
              </a:ext>
            </a:extLst>
          </p:cNvPr>
          <p:cNvSpPr>
            <a:spLocks noGrp="1"/>
          </p:cNvSpPr>
          <p:nvPr>
            <p:ph type="body" sz="quarter" idx="12" hasCustomPrompt="1"/>
          </p:nvPr>
        </p:nvSpPr>
        <p:spPr>
          <a:xfrm>
            <a:off x="576697" y="6051461"/>
            <a:ext cx="9762700" cy="346216"/>
          </a:xfrm>
          <a:prstGeom prst="rect">
            <a:avLst/>
          </a:prstGeom>
        </p:spPr>
        <p:txBody>
          <a:bodyPr/>
          <a:lstStyle>
            <a:lvl1pPr marL="0" indent="0" algn="l">
              <a:buNone/>
              <a:defRPr sz="1800" b="0" i="0">
                <a:solidFill>
                  <a:schemeClr val="tx1"/>
                </a:solidFill>
                <a:latin typeface="Myriad Pro Light" panose="020B0403030403020204" pitchFamily="34" charset="0"/>
              </a:defRPr>
            </a:lvl1pPr>
          </a:lstStyle>
          <a:p>
            <a:pPr lvl="0"/>
            <a:r>
              <a:rPr lang="en-GB"/>
              <a:t>Your subtitle here</a:t>
            </a:r>
            <a:endParaRPr lang="en-US"/>
          </a:p>
        </p:txBody>
      </p:sp>
      <p:sp>
        <p:nvSpPr>
          <p:cNvPr id="3" name="Rectangle 2">
            <a:extLst>
              <a:ext uri="{FF2B5EF4-FFF2-40B4-BE49-F238E27FC236}">
                <a16:creationId xmlns:a16="http://schemas.microsoft.com/office/drawing/2014/main" id="{53F6B9F0-6B40-ADDC-2D10-0867959B1971}"/>
              </a:ext>
            </a:extLst>
          </p:cNvPr>
          <p:cNvSpPr/>
          <p:nvPr userDrawn="1"/>
        </p:nvSpPr>
        <p:spPr>
          <a:xfrm>
            <a:off x="0" y="6741042"/>
            <a:ext cx="12192000" cy="116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643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Light Blue)">
    <p:bg>
      <p:bgPr>
        <a:solidFill>
          <a:schemeClr val="bg2"/>
        </a:solidFill>
        <a:effectLst/>
      </p:bgPr>
    </p:bg>
    <p:spTree>
      <p:nvGrpSpPr>
        <p:cNvPr id="1" name=""/>
        <p:cNvGrpSpPr/>
        <p:nvPr/>
      </p:nvGrpSpPr>
      <p:grpSpPr>
        <a:xfrm>
          <a:off x="0" y="0"/>
          <a:ext cx="0" cy="0"/>
          <a:chOff x="0" y="0"/>
          <a:chExt cx="0" cy="0"/>
        </a:xfrm>
      </p:grpSpPr>
      <p:pic>
        <p:nvPicPr>
          <p:cNvPr id="5" name="Picture 4" descr="A black background with blue text&#10;&#10;Description automatically generated">
            <a:extLst>
              <a:ext uri="{FF2B5EF4-FFF2-40B4-BE49-F238E27FC236}">
                <a16:creationId xmlns:a16="http://schemas.microsoft.com/office/drawing/2014/main" id="{E4B61C9A-1B23-1396-A262-4077CAFCB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8269" y="6124244"/>
            <a:ext cx="1159369" cy="316634"/>
          </a:xfrm>
          <a:prstGeom prst="rect">
            <a:avLst/>
          </a:prstGeom>
        </p:spPr>
      </p:pic>
      <p:sp>
        <p:nvSpPr>
          <p:cNvPr id="18" name="Text Placeholder 17">
            <a:extLst>
              <a:ext uri="{FF2B5EF4-FFF2-40B4-BE49-F238E27FC236}">
                <a16:creationId xmlns:a16="http://schemas.microsoft.com/office/drawing/2014/main" id="{D249FE32-07D0-4B96-F4D4-5FE08E7EF051}"/>
              </a:ext>
            </a:extLst>
          </p:cNvPr>
          <p:cNvSpPr>
            <a:spLocks noGrp="1"/>
          </p:cNvSpPr>
          <p:nvPr>
            <p:ph type="body" sz="quarter" idx="11" hasCustomPrompt="1"/>
          </p:nvPr>
        </p:nvSpPr>
        <p:spPr>
          <a:xfrm>
            <a:off x="1214650" y="2921029"/>
            <a:ext cx="9762700" cy="581186"/>
          </a:xfrm>
          <a:prstGeom prst="rect">
            <a:avLst/>
          </a:prstGeom>
        </p:spPr>
        <p:txBody>
          <a:bodyPr anchor="b"/>
          <a:lstStyle>
            <a:lvl1pPr marL="0" indent="0" algn="ctr">
              <a:buNone/>
              <a:defRPr sz="3200" b="1" i="0">
                <a:solidFill>
                  <a:schemeClr val="tx1"/>
                </a:solidFill>
                <a:latin typeface="Myriad Pro" panose="020B0503030403020204" pitchFamily="34" charset="0"/>
              </a:defRPr>
            </a:lvl1pPr>
          </a:lstStyle>
          <a:p>
            <a:pPr lvl="0"/>
            <a:r>
              <a:rPr lang="en-GB"/>
              <a:t>Your title here</a:t>
            </a:r>
            <a:endParaRPr lang="en-US"/>
          </a:p>
        </p:txBody>
      </p:sp>
      <p:sp>
        <p:nvSpPr>
          <p:cNvPr id="19" name="Text Placeholder 17">
            <a:extLst>
              <a:ext uri="{FF2B5EF4-FFF2-40B4-BE49-F238E27FC236}">
                <a16:creationId xmlns:a16="http://schemas.microsoft.com/office/drawing/2014/main" id="{B87B6B8D-3AC7-B800-0679-F5F7295C0BEA}"/>
              </a:ext>
            </a:extLst>
          </p:cNvPr>
          <p:cNvSpPr>
            <a:spLocks noGrp="1"/>
          </p:cNvSpPr>
          <p:nvPr>
            <p:ph type="body" sz="quarter" idx="12" hasCustomPrompt="1"/>
          </p:nvPr>
        </p:nvSpPr>
        <p:spPr>
          <a:xfrm>
            <a:off x="1214650" y="3518786"/>
            <a:ext cx="9762700" cy="346216"/>
          </a:xfrm>
          <a:prstGeom prst="rect">
            <a:avLst/>
          </a:prstGeom>
        </p:spPr>
        <p:txBody>
          <a:bodyPr/>
          <a:lstStyle>
            <a:lvl1pPr marL="0" indent="0" algn="ctr">
              <a:buNone/>
              <a:defRPr sz="2000" b="0" i="0">
                <a:solidFill>
                  <a:schemeClr val="tx1"/>
                </a:solidFill>
                <a:latin typeface="Myriad Pro Light" panose="020B0403030403020204" pitchFamily="34" charset="0"/>
              </a:defRPr>
            </a:lvl1pPr>
          </a:lstStyle>
          <a:p>
            <a:pPr lvl="0"/>
            <a:r>
              <a:rPr lang="en-GB"/>
              <a:t>Your subtitle here</a:t>
            </a:r>
            <a:endParaRPr lang="en-US"/>
          </a:p>
        </p:txBody>
      </p:sp>
      <p:sp>
        <p:nvSpPr>
          <p:cNvPr id="2" name="Rectangle 1">
            <a:extLst>
              <a:ext uri="{FF2B5EF4-FFF2-40B4-BE49-F238E27FC236}">
                <a16:creationId xmlns:a16="http://schemas.microsoft.com/office/drawing/2014/main" id="{5041EB9D-00D2-F940-A776-7596C5C3F649}"/>
              </a:ext>
            </a:extLst>
          </p:cNvPr>
          <p:cNvSpPr/>
          <p:nvPr userDrawn="1"/>
        </p:nvSpPr>
        <p:spPr>
          <a:xfrm>
            <a:off x="0" y="6741042"/>
            <a:ext cx="12192000" cy="116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480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Light Blue with subtitle)">
    <p:bg>
      <p:bgPr>
        <a:solidFill>
          <a:schemeClr val="bg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DD6B9E8-8E8D-4697-A631-AD618B0D2A81}"/>
              </a:ext>
            </a:extLst>
          </p:cNvPr>
          <p:cNvSpPr>
            <a:spLocks noGrp="1"/>
          </p:cNvSpPr>
          <p:nvPr>
            <p:ph idx="1" hasCustomPrompt="1"/>
          </p:nvPr>
        </p:nvSpPr>
        <p:spPr>
          <a:xfrm>
            <a:off x="697588" y="2055512"/>
            <a:ext cx="10796823" cy="4008690"/>
          </a:xfrm>
          <a:prstGeom prst="rect">
            <a:avLst/>
          </a:prstGeom>
        </p:spPr>
        <p:txBody>
          <a:bodyPr anchor="t">
            <a:normAutofit/>
          </a:bodyPr>
          <a:lstStyle>
            <a:lvl1pPr>
              <a:lnSpc>
                <a:spcPct val="100000"/>
              </a:lnSpc>
              <a:spcBef>
                <a:spcPts val="1000"/>
              </a:spcBef>
              <a:buClr>
                <a:schemeClr val="accent1"/>
              </a:buClr>
              <a:defRPr sz="1800" b="0" i="0">
                <a:solidFill>
                  <a:schemeClr val="tx1"/>
                </a:solidFill>
                <a:latin typeface="Myriad Pro Light" panose="020B0403030403020204" pitchFamily="34" charset="0"/>
              </a:defRPr>
            </a:lvl1pPr>
            <a:lvl2pPr>
              <a:lnSpc>
                <a:spcPct val="100000"/>
              </a:lnSpc>
              <a:spcBef>
                <a:spcPts val="1000"/>
              </a:spcBef>
              <a:buClr>
                <a:schemeClr val="accent1"/>
              </a:buClr>
              <a:defRPr sz="1600" b="0" i="0">
                <a:solidFill>
                  <a:schemeClr val="tx1"/>
                </a:solidFill>
                <a:latin typeface="Myriad Pro Light" panose="020B0403030403020204" pitchFamily="34" charset="0"/>
              </a:defRPr>
            </a:lvl2pPr>
            <a:lvl3pPr>
              <a:lnSpc>
                <a:spcPct val="100000"/>
              </a:lnSpc>
              <a:spcBef>
                <a:spcPts val="1000"/>
              </a:spcBef>
              <a:defRPr sz="2000" b="0" i="0">
                <a:solidFill>
                  <a:schemeClr val="bg1"/>
                </a:solidFill>
                <a:latin typeface="Myriad Pro Light" panose="020B0403030403020204" pitchFamily="34" charset="0"/>
              </a:defRPr>
            </a:lvl3pPr>
            <a:lvl4pPr>
              <a:lnSpc>
                <a:spcPct val="100000"/>
              </a:lnSpc>
              <a:spcBef>
                <a:spcPts val="1000"/>
              </a:spcBef>
              <a:defRPr sz="2000" b="0" i="0">
                <a:solidFill>
                  <a:schemeClr val="bg1"/>
                </a:solidFill>
                <a:latin typeface="Myriad Pro Light" panose="020B0403030403020204" pitchFamily="34" charset="0"/>
              </a:defRPr>
            </a:lvl4pPr>
            <a:lvl5pPr>
              <a:lnSpc>
                <a:spcPct val="100000"/>
              </a:lnSpc>
              <a:spcBef>
                <a:spcPts val="1000"/>
              </a:spcBef>
              <a:defRPr sz="2000" b="0" i="0">
                <a:solidFill>
                  <a:schemeClr val="bg1"/>
                </a:solidFill>
                <a:latin typeface="Myriad Pro Light" panose="020B0403030403020204" pitchFamily="34" charset="0"/>
              </a:defRPr>
            </a:lvl5pPr>
          </a:lstStyle>
          <a:p>
            <a:pPr lvl="0"/>
            <a:r>
              <a:rPr lang="en-GB"/>
              <a:t>First level</a:t>
            </a:r>
          </a:p>
          <a:p>
            <a:pPr lvl="1"/>
            <a:r>
              <a:rPr lang="en-GB"/>
              <a:t>Second level</a:t>
            </a:r>
          </a:p>
        </p:txBody>
      </p:sp>
      <p:sp>
        <p:nvSpPr>
          <p:cNvPr id="3" name="Text Placeholder 17">
            <a:extLst>
              <a:ext uri="{FF2B5EF4-FFF2-40B4-BE49-F238E27FC236}">
                <a16:creationId xmlns:a16="http://schemas.microsoft.com/office/drawing/2014/main" id="{E86CB8A8-4E87-5E52-820F-3D28A339AA8F}"/>
              </a:ext>
            </a:extLst>
          </p:cNvPr>
          <p:cNvSpPr>
            <a:spLocks noGrp="1"/>
          </p:cNvSpPr>
          <p:nvPr>
            <p:ph type="body" sz="quarter" idx="11" hasCustomPrompt="1"/>
          </p:nvPr>
        </p:nvSpPr>
        <p:spPr>
          <a:xfrm>
            <a:off x="697588" y="803324"/>
            <a:ext cx="10796822" cy="581186"/>
          </a:xfrm>
          <a:prstGeom prst="rect">
            <a:avLst/>
          </a:prstGeom>
        </p:spPr>
        <p:txBody>
          <a:bodyPr anchor="b"/>
          <a:lstStyle>
            <a:lvl1pPr marL="0" indent="0" algn="l">
              <a:buNone/>
              <a:defRPr sz="3200" b="1" i="0">
                <a:solidFill>
                  <a:schemeClr val="tx1"/>
                </a:solidFill>
                <a:latin typeface="Myriad Pro" panose="020B0503030403020204" pitchFamily="34" charset="0"/>
              </a:defRPr>
            </a:lvl1pPr>
          </a:lstStyle>
          <a:p>
            <a:pPr lvl="0"/>
            <a:r>
              <a:rPr lang="en-GB"/>
              <a:t>Your title here</a:t>
            </a:r>
            <a:endParaRPr lang="en-US"/>
          </a:p>
        </p:txBody>
      </p:sp>
      <p:sp>
        <p:nvSpPr>
          <p:cNvPr id="4" name="Text Placeholder 17">
            <a:extLst>
              <a:ext uri="{FF2B5EF4-FFF2-40B4-BE49-F238E27FC236}">
                <a16:creationId xmlns:a16="http://schemas.microsoft.com/office/drawing/2014/main" id="{EA16654A-48AE-2B6C-CD4A-ADB9C21C5CA1}"/>
              </a:ext>
            </a:extLst>
          </p:cNvPr>
          <p:cNvSpPr>
            <a:spLocks noGrp="1"/>
          </p:cNvSpPr>
          <p:nvPr>
            <p:ph type="body" sz="quarter" idx="12" hasCustomPrompt="1"/>
          </p:nvPr>
        </p:nvSpPr>
        <p:spPr>
          <a:xfrm>
            <a:off x="697588" y="1401081"/>
            <a:ext cx="10796822" cy="346216"/>
          </a:xfrm>
          <a:prstGeom prst="rect">
            <a:avLst/>
          </a:prstGeom>
        </p:spPr>
        <p:txBody>
          <a:bodyPr/>
          <a:lstStyle>
            <a:lvl1pPr marL="0" indent="0" algn="l">
              <a:buNone/>
              <a:defRPr sz="1800" b="0" i="0">
                <a:solidFill>
                  <a:schemeClr val="tx1"/>
                </a:solidFill>
                <a:latin typeface="Myriad Pro Light" panose="020B0403030403020204" pitchFamily="34" charset="0"/>
              </a:defRPr>
            </a:lvl1pPr>
          </a:lstStyle>
          <a:p>
            <a:pPr lvl="0"/>
            <a:r>
              <a:rPr lang="en-GB"/>
              <a:t>Your subtitle here</a:t>
            </a:r>
            <a:endParaRPr lang="en-US"/>
          </a:p>
        </p:txBody>
      </p:sp>
      <p:pic>
        <p:nvPicPr>
          <p:cNvPr id="5" name="Picture 4" descr="A black background with blue text&#10;&#10;Description automatically generated">
            <a:extLst>
              <a:ext uri="{FF2B5EF4-FFF2-40B4-BE49-F238E27FC236}">
                <a16:creationId xmlns:a16="http://schemas.microsoft.com/office/drawing/2014/main" id="{843E4AF4-1584-778F-4E65-BABB96D6A8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8269" y="6124244"/>
            <a:ext cx="1159369" cy="316634"/>
          </a:xfrm>
          <a:prstGeom prst="rect">
            <a:avLst/>
          </a:prstGeom>
        </p:spPr>
      </p:pic>
      <p:sp>
        <p:nvSpPr>
          <p:cNvPr id="2" name="Rectangle 1">
            <a:extLst>
              <a:ext uri="{FF2B5EF4-FFF2-40B4-BE49-F238E27FC236}">
                <a16:creationId xmlns:a16="http://schemas.microsoft.com/office/drawing/2014/main" id="{2892F709-6126-8BF4-29C6-79035B45870F}"/>
              </a:ext>
            </a:extLst>
          </p:cNvPr>
          <p:cNvSpPr/>
          <p:nvPr userDrawn="1"/>
        </p:nvSpPr>
        <p:spPr>
          <a:xfrm>
            <a:off x="0" y="6741042"/>
            <a:ext cx="12192000" cy="116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654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Light Blue)">
    <p:bg>
      <p:bgPr>
        <a:solidFill>
          <a:schemeClr val="bg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DD6B9E8-8E8D-4697-A631-AD618B0D2A81}"/>
              </a:ext>
            </a:extLst>
          </p:cNvPr>
          <p:cNvSpPr>
            <a:spLocks noGrp="1"/>
          </p:cNvSpPr>
          <p:nvPr>
            <p:ph idx="1" hasCustomPrompt="1"/>
          </p:nvPr>
        </p:nvSpPr>
        <p:spPr>
          <a:xfrm>
            <a:off x="697588" y="1692724"/>
            <a:ext cx="10796823" cy="4371477"/>
          </a:xfrm>
          <a:prstGeom prst="rect">
            <a:avLst/>
          </a:prstGeom>
        </p:spPr>
        <p:txBody>
          <a:bodyPr anchor="t">
            <a:normAutofit/>
          </a:bodyPr>
          <a:lstStyle>
            <a:lvl1pPr>
              <a:lnSpc>
                <a:spcPct val="100000"/>
              </a:lnSpc>
              <a:spcBef>
                <a:spcPts val="1000"/>
              </a:spcBef>
              <a:buClr>
                <a:schemeClr val="accent1"/>
              </a:buClr>
              <a:defRPr sz="1800" b="0" i="0">
                <a:solidFill>
                  <a:schemeClr val="tx1"/>
                </a:solidFill>
                <a:latin typeface="Myriad Pro Light" panose="020B0403030403020204" pitchFamily="34" charset="0"/>
              </a:defRPr>
            </a:lvl1pPr>
            <a:lvl2pPr>
              <a:lnSpc>
                <a:spcPct val="100000"/>
              </a:lnSpc>
              <a:spcBef>
                <a:spcPts val="1000"/>
              </a:spcBef>
              <a:buClr>
                <a:schemeClr val="accent1"/>
              </a:buClr>
              <a:defRPr sz="1600" b="0" i="0">
                <a:solidFill>
                  <a:schemeClr val="tx1"/>
                </a:solidFill>
                <a:latin typeface="Myriad Pro Light" panose="020B0403030403020204" pitchFamily="34" charset="0"/>
              </a:defRPr>
            </a:lvl2pPr>
            <a:lvl3pPr>
              <a:lnSpc>
                <a:spcPct val="100000"/>
              </a:lnSpc>
              <a:spcBef>
                <a:spcPts val="1000"/>
              </a:spcBef>
              <a:defRPr sz="2000" b="0" i="0">
                <a:solidFill>
                  <a:schemeClr val="bg1"/>
                </a:solidFill>
                <a:latin typeface="Myriad Pro Light" panose="020B0403030403020204" pitchFamily="34" charset="0"/>
              </a:defRPr>
            </a:lvl3pPr>
            <a:lvl4pPr>
              <a:lnSpc>
                <a:spcPct val="100000"/>
              </a:lnSpc>
              <a:spcBef>
                <a:spcPts val="1000"/>
              </a:spcBef>
              <a:defRPr sz="2000" b="0" i="0">
                <a:solidFill>
                  <a:schemeClr val="bg1"/>
                </a:solidFill>
                <a:latin typeface="Myriad Pro Light" panose="020B0403030403020204" pitchFamily="34" charset="0"/>
              </a:defRPr>
            </a:lvl4pPr>
            <a:lvl5pPr>
              <a:lnSpc>
                <a:spcPct val="100000"/>
              </a:lnSpc>
              <a:spcBef>
                <a:spcPts val="1000"/>
              </a:spcBef>
              <a:defRPr sz="2000" b="0" i="0">
                <a:solidFill>
                  <a:schemeClr val="bg1"/>
                </a:solidFill>
                <a:latin typeface="Myriad Pro Light" panose="020B0403030403020204" pitchFamily="34" charset="0"/>
              </a:defRPr>
            </a:lvl5pPr>
          </a:lstStyle>
          <a:p>
            <a:pPr lvl="0"/>
            <a:r>
              <a:rPr lang="en-GB"/>
              <a:t>First level</a:t>
            </a:r>
          </a:p>
          <a:p>
            <a:pPr lvl="1"/>
            <a:r>
              <a:rPr lang="en-GB"/>
              <a:t>Second level</a:t>
            </a:r>
          </a:p>
        </p:txBody>
      </p:sp>
      <p:sp>
        <p:nvSpPr>
          <p:cNvPr id="3" name="Text Placeholder 17">
            <a:extLst>
              <a:ext uri="{FF2B5EF4-FFF2-40B4-BE49-F238E27FC236}">
                <a16:creationId xmlns:a16="http://schemas.microsoft.com/office/drawing/2014/main" id="{E86CB8A8-4E87-5E52-820F-3D28A339AA8F}"/>
              </a:ext>
            </a:extLst>
          </p:cNvPr>
          <p:cNvSpPr>
            <a:spLocks noGrp="1"/>
          </p:cNvSpPr>
          <p:nvPr>
            <p:ph type="body" sz="quarter" idx="11" hasCustomPrompt="1"/>
          </p:nvPr>
        </p:nvSpPr>
        <p:spPr>
          <a:xfrm>
            <a:off x="697588" y="803324"/>
            <a:ext cx="10796822" cy="581186"/>
          </a:xfrm>
          <a:prstGeom prst="rect">
            <a:avLst/>
          </a:prstGeom>
        </p:spPr>
        <p:txBody>
          <a:bodyPr anchor="b"/>
          <a:lstStyle>
            <a:lvl1pPr marL="0" indent="0" algn="l">
              <a:buNone/>
              <a:defRPr sz="3200" b="1" i="0">
                <a:solidFill>
                  <a:schemeClr val="tx1"/>
                </a:solidFill>
                <a:latin typeface="Myriad Pro" panose="020B0503030403020204" pitchFamily="34" charset="0"/>
              </a:defRPr>
            </a:lvl1pPr>
          </a:lstStyle>
          <a:p>
            <a:pPr lvl="0"/>
            <a:r>
              <a:rPr lang="en-GB"/>
              <a:t>Your title here</a:t>
            </a:r>
            <a:endParaRPr lang="en-US"/>
          </a:p>
        </p:txBody>
      </p:sp>
      <p:pic>
        <p:nvPicPr>
          <p:cNvPr id="5" name="Picture 4" descr="A black background with blue text&#10;&#10;Description automatically generated">
            <a:extLst>
              <a:ext uri="{FF2B5EF4-FFF2-40B4-BE49-F238E27FC236}">
                <a16:creationId xmlns:a16="http://schemas.microsoft.com/office/drawing/2014/main" id="{843E4AF4-1584-778F-4E65-BABB96D6A8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8269" y="6124244"/>
            <a:ext cx="1159369" cy="316634"/>
          </a:xfrm>
          <a:prstGeom prst="rect">
            <a:avLst/>
          </a:prstGeom>
        </p:spPr>
      </p:pic>
      <p:sp>
        <p:nvSpPr>
          <p:cNvPr id="2" name="Rectangle 1">
            <a:extLst>
              <a:ext uri="{FF2B5EF4-FFF2-40B4-BE49-F238E27FC236}">
                <a16:creationId xmlns:a16="http://schemas.microsoft.com/office/drawing/2014/main" id="{D8CE39C5-B4FE-66C5-C786-E5B4EE119442}"/>
              </a:ext>
            </a:extLst>
          </p:cNvPr>
          <p:cNvSpPr/>
          <p:nvPr userDrawn="1"/>
        </p:nvSpPr>
        <p:spPr>
          <a:xfrm>
            <a:off x="0" y="6741042"/>
            <a:ext cx="12192000" cy="116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850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613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12/5/2025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079400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3 columns">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nvPr>
        </p:nvSpPr>
        <p:spPr>
          <a:xfrm>
            <a:off x="7554138" y="330370"/>
            <a:ext cx="3500715" cy="309201"/>
          </a:xfrm>
          <a:prstGeom prst="rect">
            <a:avLst/>
          </a:prstGeom>
        </p:spPr>
        <p:txBody>
          <a:bodyPr/>
          <a:lstStyle/>
          <a:p>
            <a:fld id="{13BE2844-2F76-E644-A845-460A05DF696C}" type="datetime1">
              <a:rPr lang="en-GB" noProof="0" smtClean="0"/>
              <a:t>05/12/2025</a:t>
            </a:fld>
            <a:endParaRPr lang="en-GB" noProof="0"/>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nvPr>
        </p:nvSpPr>
        <p:spPr>
          <a:xfrm>
            <a:off x="1451579" y="329307"/>
            <a:ext cx="5938836" cy="309201"/>
          </a:xfrm>
          <a:prstGeom prst="rect">
            <a:avLst/>
          </a:prstGeom>
        </p:spPr>
        <p:txBody>
          <a:bodyPr/>
          <a:lstStyle/>
          <a:p>
            <a:r>
              <a:rPr lang="en-GB" noProof="0"/>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nvPr>
        </p:nvSpPr>
        <p:spPr>
          <a:xfrm>
            <a:off x="480060" y="798973"/>
            <a:ext cx="811019" cy="503578"/>
          </a:xfrm>
          <a:prstGeom prst="rect">
            <a:avLst/>
          </a:prstGeom>
        </p:spPr>
        <p:txBody>
          <a:bodyPr/>
          <a:lstStyle/>
          <a:p>
            <a:fld id="{01FFFE70-FC19-4A94-9D10-0B3C8E890CB2}" type="slidenum">
              <a:rPr lang="en-GB" noProof="0" smtClean="0"/>
              <a:pPr/>
              <a:t>‹#›</a:t>
            </a:fld>
            <a:endParaRPr lang="en-GB" noProof="0"/>
          </a:p>
        </p:txBody>
      </p:sp>
      <p:sp>
        <p:nvSpPr>
          <p:cNvPr id="8" name="Content right">
            <a:extLst>
              <a:ext uri="{FF2B5EF4-FFF2-40B4-BE49-F238E27FC236}">
                <a16:creationId xmlns:a16="http://schemas.microsoft.com/office/drawing/2014/main" id="{821C6087-42E8-EF3E-2DB1-006977CF49AC}"/>
              </a:ext>
            </a:extLst>
          </p:cNvPr>
          <p:cNvSpPr>
            <a:spLocks noGrp="1"/>
          </p:cNvSpPr>
          <p:nvPr>
            <p:ph sz="quarter" idx="15" hasCustomPrompt="1"/>
          </p:nvPr>
        </p:nvSpPr>
        <p:spPr>
          <a:xfrm>
            <a:off x="8184000" y="1807199"/>
            <a:ext cx="3528000" cy="4104000"/>
          </a:xfrm>
          <a:prstGeom prst="rect">
            <a:avLst/>
          </a:prstGeom>
        </p:spPr>
        <p:txBody>
          <a:bodyPr/>
          <a:lstStyle>
            <a:lvl1pPr>
              <a:defRPr b="0"/>
            </a:lvl1pPr>
            <a:lvl2pPr>
              <a:defRPr b="0"/>
            </a:lvl2pPr>
            <a:lvl3pPr>
              <a:defRPr b="0"/>
            </a:lvl3pPr>
            <a:lvl4pPr>
              <a:defRPr b="0"/>
            </a:lvl4pPr>
            <a:lvl5pPr>
              <a:defRPr b="0"/>
            </a:lvl5pPr>
          </a:lstStyle>
          <a:p>
            <a:pPr lvl="0"/>
            <a:r>
              <a:rPr lang="en-GB" noProof="0"/>
              <a:t>Text</a:t>
            </a:r>
          </a:p>
          <a:p>
            <a:pPr lvl="1"/>
            <a:r>
              <a:rPr lang="en-GB" noProof="0"/>
              <a:t>Text</a:t>
            </a:r>
          </a:p>
          <a:p>
            <a:pPr lvl="2"/>
            <a:r>
              <a:rPr lang="en-GB" noProof="0"/>
              <a:t>Text</a:t>
            </a:r>
          </a:p>
          <a:p>
            <a:pPr lvl="3"/>
            <a:r>
              <a:rPr lang="en-GB" noProof="0"/>
              <a:t>Text</a:t>
            </a:r>
          </a:p>
          <a:p>
            <a:pPr lvl="4"/>
            <a:r>
              <a:rPr lang="en-GB" noProof="0"/>
              <a:t>Text</a:t>
            </a:r>
          </a:p>
        </p:txBody>
      </p:sp>
      <p:sp>
        <p:nvSpPr>
          <p:cNvPr id="6" name="Content center">
            <a:extLst>
              <a:ext uri="{FF2B5EF4-FFF2-40B4-BE49-F238E27FC236}">
                <a16:creationId xmlns:a16="http://schemas.microsoft.com/office/drawing/2014/main" id="{4DBF2313-467C-EC6E-F064-A45CD68A4D59}"/>
              </a:ext>
            </a:extLst>
          </p:cNvPr>
          <p:cNvSpPr>
            <a:spLocks noGrp="1"/>
          </p:cNvSpPr>
          <p:nvPr>
            <p:ph sz="quarter" idx="14" hasCustomPrompt="1"/>
          </p:nvPr>
        </p:nvSpPr>
        <p:spPr>
          <a:xfrm>
            <a:off x="4332000" y="1807199"/>
            <a:ext cx="3528000" cy="4104000"/>
          </a:xfrm>
          <a:prstGeom prst="rect">
            <a:avLst/>
          </a:prstGeom>
        </p:spPr>
        <p:txBody>
          <a:bodyPr/>
          <a:lstStyle>
            <a:lvl1pPr>
              <a:defRPr b="0"/>
            </a:lvl1pPr>
            <a:lvl2pPr>
              <a:defRPr b="0"/>
            </a:lvl2pPr>
            <a:lvl3pPr>
              <a:defRPr b="0"/>
            </a:lvl3pPr>
            <a:lvl4pPr>
              <a:defRPr b="0"/>
            </a:lvl4pPr>
            <a:lvl5pPr>
              <a:defRPr b="0"/>
            </a:lvl5pPr>
          </a:lstStyle>
          <a:p>
            <a:pPr lvl="0"/>
            <a:r>
              <a:rPr lang="en-GB" noProof="0"/>
              <a:t>Text</a:t>
            </a:r>
          </a:p>
          <a:p>
            <a:pPr lvl="1"/>
            <a:r>
              <a:rPr lang="en-GB" noProof="0"/>
              <a:t>Text</a:t>
            </a:r>
          </a:p>
          <a:p>
            <a:pPr lvl="2"/>
            <a:r>
              <a:rPr lang="en-GB" noProof="0"/>
              <a:t>Text</a:t>
            </a:r>
          </a:p>
          <a:p>
            <a:pPr lvl="3"/>
            <a:r>
              <a:rPr lang="en-GB" noProof="0"/>
              <a:t>Text</a:t>
            </a:r>
          </a:p>
          <a:p>
            <a:pPr lvl="4"/>
            <a:r>
              <a:rPr lang="en-GB" noProof="0"/>
              <a:t>Text</a:t>
            </a:r>
          </a:p>
        </p:txBody>
      </p:sp>
      <p:sp>
        <p:nvSpPr>
          <p:cNvPr id="7" name="Content left">
            <a:extLst>
              <a:ext uri="{FF2B5EF4-FFF2-40B4-BE49-F238E27FC236}">
                <a16:creationId xmlns:a16="http://schemas.microsoft.com/office/drawing/2014/main" id="{7E0D2C93-0AD3-3E6C-D51F-9BCD8E70F76D}"/>
              </a:ext>
            </a:extLst>
          </p:cNvPr>
          <p:cNvSpPr>
            <a:spLocks noGrp="1"/>
          </p:cNvSpPr>
          <p:nvPr>
            <p:ph sz="quarter" idx="13" hasCustomPrompt="1"/>
          </p:nvPr>
        </p:nvSpPr>
        <p:spPr>
          <a:xfrm>
            <a:off x="480574" y="1807199"/>
            <a:ext cx="3528000" cy="4104000"/>
          </a:xfrm>
          <a:prstGeom prst="rect">
            <a:avLst/>
          </a:prstGeom>
        </p:spPr>
        <p:txBody>
          <a:bodyPr/>
          <a:lstStyle>
            <a:lvl1pPr>
              <a:defRPr b="0"/>
            </a:lvl1pPr>
            <a:lvl2pPr>
              <a:defRPr b="0"/>
            </a:lvl2pPr>
            <a:lvl3pPr>
              <a:defRPr b="0"/>
            </a:lvl3pPr>
            <a:lvl4pPr>
              <a:defRPr b="0"/>
            </a:lvl4pPr>
            <a:lvl5pPr>
              <a:defRPr b="0"/>
            </a:lvl5pPr>
          </a:lstStyle>
          <a:p>
            <a:pPr lvl="0"/>
            <a:r>
              <a:rPr lang="en-GB" noProof="0"/>
              <a:t>Text</a:t>
            </a:r>
          </a:p>
          <a:p>
            <a:pPr lvl="1"/>
            <a:r>
              <a:rPr lang="en-GB" noProof="0"/>
              <a:t>Text</a:t>
            </a:r>
          </a:p>
          <a:p>
            <a:pPr lvl="2"/>
            <a:r>
              <a:rPr lang="en-GB" noProof="0"/>
              <a:t>Text</a:t>
            </a:r>
          </a:p>
          <a:p>
            <a:pPr lvl="3"/>
            <a:r>
              <a:rPr lang="en-GB" noProof="0"/>
              <a:t>Text</a:t>
            </a:r>
          </a:p>
          <a:p>
            <a:pPr lvl="4"/>
            <a:r>
              <a:rPr lang="en-GB" noProof="0"/>
              <a:t>Text</a:t>
            </a:r>
          </a:p>
        </p:txBody>
      </p:sp>
      <p:sp>
        <p:nvSpPr>
          <p:cNvPr id="2" name="Title">
            <a:extLst>
              <a:ext uri="{FF2B5EF4-FFF2-40B4-BE49-F238E27FC236}">
                <a16:creationId xmlns:a16="http://schemas.microsoft.com/office/drawing/2014/main" id="{838808C9-218A-23C4-0979-17C2EF7CC28D}"/>
              </a:ext>
            </a:extLst>
          </p:cNvPr>
          <p:cNvSpPr>
            <a:spLocks noGrp="1"/>
          </p:cNvSpPr>
          <p:nvPr>
            <p:ph type="title" hasCustomPrompt="1"/>
          </p:nvPr>
        </p:nvSpPr>
        <p:spPr>
          <a:xfrm>
            <a:off x="480000" y="512763"/>
            <a:ext cx="11232000" cy="886397"/>
          </a:xfrm>
          <a:prstGeom prst="rect">
            <a:avLst/>
          </a:prstGeom>
        </p:spPr>
        <p:txBody>
          <a:bodyPr/>
          <a:lstStyle>
            <a:lvl1pPr>
              <a:defRPr>
                <a:latin typeface="+mn-lt"/>
              </a:defRPr>
            </a:lvl1pPr>
          </a:lstStyle>
          <a:p>
            <a:r>
              <a:rPr lang="en-GB" noProof="0"/>
              <a:t>Heading</a:t>
            </a:r>
          </a:p>
        </p:txBody>
      </p:sp>
    </p:spTree>
    <p:extLst>
      <p:ext uri="{BB962C8B-B14F-4D97-AF65-F5344CB8AC3E}">
        <p14:creationId xmlns:p14="http://schemas.microsoft.com/office/powerpoint/2010/main" val="3231232695"/>
      </p:ext>
    </p:extLst>
  </p:cSld>
  <p:clrMapOvr>
    <a:masterClrMapping/>
  </p:clrMapOvr>
  <p:extLst>
    <p:ext uri="{DCECCB84-F9BA-43D5-87BE-67443E8EF086}">
      <p15:sldGuideLst xmlns:p15="http://schemas.microsoft.com/office/powerpoint/2012/main">
        <p15:guide id="1" pos="2525">
          <p15:clr>
            <a:srgbClr val="FBAE40"/>
          </p15:clr>
        </p15:guide>
        <p15:guide id="2" pos="2729">
          <p15:clr>
            <a:srgbClr val="FBAE40"/>
          </p15:clr>
        </p15:guide>
        <p15:guide id="3" pos="5155">
          <p15:clr>
            <a:srgbClr val="FBAE40"/>
          </p15:clr>
        </p15:guide>
        <p15:guide id="4" pos="4951">
          <p15:clr>
            <a:srgbClr val="FBAE40"/>
          </p15:clr>
        </p15:guide>
        <p15:guide id="5" orient="horz" pos="1139">
          <p15:clr>
            <a:srgbClr val="FBAE40"/>
          </p15:clr>
        </p15:guide>
        <p15:guide id="6" orient="horz" pos="372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7"/>
          </a:xfrm>
          <a:prstGeom prst="rect">
            <a:avLst/>
          </a:prstGeom>
        </p:spPr>
      </p:pic>
      <p:pic>
        <p:nvPicPr>
          <p:cNvPr id="17" name="bg object 17"/>
          <p:cNvPicPr/>
          <p:nvPr/>
        </p:nvPicPr>
        <p:blipFill>
          <a:blip r:embed="rId3" cstate="print"/>
          <a:stretch>
            <a:fillRect/>
          </a:stretch>
        </p:blipFill>
        <p:spPr>
          <a:xfrm>
            <a:off x="356616" y="0"/>
            <a:ext cx="11835384" cy="6857997"/>
          </a:xfrm>
          <a:prstGeom prst="rect">
            <a:avLst/>
          </a:prstGeom>
        </p:spPr>
      </p:pic>
      <p:sp>
        <p:nvSpPr>
          <p:cNvPr id="2" name="Holder 2"/>
          <p:cNvSpPr>
            <a:spLocks noGrp="1"/>
          </p:cNvSpPr>
          <p:nvPr>
            <p:ph type="title"/>
          </p:nvPr>
        </p:nvSpPr>
        <p:spPr/>
        <p:txBody>
          <a:bodyPr lIns="0" tIns="0" rIns="0" bIns="0"/>
          <a:lstStyle>
            <a:lvl1pPr>
              <a:defRPr sz="60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7834-78A6-35DC-4A0C-C69F52296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87A7F1-B30E-EEC8-6CE6-197654BC8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B0C1D9-22E7-2C15-4DCF-CA6FC0B31D7F}"/>
              </a:ext>
            </a:extLst>
          </p:cNvPr>
          <p:cNvSpPr>
            <a:spLocks noGrp="1"/>
          </p:cNvSpPr>
          <p:nvPr>
            <p:ph type="dt" sz="half" idx="10"/>
          </p:nvPr>
        </p:nvSpPr>
        <p:spPr/>
        <p:txBody>
          <a:bodyPr/>
          <a:lstStyle/>
          <a:p>
            <a:fld id="{B198EF67-EEA0-4BF4-9845-471F556C4459}" type="datetimeFigureOut">
              <a:rPr lang="en-GB" smtClean="0"/>
              <a:t>05/12/2025</a:t>
            </a:fld>
            <a:endParaRPr lang="en-GB"/>
          </a:p>
        </p:txBody>
      </p:sp>
      <p:sp>
        <p:nvSpPr>
          <p:cNvPr id="5" name="Footer Placeholder 4">
            <a:extLst>
              <a:ext uri="{FF2B5EF4-FFF2-40B4-BE49-F238E27FC236}">
                <a16:creationId xmlns:a16="http://schemas.microsoft.com/office/drawing/2014/main" id="{7DA8C5CB-BCC1-4210-4BB4-4EA298ABF1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22D0A-096F-99C7-15C9-A6CA67DA42CA}"/>
              </a:ext>
            </a:extLst>
          </p:cNvPr>
          <p:cNvSpPr>
            <a:spLocks noGrp="1"/>
          </p:cNvSpPr>
          <p:nvPr>
            <p:ph type="sldNum" sz="quarter" idx="12"/>
          </p:nvPr>
        </p:nvSpPr>
        <p:spPr/>
        <p:txBody>
          <a:bodyPr/>
          <a:lstStyle/>
          <a:p>
            <a:fld id="{94A39E20-482D-4A51-B1C0-6B1A768C50D6}" type="slidenum">
              <a:rPr lang="en-GB" smtClean="0"/>
              <a:t>‹#›</a:t>
            </a:fld>
            <a:endParaRPr lang="en-GB"/>
          </a:p>
        </p:txBody>
      </p:sp>
    </p:spTree>
    <p:extLst>
      <p:ext uri="{BB962C8B-B14F-4D97-AF65-F5344CB8AC3E}">
        <p14:creationId xmlns:p14="http://schemas.microsoft.com/office/powerpoint/2010/main" val="187361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Dark Blu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94E4E0-5A7E-1821-06A3-E45B611518FA}"/>
              </a:ext>
            </a:extLst>
          </p:cNvPr>
          <p:cNvSpPr/>
          <p:nvPr userDrawn="1"/>
        </p:nvSpPr>
        <p:spPr>
          <a:xfrm>
            <a:off x="0" y="0"/>
            <a:ext cx="12192000" cy="6858000"/>
          </a:xfrm>
          <a:prstGeom prst="rect">
            <a:avLst/>
          </a:prstGeom>
          <a:gradFill>
            <a:gsLst>
              <a:gs pos="100000">
                <a:schemeClr val="tx1"/>
              </a:gs>
              <a:gs pos="0">
                <a:schemeClr val="tx1">
                  <a:alpha val="6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6475F7E-1F21-62C4-1317-BF16676CB23C}"/>
              </a:ext>
            </a:extLst>
          </p:cNvPr>
          <p:cNvSpPr/>
          <p:nvPr userDrawn="1"/>
        </p:nvSpPr>
        <p:spPr>
          <a:xfrm>
            <a:off x="0" y="6741042"/>
            <a:ext cx="12192000" cy="116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D249FE32-07D0-4B96-F4D4-5FE08E7EF051}"/>
              </a:ext>
            </a:extLst>
          </p:cNvPr>
          <p:cNvSpPr>
            <a:spLocks noGrp="1"/>
          </p:cNvSpPr>
          <p:nvPr>
            <p:ph type="body" sz="quarter" idx="11" hasCustomPrompt="1"/>
          </p:nvPr>
        </p:nvSpPr>
        <p:spPr>
          <a:xfrm>
            <a:off x="576697" y="5377505"/>
            <a:ext cx="9762700" cy="705852"/>
          </a:xfrm>
          <a:prstGeom prst="rect">
            <a:avLst/>
          </a:prstGeom>
        </p:spPr>
        <p:txBody>
          <a:bodyPr anchor="b"/>
          <a:lstStyle>
            <a:lvl1pPr marL="0" indent="0" algn="l">
              <a:buNone/>
              <a:defRPr sz="3600" b="1" i="0">
                <a:solidFill>
                  <a:schemeClr val="bg1"/>
                </a:solidFill>
                <a:latin typeface="Myriad Pro" panose="020B0503030403020204" pitchFamily="34" charset="0"/>
              </a:defRPr>
            </a:lvl1pPr>
          </a:lstStyle>
          <a:p>
            <a:pPr lvl="0"/>
            <a:r>
              <a:rPr lang="en-GB"/>
              <a:t>Your title here</a:t>
            </a:r>
            <a:endParaRPr lang="en-US"/>
          </a:p>
        </p:txBody>
      </p:sp>
      <p:sp>
        <p:nvSpPr>
          <p:cNvPr id="19" name="Text Placeholder 17">
            <a:extLst>
              <a:ext uri="{FF2B5EF4-FFF2-40B4-BE49-F238E27FC236}">
                <a16:creationId xmlns:a16="http://schemas.microsoft.com/office/drawing/2014/main" id="{B87B6B8D-3AC7-B800-0679-F5F7295C0BEA}"/>
              </a:ext>
            </a:extLst>
          </p:cNvPr>
          <p:cNvSpPr>
            <a:spLocks noGrp="1"/>
          </p:cNvSpPr>
          <p:nvPr>
            <p:ph type="body" sz="quarter" idx="12" hasCustomPrompt="1"/>
          </p:nvPr>
        </p:nvSpPr>
        <p:spPr>
          <a:xfrm>
            <a:off x="576697" y="6051461"/>
            <a:ext cx="9762700" cy="346216"/>
          </a:xfrm>
          <a:prstGeom prst="rect">
            <a:avLst/>
          </a:prstGeom>
        </p:spPr>
        <p:txBody>
          <a:bodyPr/>
          <a:lstStyle>
            <a:lvl1pPr marL="0" indent="0" algn="l">
              <a:buNone/>
              <a:defRPr sz="1800" b="0" i="0">
                <a:solidFill>
                  <a:schemeClr val="bg1"/>
                </a:solidFill>
                <a:latin typeface="Myriad Pro Light" panose="020B0403030403020204" pitchFamily="34" charset="0"/>
              </a:defRPr>
            </a:lvl1pPr>
          </a:lstStyle>
          <a:p>
            <a:pPr lvl="0"/>
            <a:r>
              <a:rPr lang="en-GB"/>
              <a:t>Your subtitle here</a:t>
            </a:r>
            <a:endParaRPr lang="en-US"/>
          </a:p>
        </p:txBody>
      </p:sp>
      <p:pic>
        <p:nvPicPr>
          <p:cNvPr id="20" name="Picture 19">
            <a:extLst>
              <a:ext uri="{FF2B5EF4-FFF2-40B4-BE49-F238E27FC236}">
                <a16:creationId xmlns:a16="http://schemas.microsoft.com/office/drawing/2014/main" id="{9E44B666-7266-D69C-9764-8948C687F57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58671" y="552163"/>
            <a:ext cx="2132065" cy="582287"/>
          </a:xfrm>
          <a:prstGeom prst="rect">
            <a:avLst/>
          </a:prstGeom>
        </p:spPr>
      </p:pic>
    </p:spTree>
    <p:extLst>
      <p:ext uri="{BB962C8B-B14F-4D97-AF65-F5344CB8AC3E}">
        <p14:creationId xmlns:p14="http://schemas.microsoft.com/office/powerpoint/2010/main" val="69075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Dark Blue)">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475F7E-1F21-62C4-1317-BF16676CB23C}"/>
              </a:ext>
            </a:extLst>
          </p:cNvPr>
          <p:cNvSpPr/>
          <p:nvPr userDrawn="1"/>
        </p:nvSpPr>
        <p:spPr>
          <a:xfrm>
            <a:off x="0" y="6741042"/>
            <a:ext cx="12192000" cy="116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D249FE32-07D0-4B96-F4D4-5FE08E7EF051}"/>
              </a:ext>
            </a:extLst>
          </p:cNvPr>
          <p:cNvSpPr>
            <a:spLocks noGrp="1"/>
          </p:cNvSpPr>
          <p:nvPr>
            <p:ph type="body" sz="quarter" idx="11" hasCustomPrompt="1"/>
          </p:nvPr>
        </p:nvSpPr>
        <p:spPr>
          <a:xfrm>
            <a:off x="1214650" y="2921029"/>
            <a:ext cx="9762700" cy="581186"/>
          </a:xfrm>
          <a:prstGeom prst="rect">
            <a:avLst/>
          </a:prstGeom>
        </p:spPr>
        <p:txBody>
          <a:bodyPr anchor="b"/>
          <a:lstStyle>
            <a:lvl1pPr marL="0" indent="0" algn="ctr">
              <a:buNone/>
              <a:defRPr sz="3200" b="1" i="0">
                <a:solidFill>
                  <a:schemeClr val="bg1"/>
                </a:solidFill>
                <a:latin typeface="Myriad Pro" panose="020B0503030403020204" pitchFamily="34" charset="0"/>
              </a:defRPr>
            </a:lvl1pPr>
          </a:lstStyle>
          <a:p>
            <a:pPr lvl="0"/>
            <a:r>
              <a:rPr lang="en-GB"/>
              <a:t>Your title here</a:t>
            </a:r>
            <a:endParaRPr lang="en-US"/>
          </a:p>
        </p:txBody>
      </p:sp>
      <p:sp>
        <p:nvSpPr>
          <p:cNvPr id="19" name="Text Placeholder 17">
            <a:extLst>
              <a:ext uri="{FF2B5EF4-FFF2-40B4-BE49-F238E27FC236}">
                <a16:creationId xmlns:a16="http://schemas.microsoft.com/office/drawing/2014/main" id="{B87B6B8D-3AC7-B800-0679-F5F7295C0BEA}"/>
              </a:ext>
            </a:extLst>
          </p:cNvPr>
          <p:cNvSpPr>
            <a:spLocks noGrp="1"/>
          </p:cNvSpPr>
          <p:nvPr>
            <p:ph type="body" sz="quarter" idx="12" hasCustomPrompt="1"/>
          </p:nvPr>
        </p:nvSpPr>
        <p:spPr>
          <a:xfrm>
            <a:off x="1214650" y="3518786"/>
            <a:ext cx="9762700" cy="346216"/>
          </a:xfrm>
          <a:prstGeom prst="rect">
            <a:avLst/>
          </a:prstGeom>
        </p:spPr>
        <p:txBody>
          <a:bodyPr/>
          <a:lstStyle>
            <a:lvl1pPr marL="0" indent="0" algn="ctr">
              <a:buNone/>
              <a:defRPr sz="2000" b="0" i="0">
                <a:solidFill>
                  <a:schemeClr val="bg1"/>
                </a:solidFill>
                <a:latin typeface="Myriad Pro Light" panose="020B0403030403020204" pitchFamily="34" charset="0"/>
              </a:defRPr>
            </a:lvl1pPr>
          </a:lstStyle>
          <a:p>
            <a:pPr lvl="0"/>
            <a:r>
              <a:rPr lang="en-GB"/>
              <a:t>Your subtitle here</a:t>
            </a:r>
            <a:endParaRPr lang="en-US"/>
          </a:p>
        </p:txBody>
      </p:sp>
      <p:pic>
        <p:nvPicPr>
          <p:cNvPr id="20" name="Picture 19">
            <a:extLst>
              <a:ext uri="{FF2B5EF4-FFF2-40B4-BE49-F238E27FC236}">
                <a16:creationId xmlns:a16="http://schemas.microsoft.com/office/drawing/2014/main" id="{9E44B666-7266-D69C-9764-8948C687F57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8269" y="6124244"/>
            <a:ext cx="1159367" cy="316634"/>
          </a:xfrm>
          <a:prstGeom prst="rect">
            <a:avLst/>
          </a:prstGeom>
        </p:spPr>
      </p:pic>
    </p:spTree>
    <p:extLst>
      <p:ext uri="{BB962C8B-B14F-4D97-AF65-F5344CB8AC3E}">
        <p14:creationId xmlns:p14="http://schemas.microsoft.com/office/powerpoint/2010/main" val="387870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Dark Blue with subtitle)">
    <p:bg>
      <p:bgPr>
        <a:solidFill>
          <a:schemeClr val="tx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DD6B9E8-8E8D-4697-A631-AD618B0D2A81}"/>
              </a:ext>
            </a:extLst>
          </p:cNvPr>
          <p:cNvSpPr>
            <a:spLocks noGrp="1"/>
          </p:cNvSpPr>
          <p:nvPr>
            <p:ph idx="1" hasCustomPrompt="1"/>
          </p:nvPr>
        </p:nvSpPr>
        <p:spPr>
          <a:xfrm>
            <a:off x="697588" y="2055511"/>
            <a:ext cx="10796823" cy="4008690"/>
          </a:xfrm>
          <a:prstGeom prst="rect">
            <a:avLst/>
          </a:prstGeom>
        </p:spPr>
        <p:txBody>
          <a:bodyPr anchor="t">
            <a:normAutofit/>
          </a:bodyPr>
          <a:lstStyle>
            <a:lvl1pPr>
              <a:lnSpc>
                <a:spcPct val="100000"/>
              </a:lnSpc>
              <a:spcBef>
                <a:spcPts val="1000"/>
              </a:spcBef>
              <a:buClr>
                <a:schemeClr val="accent1"/>
              </a:buClr>
              <a:defRPr sz="1800" b="0" i="0">
                <a:solidFill>
                  <a:schemeClr val="bg1"/>
                </a:solidFill>
                <a:latin typeface="Myriad Pro Light" panose="020B0403030403020204" pitchFamily="34" charset="0"/>
              </a:defRPr>
            </a:lvl1pPr>
            <a:lvl2pPr>
              <a:lnSpc>
                <a:spcPct val="100000"/>
              </a:lnSpc>
              <a:spcBef>
                <a:spcPts val="1000"/>
              </a:spcBef>
              <a:buClr>
                <a:schemeClr val="accent1"/>
              </a:buClr>
              <a:defRPr sz="1600" b="0" i="0">
                <a:solidFill>
                  <a:schemeClr val="bg1"/>
                </a:solidFill>
                <a:latin typeface="Myriad Pro Light" panose="020B0403030403020204" pitchFamily="34" charset="0"/>
              </a:defRPr>
            </a:lvl2pPr>
            <a:lvl3pPr>
              <a:lnSpc>
                <a:spcPct val="100000"/>
              </a:lnSpc>
              <a:spcBef>
                <a:spcPts val="1000"/>
              </a:spcBef>
              <a:defRPr sz="2000" b="0" i="0">
                <a:solidFill>
                  <a:schemeClr val="bg1"/>
                </a:solidFill>
                <a:latin typeface="Myriad Pro Light" panose="020B0403030403020204" pitchFamily="34" charset="0"/>
              </a:defRPr>
            </a:lvl3pPr>
            <a:lvl4pPr>
              <a:lnSpc>
                <a:spcPct val="100000"/>
              </a:lnSpc>
              <a:spcBef>
                <a:spcPts val="1000"/>
              </a:spcBef>
              <a:defRPr sz="2000" b="0" i="0">
                <a:solidFill>
                  <a:schemeClr val="bg1"/>
                </a:solidFill>
                <a:latin typeface="Myriad Pro Light" panose="020B0403030403020204" pitchFamily="34" charset="0"/>
              </a:defRPr>
            </a:lvl4pPr>
            <a:lvl5pPr>
              <a:lnSpc>
                <a:spcPct val="100000"/>
              </a:lnSpc>
              <a:spcBef>
                <a:spcPts val="1000"/>
              </a:spcBef>
              <a:defRPr sz="2000" b="0" i="0">
                <a:solidFill>
                  <a:schemeClr val="bg1"/>
                </a:solidFill>
                <a:latin typeface="Myriad Pro Light" panose="020B0403030403020204" pitchFamily="34" charset="0"/>
              </a:defRPr>
            </a:lvl5pPr>
          </a:lstStyle>
          <a:p>
            <a:pPr lvl="0"/>
            <a:r>
              <a:rPr lang="en-GB"/>
              <a:t>First level</a:t>
            </a:r>
          </a:p>
          <a:p>
            <a:pPr lvl="1"/>
            <a:r>
              <a:rPr lang="en-GB"/>
              <a:t>Second level</a:t>
            </a:r>
          </a:p>
        </p:txBody>
      </p:sp>
      <p:sp>
        <p:nvSpPr>
          <p:cNvPr id="3" name="Text Placeholder 17">
            <a:extLst>
              <a:ext uri="{FF2B5EF4-FFF2-40B4-BE49-F238E27FC236}">
                <a16:creationId xmlns:a16="http://schemas.microsoft.com/office/drawing/2014/main" id="{E86CB8A8-4E87-5E52-820F-3D28A339AA8F}"/>
              </a:ext>
            </a:extLst>
          </p:cNvPr>
          <p:cNvSpPr>
            <a:spLocks noGrp="1"/>
          </p:cNvSpPr>
          <p:nvPr>
            <p:ph type="body" sz="quarter" idx="11" hasCustomPrompt="1"/>
          </p:nvPr>
        </p:nvSpPr>
        <p:spPr>
          <a:xfrm>
            <a:off x="697588" y="811374"/>
            <a:ext cx="10796822" cy="581186"/>
          </a:xfrm>
          <a:prstGeom prst="rect">
            <a:avLst/>
          </a:prstGeom>
        </p:spPr>
        <p:txBody>
          <a:bodyPr anchor="b"/>
          <a:lstStyle>
            <a:lvl1pPr marL="0" indent="0" algn="l">
              <a:buNone/>
              <a:defRPr sz="3200" b="1" i="0">
                <a:solidFill>
                  <a:schemeClr val="bg1"/>
                </a:solidFill>
                <a:latin typeface="Myriad Pro" panose="020B0503030403020204" pitchFamily="34" charset="0"/>
              </a:defRPr>
            </a:lvl1pPr>
          </a:lstStyle>
          <a:p>
            <a:pPr lvl="0"/>
            <a:r>
              <a:rPr lang="en-GB"/>
              <a:t>Your title here</a:t>
            </a:r>
            <a:endParaRPr lang="en-US"/>
          </a:p>
        </p:txBody>
      </p:sp>
      <p:pic>
        <p:nvPicPr>
          <p:cNvPr id="8" name="Picture 7">
            <a:extLst>
              <a:ext uri="{FF2B5EF4-FFF2-40B4-BE49-F238E27FC236}">
                <a16:creationId xmlns:a16="http://schemas.microsoft.com/office/drawing/2014/main" id="{F53612CF-6092-C439-126A-5421402B14C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8269" y="6124244"/>
            <a:ext cx="1159367" cy="316634"/>
          </a:xfrm>
          <a:prstGeom prst="rect">
            <a:avLst/>
          </a:prstGeom>
        </p:spPr>
      </p:pic>
      <p:sp>
        <p:nvSpPr>
          <p:cNvPr id="11" name="Text Placeholder 17">
            <a:extLst>
              <a:ext uri="{FF2B5EF4-FFF2-40B4-BE49-F238E27FC236}">
                <a16:creationId xmlns:a16="http://schemas.microsoft.com/office/drawing/2014/main" id="{EA127314-7FCB-AF0C-A746-B108BEAD8EF9}"/>
              </a:ext>
            </a:extLst>
          </p:cNvPr>
          <p:cNvSpPr>
            <a:spLocks noGrp="1"/>
          </p:cNvSpPr>
          <p:nvPr>
            <p:ph type="body" sz="quarter" idx="12" hasCustomPrompt="1"/>
          </p:nvPr>
        </p:nvSpPr>
        <p:spPr>
          <a:xfrm>
            <a:off x="697588" y="1409131"/>
            <a:ext cx="10796822" cy="346216"/>
          </a:xfrm>
          <a:prstGeom prst="rect">
            <a:avLst/>
          </a:prstGeom>
        </p:spPr>
        <p:txBody>
          <a:bodyPr/>
          <a:lstStyle>
            <a:lvl1pPr marL="0" indent="0" algn="l">
              <a:buNone/>
              <a:defRPr sz="1800" b="0" i="0">
                <a:solidFill>
                  <a:schemeClr val="bg1"/>
                </a:solidFill>
                <a:latin typeface="Myriad Pro Light" panose="020B0403030403020204" pitchFamily="34" charset="0"/>
              </a:defRPr>
            </a:lvl1pPr>
          </a:lstStyle>
          <a:p>
            <a:pPr lvl="0"/>
            <a:r>
              <a:rPr lang="en-GB"/>
              <a:t>Your subtitle here</a:t>
            </a:r>
            <a:endParaRPr lang="en-US"/>
          </a:p>
        </p:txBody>
      </p:sp>
      <p:sp>
        <p:nvSpPr>
          <p:cNvPr id="2" name="Rectangle 1">
            <a:extLst>
              <a:ext uri="{FF2B5EF4-FFF2-40B4-BE49-F238E27FC236}">
                <a16:creationId xmlns:a16="http://schemas.microsoft.com/office/drawing/2014/main" id="{6F733B9B-FAF6-B75B-FC01-C3CAD82A17BB}"/>
              </a:ext>
            </a:extLst>
          </p:cNvPr>
          <p:cNvSpPr/>
          <p:nvPr userDrawn="1"/>
        </p:nvSpPr>
        <p:spPr>
          <a:xfrm>
            <a:off x="0" y="6741042"/>
            <a:ext cx="12192000" cy="116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849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7840" y="160477"/>
            <a:ext cx="8724137" cy="1703350"/>
          </a:xfrm>
          <a:prstGeom prst="rect">
            <a:avLst/>
          </a:prstGeom>
        </p:spPr>
        <p:txBody>
          <a:bodyPr wrap="square" lIns="0" tIns="0" rIns="0" bIns="0">
            <a:spAutoFit/>
          </a:bodyPr>
          <a:lstStyle>
            <a:lvl1pPr>
              <a:defRPr sz="6000" b="1" i="0">
                <a:solidFill>
                  <a:schemeClr val="bg1"/>
                </a:solidFill>
                <a:latin typeface="Calibri"/>
                <a:cs typeface="Calibri"/>
              </a:defRPr>
            </a:lvl1pPr>
          </a:lstStyle>
          <a:p>
            <a:endParaRPr/>
          </a:p>
        </p:txBody>
      </p:sp>
      <p:sp>
        <p:nvSpPr>
          <p:cNvPr id="3" name="Holder 3"/>
          <p:cNvSpPr>
            <a:spLocks noGrp="1"/>
          </p:cNvSpPr>
          <p:nvPr>
            <p:ph type="body" idx="1"/>
          </p:nvPr>
        </p:nvSpPr>
        <p:spPr>
          <a:xfrm>
            <a:off x="1503679" y="2888107"/>
            <a:ext cx="9184640" cy="2952115"/>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02"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46515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5.png"/><Relationship Id="rId4" Type="http://schemas.openxmlformats.org/officeDocument/2006/relationships/image" Target="../media/image9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hyperlink" Target="https://thewun.co.uk/news-blog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9.jpg"/><Relationship Id="rId1" Type="http://schemas.openxmlformats.org/officeDocument/2006/relationships/slideLayout" Target="../slideLayouts/slideLayout5.xml"/><Relationship Id="rId4" Type="http://schemas.openxmlformats.org/officeDocument/2006/relationships/image" Target="../media/image100.jpg"/></Relationships>
</file>

<file path=ppt/slides/_rels/slide14.xml.rels><?xml version="1.0" encoding="UTF-8" standalone="yes"?>
<Relationships xmlns="http://schemas.openxmlformats.org/package/2006/relationships"><Relationship Id="rId26" Type="http://schemas.openxmlformats.org/officeDocument/2006/relationships/image" Target="../media/image42.png"/><Relationship Id="rId21" Type="http://schemas.openxmlformats.org/officeDocument/2006/relationships/image" Target="../media/image37.png"/><Relationship Id="rId42" Type="http://schemas.openxmlformats.org/officeDocument/2006/relationships/image" Target="../media/image58.png"/><Relationship Id="rId47" Type="http://schemas.openxmlformats.org/officeDocument/2006/relationships/image" Target="../media/image63.png"/><Relationship Id="rId63" Type="http://schemas.openxmlformats.org/officeDocument/2006/relationships/image" Target="../media/image79.png"/><Relationship Id="rId68" Type="http://schemas.openxmlformats.org/officeDocument/2006/relationships/image" Target="../media/image84.png"/><Relationship Id="rId7" Type="http://schemas.openxmlformats.org/officeDocument/2006/relationships/image" Target="../media/image23.png"/><Relationship Id="rId71" Type="http://schemas.openxmlformats.org/officeDocument/2006/relationships/image" Target="../media/image87.png"/><Relationship Id="rId2" Type="http://schemas.openxmlformats.org/officeDocument/2006/relationships/image" Target="../media/image18.png"/><Relationship Id="rId16" Type="http://schemas.openxmlformats.org/officeDocument/2006/relationships/image" Target="../media/image32.png"/><Relationship Id="rId29" Type="http://schemas.openxmlformats.org/officeDocument/2006/relationships/image" Target="../media/image45.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jpeg"/><Relationship Id="rId40" Type="http://schemas.openxmlformats.org/officeDocument/2006/relationships/image" Target="../media/image56.jpeg"/><Relationship Id="rId45" Type="http://schemas.openxmlformats.org/officeDocument/2006/relationships/image" Target="../media/image61.png"/><Relationship Id="rId53" Type="http://schemas.openxmlformats.org/officeDocument/2006/relationships/image" Target="../media/image69.jpeg"/><Relationship Id="rId58" Type="http://schemas.openxmlformats.org/officeDocument/2006/relationships/image" Target="../media/image74.png"/><Relationship Id="rId66" Type="http://schemas.openxmlformats.org/officeDocument/2006/relationships/image" Target="../media/image82.jpeg"/><Relationship Id="rId5" Type="http://schemas.openxmlformats.org/officeDocument/2006/relationships/image" Target="../media/image21.jpeg"/><Relationship Id="rId61" Type="http://schemas.openxmlformats.org/officeDocument/2006/relationships/image" Target="../media/image77.png"/><Relationship Id="rId19" Type="http://schemas.openxmlformats.org/officeDocument/2006/relationships/image" Target="../media/image35.png"/><Relationship Id="rId14" Type="http://schemas.openxmlformats.org/officeDocument/2006/relationships/image" Target="../media/image30.jpeg"/><Relationship Id="rId22" Type="http://schemas.openxmlformats.org/officeDocument/2006/relationships/image" Target="../media/image38.jpe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 Id="rId43" Type="http://schemas.openxmlformats.org/officeDocument/2006/relationships/image" Target="../media/image59.jpeg"/><Relationship Id="rId48" Type="http://schemas.openxmlformats.org/officeDocument/2006/relationships/image" Target="../media/image64.png"/><Relationship Id="rId56" Type="http://schemas.openxmlformats.org/officeDocument/2006/relationships/image" Target="../media/image72.png"/><Relationship Id="rId64" Type="http://schemas.openxmlformats.org/officeDocument/2006/relationships/image" Target="../media/image80.png"/><Relationship Id="rId69" Type="http://schemas.openxmlformats.org/officeDocument/2006/relationships/image" Target="../media/image85.png"/><Relationship Id="rId8" Type="http://schemas.openxmlformats.org/officeDocument/2006/relationships/image" Target="../media/image24.jpeg"/><Relationship Id="rId51" Type="http://schemas.openxmlformats.org/officeDocument/2006/relationships/image" Target="../media/image67.png"/><Relationship Id="rId72" Type="http://schemas.openxmlformats.org/officeDocument/2006/relationships/image" Target="../media/image88.png"/><Relationship Id="rId3" Type="http://schemas.openxmlformats.org/officeDocument/2006/relationships/image" Target="../media/image19.png"/><Relationship Id="rId12" Type="http://schemas.openxmlformats.org/officeDocument/2006/relationships/image" Target="../media/image28.jpe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46" Type="http://schemas.openxmlformats.org/officeDocument/2006/relationships/image" Target="../media/image62.png"/><Relationship Id="rId59" Type="http://schemas.openxmlformats.org/officeDocument/2006/relationships/image" Target="../media/image75.jpeg"/><Relationship Id="rId67" Type="http://schemas.openxmlformats.org/officeDocument/2006/relationships/image" Target="../media/image83.png"/><Relationship Id="rId20" Type="http://schemas.openxmlformats.org/officeDocument/2006/relationships/image" Target="../media/image36.png"/><Relationship Id="rId41" Type="http://schemas.openxmlformats.org/officeDocument/2006/relationships/image" Target="../media/image57.png"/><Relationship Id="rId54" Type="http://schemas.openxmlformats.org/officeDocument/2006/relationships/image" Target="../media/image70.png"/><Relationship Id="rId62" Type="http://schemas.openxmlformats.org/officeDocument/2006/relationships/image" Target="../media/image78.jpeg"/><Relationship Id="rId70" Type="http://schemas.openxmlformats.org/officeDocument/2006/relationships/image" Target="../media/image86.jpeg"/><Relationship Id="rId1" Type="http://schemas.openxmlformats.org/officeDocument/2006/relationships/slideLayout" Target="../slideLayouts/slideLayout6.xml"/><Relationship Id="rId6" Type="http://schemas.openxmlformats.org/officeDocument/2006/relationships/image" Target="../media/image22.jpeg"/><Relationship Id="rId15" Type="http://schemas.openxmlformats.org/officeDocument/2006/relationships/image" Target="../media/image31.png"/><Relationship Id="rId23" Type="http://schemas.openxmlformats.org/officeDocument/2006/relationships/image" Target="../media/image39.jpeg"/><Relationship Id="rId28" Type="http://schemas.openxmlformats.org/officeDocument/2006/relationships/image" Target="../media/image44.jpeg"/><Relationship Id="rId36" Type="http://schemas.openxmlformats.org/officeDocument/2006/relationships/image" Target="../media/image52.png"/><Relationship Id="rId49" Type="http://schemas.openxmlformats.org/officeDocument/2006/relationships/image" Target="../media/image65.jpeg"/><Relationship Id="rId57" Type="http://schemas.openxmlformats.org/officeDocument/2006/relationships/image" Target="../media/image73.png"/><Relationship Id="rId10" Type="http://schemas.openxmlformats.org/officeDocument/2006/relationships/image" Target="../media/image26.jpeg"/><Relationship Id="rId31" Type="http://schemas.openxmlformats.org/officeDocument/2006/relationships/image" Target="../media/image47.png"/><Relationship Id="rId44" Type="http://schemas.openxmlformats.org/officeDocument/2006/relationships/image" Target="../media/image60.jpeg"/><Relationship Id="rId52" Type="http://schemas.openxmlformats.org/officeDocument/2006/relationships/image" Target="../media/image68.png"/><Relationship Id="rId60" Type="http://schemas.openxmlformats.org/officeDocument/2006/relationships/image" Target="../media/image76.png"/><Relationship Id="rId65" Type="http://schemas.openxmlformats.org/officeDocument/2006/relationships/image" Target="../media/image81.png"/><Relationship Id="rId4" Type="http://schemas.openxmlformats.org/officeDocument/2006/relationships/image" Target="../media/image20.png"/><Relationship Id="rId9" Type="http://schemas.openxmlformats.org/officeDocument/2006/relationships/image" Target="../media/image25.png"/><Relationship Id="rId13" Type="http://schemas.openxmlformats.org/officeDocument/2006/relationships/image" Target="../media/image29.jpeg"/><Relationship Id="rId18" Type="http://schemas.openxmlformats.org/officeDocument/2006/relationships/image" Target="../media/image34.png"/><Relationship Id="rId39" Type="http://schemas.openxmlformats.org/officeDocument/2006/relationships/image" Target="../media/image55.png"/><Relationship Id="rId34" Type="http://schemas.openxmlformats.org/officeDocument/2006/relationships/image" Target="../media/image50.png"/><Relationship Id="rId50" Type="http://schemas.openxmlformats.org/officeDocument/2006/relationships/image" Target="../media/image66.png"/><Relationship Id="rId55"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16.xml.rels><?xml version="1.0" encoding="UTF-8" standalone="yes"?>
<Relationships xmlns="http://schemas.openxmlformats.org/package/2006/relationships"><Relationship Id="rId3" Type="http://schemas.openxmlformats.org/officeDocument/2006/relationships/hyperlink" Target="http://www.linkedin.com/" TargetMode="External"/><Relationship Id="rId2" Type="http://schemas.openxmlformats.org/officeDocument/2006/relationships/hyperlink" Target="mailto:info@thewun.co.uk" TargetMode="External"/><Relationship Id="rId1" Type="http://schemas.openxmlformats.org/officeDocument/2006/relationships/slideLayout" Target="../slideLayouts/slideLayout3.xml"/><Relationship Id="rId4" Type="http://schemas.openxmlformats.org/officeDocument/2006/relationships/image" Target="../media/image104.png"/></Relationships>
</file>

<file path=ppt/slides/_rels/slide17.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10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6" Type="http://schemas.openxmlformats.org/officeDocument/2006/relationships/image" Target="../media/image42.png"/><Relationship Id="rId21" Type="http://schemas.openxmlformats.org/officeDocument/2006/relationships/image" Target="../media/image37.png"/><Relationship Id="rId42" Type="http://schemas.openxmlformats.org/officeDocument/2006/relationships/image" Target="../media/image58.png"/><Relationship Id="rId47" Type="http://schemas.openxmlformats.org/officeDocument/2006/relationships/image" Target="../media/image63.png"/><Relationship Id="rId63" Type="http://schemas.openxmlformats.org/officeDocument/2006/relationships/image" Target="../media/image79.png"/><Relationship Id="rId68" Type="http://schemas.openxmlformats.org/officeDocument/2006/relationships/image" Target="../media/image84.png"/><Relationship Id="rId7" Type="http://schemas.openxmlformats.org/officeDocument/2006/relationships/image" Target="../media/image23.png"/><Relationship Id="rId71" Type="http://schemas.openxmlformats.org/officeDocument/2006/relationships/image" Target="../media/image87.png"/><Relationship Id="rId2" Type="http://schemas.openxmlformats.org/officeDocument/2006/relationships/image" Target="../media/image18.png"/><Relationship Id="rId16" Type="http://schemas.openxmlformats.org/officeDocument/2006/relationships/image" Target="../media/image32.png"/><Relationship Id="rId29" Type="http://schemas.openxmlformats.org/officeDocument/2006/relationships/image" Target="../media/image45.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jpeg"/><Relationship Id="rId40" Type="http://schemas.openxmlformats.org/officeDocument/2006/relationships/image" Target="../media/image56.jpeg"/><Relationship Id="rId45" Type="http://schemas.openxmlformats.org/officeDocument/2006/relationships/image" Target="../media/image61.png"/><Relationship Id="rId53" Type="http://schemas.openxmlformats.org/officeDocument/2006/relationships/image" Target="../media/image69.jpeg"/><Relationship Id="rId58" Type="http://schemas.openxmlformats.org/officeDocument/2006/relationships/image" Target="../media/image74.png"/><Relationship Id="rId66" Type="http://schemas.openxmlformats.org/officeDocument/2006/relationships/image" Target="../media/image82.jpeg"/><Relationship Id="rId5" Type="http://schemas.openxmlformats.org/officeDocument/2006/relationships/image" Target="../media/image21.jpeg"/><Relationship Id="rId61" Type="http://schemas.openxmlformats.org/officeDocument/2006/relationships/image" Target="../media/image77.png"/><Relationship Id="rId19" Type="http://schemas.openxmlformats.org/officeDocument/2006/relationships/image" Target="../media/image35.png"/><Relationship Id="rId14" Type="http://schemas.openxmlformats.org/officeDocument/2006/relationships/image" Target="../media/image30.jpeg"/><Relationship Id="rId22" Type="http://schemas.openxmlformats.org/officeDocument/2006/relationships/image" Target="../media/image38.jpe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 Id="rId43" Type="http://schemas.openxmlformats.org/officeDocument/2006/relationships/image" Target="../media/image59.jpeg"/><Relationship Id="rId48" Type="http://schemas.openxmlformats.org/officeDocument/2006/relationships/image" Target="../media/image64.png"/><Relationship Id="rId56" Type="http://schemas.openxmlformats.org/officeDocument/2006/relationships/image" Target="../media/image72.png"/><Relationship Id="rId64" Type="http://schemas.openxmlformats.org/officeDocument/2006/relationships/image" Target="../media/image80.png"/><Relationship Id="rId69" Type="http://schemas.openxmlformats.org/officeDocument/2006/relationships/image" Target="../media/image85.png"/><Relationship Id="rId8" Type="http://schemas.openxmlformats.org/officeDocument/2006/relationships/image" Target="../media/image24.jpeg"/><Relationship Id="rId51" Type="http://schemas.openxmlformats.org/officeDocument/2006/relationships/image" Target="../media/image67.png"/><Relationship Id="rId72" Type="http://schemas.openxmlformats.org/officeDocument/2006/relationships/image" Target="../media/image88.png"/><Relationship Id="rId3" Type="http://schemas.openxmlformats.org/officeDocument/2006/relationships/image" Target="../media/image19.png"/><Relationship Id="rId12" Type="http://schemas.openxmlformats.org/officeDocument/2006/relationships/image" Target="../media/image28.jpe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46" Type="http://schemas.openxmlformats.org/officeDocument/2006/relationships/image" Target="../media/image62.png"/><Relationship Id="rId59" Type="http://schemas.openxmlformats.org/officeDocument/2006/relationships/image" Target="../media/image75.jpeg"/><Relationship Id="rId67" Type="http://schemas.openxmlformats.org/officeDocument/2006/relationships/image" Target="../media/image83.png"/><Relationship Id="rId20" Type="http://schemas.openxmlformats.org/officeDocument/2006/relationships/image" Target="../media/image36.png"/><Relationship Id="rId41" Type="http://schemas.openxmlformats.org/officeDocument/2006/relationships/image" Target="../media/image57.png"/><Relationship Id="rId54" Type="http://schemas.openxmlformats.org/officeDocument/2006/relationships/image" Target="../media/image70.png"/><Relationship Id="rId62" Type="http://schemas.openxmlformats.org/officeDocument/2006/relationships/image" Target="../media/image78.jpeg"/><Relationship Id="rId70" Type="http://schemas.openxmlformats.org/officeDocument/2006/relationships/image" Target="../media/image86.jpeg"/><Relationship Id="rId1" Type="http://schemas.openxmlformats.org/officeDocument/2006/relationships/slideLayout" Target="../slideLayouts/slideLayout6.xml"/><Relationship Id="rId6" Type="http://schemas.openxmlformats.org/officeDocument/2006/relationships/image" Target="../media/image22.jpeg"/><Relationship Id="rId15" Type="http://schemas.openxmlformats.org/officeDocument/2006/relationships/image" Target="../media/image31.png"/><Relationship Id="rId23" Type="http://schemas.openxmlformats.org/officeDocument/2006/relationships/image" Target="../media/image39.jpeg"/><Relationship Id="rId28" Type="http://schemas.openxmlformats.org/officeDocument/2006/relationships/image" Target="../media/image44.jpeg"/><Relationship Id="rId36" Type="http://schemas.openxmlformats.org/officeDocument/2006/relationships/image" Target="../media/image52.png"/><Relationship Id="rId49" Type="http://schemas.openxmlformats.org/officeDocument/2006/relationships/image" Target="../media/image65.jpeg"/><Relationship Id="rId57" Type="http://schemas.openxmlformats.org/officeDocument/2006/relationships/image" Target="../media/image73.png"/><Relationship Id="rId10" Type="http://schemas.openxmlformats.org/officeDocument/2006/relationships/image" Target="../media/image26.jpeg"/><Relationship Id="rId31" Type="http://schemas.openxmlformats.org/officeDocument/2006/relationships/image" Target="../media/image47.png"/><Relationship Id="rId44" Type="http://schemas.openxmlformats.org/officeDocument/2006/relationships/image" Target="../media/image60.jpeg"/><Relationship Id="rId52" Type="http://schemas.openxmlformats.org/officeDocument/2006/relationships/image" Target="../media/image68.png"/><Relationship Id="rId60" Type="http://schemas.openxmlformats.org/officeDocument/2006/relationships/image" Target="../media/image76.png"/><Relationship Id="rId65" Type="http://schemas.openxmlformats.org/officeDocument/2006/relationships/image" Target="../media/image81.png"/><Relationship Id="rId4" Type="http://schemas.openxmlformats.org/officeDocument/2006/relationships/image" Target="../media/image20.png"/><Relationship Id="rId9" Type="http://schemas.openxmlformats.org/officeDocument/2006/relationships/image" Target="../media/image25.png"/><Relationship Id="rId13" Type="http://schemas.openxmlformats.org/officeDocument/2006/relationships/image" Target="../media/image29.jpeg"/><Relationship Id="rId18" Type="http://schemas.openxmlformats.org/officeDocument/2006/relationships/image" Target="../media/image34.png"/><Relationship Id="rId39" Type="http://schemas.openxmlformats.org/officeDocument/2006/relationships/image" Target="../media/image55.png"/><Relationship Id="rId34" Type="http://schemas.openxmlformats.org/officeDocument/2006/relationships/image" Target="../media/image50.png"/><Relationship Id="rId50" Type="http://schemas.openxmlformats.org/officeDocument/2006/relationships/image" Target="../media/image66.png"/><Relationship Id="rId55"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6" Type="http://schemas.openxmlformats.org/officeDocument/2006/relationships/image" Target="../media/image42.png"/><Relationship Id="rId21" Type="http://schemas.openxmlformats.org/officeDocument/2006/relationships/image" Target="../media/image37.png"/><Relationship Id="rId42" Type="http://schemas.openxmlformats.org/officeDocument/2006/relationships/image" Target="../media/image58.png"/><Relationship Id="rId47" Type="http://schemas.openxmlformats.org/officeDocument/2006/relationships/image" Target="../media/image63.png"/><Relationship Id="rId63" Type="http://schemas.openxmlformats.org/officeDocument/2006/relationships/image" Target="../media/image79.png"/><Relationship Id="rId68" Type="http://schemas.openxmlformats.org/officeDocument/2006/relationships/image" Target="../media/image84.png"/><Relationship Id="rId7" Type="http://schemas.openxmlformats.org/officeDocument/2006/relationships/image" Target="../media/image23.png"/><Relationship Id="rId71" Type="http://schemas.openxmlformats.org/officeDocument/2006/relationships/image" Target="../media/image87.png"/><Relationship Id="rId2" Type="http://schemas.openxmlformats.org/officeDocument/2006/relationships/image" Target="../media/image18.png"/><Relationship Id="rId16" Type="http://schemas.openxmlformats.org/officeDocument/2006/relationships/image" Target="../media/image32.png"/><Relationship Id="rId29" Type="http://schemas.openxmlformats.org/officeDocument/2006/relationships/image" Target="../media/image45.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jpeg"/><Relationship Id="rId40" Type="http://schemas.openxmlformats.org/officeDocument/2006/relationships/image" Target="../media/image56.jpeg"/><Relationship Id="rId45" Type="http://schemas.openxmlformats.org/officeDocument/2006/relationships/image" Target="../media/image61.png"/><Relationship Id="rId53" Type="http://schemas.openxmlformats.org/officeDocument/2006/relationships/image" Target="../media/image69.jpeg"/><Relationship Id="rId58" Type="http://schemas.openxmlformats.org/officeDocument/2006/relationships/image" Target="../media/image74.png"/><Relationship Id="rId66" Type="http://schemas.openxmlformats.org/officeDocument/2006/relationships/image" Target="../media/image82.jpeg"/><Relationship Id="rId5" Type="http://schemas.openxmlformats.org/officeDocument/2006/relationships/image" Target="../media/image21.jpeg"/><Relationship Id="rId61" Type="http://schemas.openxmlformats.org/officeDocument/2006/relationships/image" Target="../media/image77.png"/><Relationship Id="rId19" Type="http://schemas.openxmlformats.org/officeDocument/2006/relationships/image" Target="../media/image35.png"/><Relationship Id="rId14" Type="http://schemas.openxmlformats.org/officeDocument/2006/relationships/image" Target="../media/image30.jpeg"/><Relationship Id="rId22" Type="http://schemas.openxmlformats.org/officeDocument/2006/relationships/image" Target="../media/image38.jpe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 Id="rId43" Type="http://schemas.openxmlformats.org/officeDocument/2006/relationships/image" Target="../media/image59.jpeg"/><Relationship Id="rId48" Type="http://schemas.openxmlformats.org/officeDocument/2006/relationships/image" Target="../media/image64.png"/><Relationship Id="rId56" Type="http://schemas.openxmlformats.org/officeDocument/2006/relationships/image" Target="../media/image72.png"/><Relationship Id="rId64" Type="http://schemas.openxmlformats.org/officeDocument/2006/relationships/image" Target="../media/image80.png"/><Relationship Id="rId69" Type="http://schemas.openxmlformats.org/officeDocument/2006/relationships/image" Target="../media/image85.png"/><Relationship Id="rId8" Type="http://schemas.openxmlformats.org/officeDocument/2006/relationships/image" Target="../media/image24.jpeg"/><Relationship Id="rId51" Type="http://schemas.openxmlformats.org/officeDocument/2006/relationships/image" Target="../media/image67.png"/><Relationship Id="rId72" Type="http://schemas.openxmlformats.org/officeDocument/2006/relationships/image" Target="../media/image88.png"/><Relationship Id="rId3" Type="http://schemas.openxmlformats.org/officeDocument/2006/relationships/image" Target="../media/image19.png"/><Relationship Id="rId12" Type="http://schemas.openxmlformats.org/officeDocument/2006/relationships/image" Target="../media/image28.jpe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46" Type="http://schemas.openxmlformats.org/officeDocument/2006/relationships/image" Target="../media/image62.png"/><Relationship Id="rId59" Type="http://schemas.openxmlformats.org/officeDocument/2006/relationships/image" Target="../media/image75.jpeg"/><Relationship Id="rId67" Type="http://schemas.openxmlformats.org/officeDocument/2006/relationships/image" Target="../media/image83.png"/><Relationship Id="rId20" Type="http://schemas.openxmlformats.org/officeDocument/2006/relationships/image" Target="../media/image36.png"/><Relationship Id="rId41" Type="http://schemas.openxmlformats.org/officeDocument/2006/relationships/image" Target="../media/image57.png"/><Relationship Id="rId54" Type="http://schemas.openxmlformats.org/officeDocument/2006/relationships/image" Target="../media/image70.png"/><Relationship Id="rId62" Type="http://schemas.openxmlformats.org/officeDocument/2006/relationships/image" Target="../media/image78.jpeg"/><Relationship Id="rId70" Type="http://schemas.openxmlformats.org/officeDocument/2006/relationships/image" Target="../media/image86.jpeg"/><Relationship Id="rId1" Type="http://schemas.openxmlformats.org/officeDocument/2006/relationships/slideLayout" Target="../slideLayouts/slideLayout6.xml"/><Relationship Id="rId6" Type="http://schemas.openxmlformats.org/officeDocument/2006/relationships/image" Target="../media/image22.jpeg"/><Relationship Id="rId15" Type="http://schemas.openxmlformats.org/officeDocument/2006/relationships/image" Target="../media/image31.png"/><Relationship Id="rId23" Type="http://schemas.openxmlformats.org/officeDocument/2006/relationships/image" Target="../media/image39.jpeg"/><Relationship Id="rId28" Type="http://schemas.openxmlformats.org/officeDocument/2006/relationships/image" Target="../media/image44.jpeg"/><Relationship Id="rId36" Type="http://schemas.openxmlformats.org/officeDocument/2006/relationships/image" Target="../media/image52.png"/><Relationship Id="rId49" Type="http://schemas.openxmlformats.org/officeDocument/2006/relationships/image" Target="../media/image65.jpeg"/><Relationship Id="rId57" Type="http://schemas.openxmlformats.org/officeDocument/2006/relationships/image" Target="../media/image73.png"/><Relationship Id="rId10" Type="http://schemas.openxmlformats.org/officeDocument/2006/relationships/image" Target="../media/image26.jpeg"/><Relationship Id="rId31" Type="http://schemas.openxmlformats.org/officeDocument/2006/relationships/image" Target="../media/image47.png"/><Relationship Id="rId44" Type="http://schemas.openxmlformats.org/officeDocument/2006/relationships/image" Target="../media/image60.jpeg"/><Relationship Id="rId52" Type="http://schemas.openxmlformats.org/officeDocument/2006/relationships/image" Target="../media/image68.png"/><Relationship Id="rId60" Type="http://schemas.openxmlformats.org/officeDocument/2006/relationships/image" Target="../media/image76.png"/><Relationship Id="rId65" Type="http://schemas.openxmlformats.org/officeDocument/2006/relationships/image" Target="../media/image81.png"/><Relationship Id="rId4" Type="http://schemas.openxmlformats.org/officeDocument/2006/relationships/image" Target="../media/image20.png"/><Relationship Id="rId9" Type="http://schemas.openxmlformats.org/officeDocument/2006/relationships/image" Target="../media/image25.png"/><Relationship Id="rId13" Type="http://schemas.openxmlformats.org/officeDocument/2006/relationships/image" Target="../media/image29.jpeg"/><Relationship Id="rId18" Type="http://schemas.openxmlformats.org/officeDocument/2006/relationships/image" Target="../media/image34.png"/><Relationship Id="rId39" Type="http://schemas.openxmlformats.org/officeDocument/2006/relationships/image" Target="../media/image55.png"/><Relationship Id="rId34" Type="http://schemas.openxmlformats.org/officeDocument/2006/relationships/image" Target="../media/image50.png"/><Relationship Id="rId50" Type="http://schemas.openxmlformats.org/officeDocument/2006/relationships/image" Target="../media/image66.png"/><Relationship Id="rId55"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2.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B4E98-5536-1ECE-A991-FEBAB2BD324E}"/>
            </a:ext>
          </a:extLst>
        </p:cNvPr>
        <p:cNvGrpSpPr/>
        <p:nvPr/>
      </p:nvGrpSpPr>
      <p:grpSpPr>
        <a:xfrm>
          <a:off x="0" y="0"/>
          <a:ext cx="0" cy="0"/>
          <a:chOff x="0" y="0"/>
          <a:chExt cx="0" cy="0"/>
        </a:xfrm>
      </p:grpSpPr>
      <p:pic>
        <p:nvPicPr>
          <p:cNvPr id="4" name="Picture 3" descr="A white and green sky&#10;&#10;Description automatically generated">
            <a:extLst>
              <a:ext uri="{FF2B5EF4-FFF2-40B4-BE49-F238E27FC236}">
                <a16:creationId xmlns:a16="http://schemas.microsoft.com/office/drawing/2014/main" id="{8A3C99D6-0374-D443-45D6-6F66AD29B227}"/>
              </a:ext>
            </a:extLst>
          </p:cNvPr>
          <p:cNvPicPr>
            <a:picLocks noChangeAspect="1"/>
          </p:cNvPicPr>
          <p:nvPr/>
        </p:nvPicPr>
        <p:blipFill>
          <a:blip r:embed="rId3"/>
          <a:srcRect b="19"/>
          <a:stretch/>
        </p:blipFill>
        <p:spPr>
          <a:xfrm>
            <a:off x="-1181" y="1282"/>
            <a:ext cx="12191980" cy="6856718"/>
          </a:xfrm>
          <a:prstGeom prst="rect">
            <a:avLst/>
          </a:prstGeom>
        </p:spPr>
      </p:pic>
      <p:sp>
        <p:nvSpPr>
          <p:cNvPr id="3" name="Rectangle 1">
            <a:extLst>
              <a:ext uri="{FF2B5EF4-FFF2-40B4-BE49-F238E27FC236}">
                <a16:creationId xmlns:a16="http://schemas.microsoft.com/office/drawing/2014/main" id="{9963C8E2-0F6F-489C-1A6A-19F0C087A4D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object 13">
            <a:extLst>
              <a:ext uri="{FF2B5EF4-FFF2-40B4-BE49-F238E27FC236}">
                <a16:creationId xmlns:a16="http://schemas.microsoft.com/office/drawing/2014/main" id="{9B1BC437-0059-7D59-DE59-19A6EF3CB4AC}"/>
              </a:ext>
            </a:extLst>
          </p:cNvPr>
          <p:cNvSpPr txBox="1"/>
          <p:nvPr/>
        </p:nvSpPr>
        <p:spPr>
          <a:xfrm>
            <a:off x="-3638322" y="7358124"/>
            <a:ext cx="1772285" cy="878840"/>
          </a:xfrm>
          <a:prstGeom prst="rect">
            <a:avLst/>
          </a:prstGeom>
        </p:spPr>
        <p:txBody>
          <a:bodyPr vert="horz" wrap="square" lIns="0" tIns="12065" rIns="0" bIns="0" rtlCol="0">
            <a:spAutoFit/>
          </a:bodyPr>
          <a:lstStyle/>
          <a:p>
            <a:pPr algn="ctr">
              <a:lnSpc>
                <a:spcPct val="100000"/>
              </a:lnSpc>
              <a:spcBef>
                <a:spcPts val="95"/>
              </a:spcBef>
            </a:pPr>
            <a:r>
              <a:rPr lang="en-US" sz="2800" b="1" spc="330" dirty="0">
                <a:solidFill>
                  <a:srgbClr val="FFFFFF"/>
                </a:solidFill>
                <a:latin typeface="Monserrat"/>
                <a:cs typeface="Calibri"/>
              </a:rPr>
              <a:t>10,400</a:t>
            </a:r>
            <a:r>
              <a:rPr sz="2800" b="1" spc="330" dirty="0">
                <a:solidFill>
                  <a:srgbClr val="FFFFFF"/>
                </a:solidFill>
                <a:latin typeface="Monserrat"/>
                <a:cs typeface="Calibri"/>
              </a:rPr>
              <a:t>+</a:t>
            </a:r>
            <a:endParaRPr sz="2800" dirty="0">
              <a:latin typeface="Monserrat"/>
              <a:cs typeface="Calibri"/>
            </a:endParaRPr>
          </a:p>
          <a:p>
            <a:pPr algn="ctr">
              <a:lnSpc>
                <a:spcPct val="100000"/>
              </a:lnSpc>
            </a:pPr>
            <a:r>
              <a:rPr sz="2800" b="1" spc="355" dirty="0">
                <a:solidFill>
                  <a:srgbClr val="FFFFFF"/>
                </a:solidFill>
                <a:latin typeface="Monserrat"/>
                <a:cs typeface="Calibri"/>
              </a:rPr>
              <a:t>Members</a:t>
            </a:r>
            <a:endParaRPr sz="2800" dirty="0">
              <a:latin typeface="Monserrat"/>
              <a:cs typeface="Calibri"/>
            </a:endParaRPr>
          </a:p>
        </p:txBody>
      </p:sp>
      <p:sp>
        <p:nvSpPr>
          <p:cNvPr id="19" name="object 14">
            <a:extLst>
              <a:ext uri="{FF2B5EF4-FFF2-40B4-BE49-F238E27FC236}">
                <a16:creationId xmlns:a16="http://schemas.microsoft.com/office/drawing/2014/main" id="{72742B6C-E1E1-FEFC-B68C-D13D0249F3AD}"/>
              </a:ext>
            </a:extLst>
          </p:cNvPr>
          <p:cNvSpPr txBox="1"/>
          <p:nvPr/>
        </p:nvSpPr>
        <p:spPr>
          <a:xfrm>
            <a:off x="3829277" y="4825110"/>
            <a:ext cx="1647825" cy="1306195"/>
          </a:xfrm>
          <a:prstGeom prst="rect">
            <a:avLst/>
          </a:prstGeom>
        </p:spPr>
        <p:txBody>
          <a:bodyPr vert="horz" wrap="square" lIns="0" tIns="12065" rIns="0" bIns="0" rtlCol="0">
            <a:spAutoFit/>
          </a:bodyPr>
          <a:lstStyle/>
          <a:p>
            <a:pPr marL="12700" marR="5080" indent="83820" algn="ctr">
              <a:lnSpc>
                <a:spcPct val="100000"/>
              </a:lnSpc>
              <a:spcBef>
                <a:spcPts val="95"/>
              </a:spcBef>
            </a:pPr>
            <a:r>
              <a:rPr sz="2800" b="1" spc="350" dirty="0">
                <a:solidFill>
                  <a:srgbClr val="FFFFFF"/>
                </a:solidFill>
                <a:latin typeface="Monserrat"/>
                <a:cs typeface="Calibri"/>
              </a:rPr>
              <a:t>Regular </a:t>
            </a:r>
            <a:r>
              <a:rPr sz="2800" b="1" spc="370" dirty="0">
                <a:solidFill>
                  <a:srgbClr val="FFFFFF"/>
                </a:solidFill>
                <a:latin typeface="Monserrat"/>
                <a:cs typeface="Calibri"/>
              </a:rPr>
              <a:t>Events</a:t>
            </a:r>
            <a:r>
              <a:rPr sz="2800" b="1" spc="165" dirty="0">
                <a:solidFill>
                  <a:srgbClr val="FFFFFF"/>
                </a:solidFill>
                <a:latin typeface="Monserrat"/>
                <a:cs typeface="Calibri"/>
              </a:rPr>
              <a:t> </a:t>
            </a:r>
            <a:r>
              <a:rPr sz="2800" b="1" spc="5" dirty="0">
                <a:solidFill>
                  <a:srgbClr val="FFFFFF"/>
                </a:solidFill>
                <a:latin typeface="Monserrat"/>
                <a:cs typeface="Calibri"/>
              </a:rPr>
              <a:t>&amp; </a:t>
            </a:r>
            <a:r>
              <a:rPr sz="2800" b="1" spc="350" dirty="0">
                <a:solidFill>
                  <a:srgbClr val="FFFFFF"/>
                </a:solidFill>
                <a:latin typeface="Monserrat"/>
                <a:cs typeface="Calibri"/>
              </a:rPr>
              <a:t>Content</a:t>
            </a:r>
            <a:endParaRPr sz="2800" dirty="0">
              <a:latin typeface="Monserrat"/>
              <a:cs typeface="Calibri"/>
            </a:endParaRPr>
          </a:p>
        </p:txBody>
      </p:sp>
      <p:sp>
        <p:nvSpPr>
          <p:cNvPr id="2" name="TextBox 1">
            <a:extLst>
              <a:ext uri="{FF2B5EF4-FFF2-40B4-BE49-F238E27FC236}">
                <a16:creationId xmlns:a16="http://schemas.microsoft.com/office/drawing/2014/main" id="{15F781E8-9335-7FBF-C27C-90D95D0031EF}"/>
              </a:ext>
            </a:extLst>
          </p:cNvPr>
          <p:cNvSpPr txBox="1"/>
          <p:nvPr/>
        </p:nvSpPr>
        <p:spPr>
          <a:xfrm>
            <a:off x="2376458" y="1894271"/>
            <a:ext cx="7391400" cy="2523768"/>
          </a:xfrm>
          <a:prstGeom prst="rect">
            <a:avLst/>
          </a:prstGeom>
          <a:noFill/>
        </p:spPr>
        <p:txBody>
          <a:bodyPr wrap="square" rtlCol="0">
            <a:spAutoFit/>
          </a:bodyPr>
          <a:lstStyle/>
          <a:p>
            <a:pPr algn="ctr"/>
            <a:r>
              <a:rPr lang="en-GB" sz="2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Welcome </a:t>
            </a:r>
          </a:p>
          <a:p>
            <a:pPr algn="ctr"/>
            <a:r>
              <a:rPr lang="en-GB" sz="2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#SpeakUp Empowered Women, Empowered Workplaces</a:t>
            </a:r>
          </a:p>
          <a:p>
            <a:pPr algn="ctr"/>
            <a:endParaRPr lang="en-GB" sz="2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We will be starting shortly </a:t>
            </a:r>
          </a:p>
          <a:p>
            <a:endParaRPr lang="en-GB" dirty="0"/>
          </a:p>
        </p:txBody>
      </p:sp>
      <p:pic>
        <p:nvPicPr>
          <p:cNvPr id="6" name="Picture 5" descr="A poster of a person&#10;&#10;AI-generated content may be incorrect.">
            <a:extLst>
              <a:ext uri="{FF2B5EF4-FFF2-40B4-BE49-F238E27FC236}">
                <a16:creationId xmlns:a16="http://schemas.microsoft.com/office/drawing/2014/main" id="{E9E55BDD-4FE0-6ECB-58E3-DB745CA6F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8599" y="4483313"/>
            <a:ext cx="2362200" cy="2362200"/>
          </a:xfrm>
          <a:prstGeom prst="rect">
            <a:avLst/>
          </a:prstGeom>
        </p:spPr>
      </p:pic>
      <p:pic>
        <p:nvPicPr>
          <p:cNvPr id="7" name="Picture 6">
            <a:extLst>
              <a:ext uri="{FF2B5EF4-FFF2-40B4-BE49-F238E27FC236}">
                <a16:creationId xmlns:a16="http://schemas.microsoft.com/office/drawing/2014/main" id="{6B0D78B6-A48B-A609-B568-421ED22D09C1}"/>
              </a:ext>
            </a:extLst>
          </p:cNvPr>
          <p:cNvPicPr>
            <a:picLocks noChangeAspect="1"/>
          </p:cNvPicPr>
          <p:nvPr/>
        </p:nvPicPr>
        <p:blipFill>
          <a:blip r:embed="rId5"/>
          <a:stretch>
            <a:fillRect/>
          </a:stretch>
        </p:blipFill>
        <p:spPr>
          <a:xfrm>
            <a:off x="0" y="0"/>
            <a:ext cx="2365453" cy="2365453"/>
          </a:xfrm>
          <a:prstGeom prst="rect">
            <a:avLst/>
          </a:prstGeom>
        </p:spPr>
      </p:pic>
      <p:sp>
        <p:nvSpPr>
          <p:cNvPr id="23" name="TextBox 22">
            <a:extLst>
              <a:ext uri="{FF2B5EF4-FFF2-40B4-BE49-F238E27FC236}">
                <a16:creationId xmlns:a16="http://schemas.microsoft.com/office/drawing/2014/main" id="{D273F23D-14D5-B4F8-61BB-D0D1459DAB37}"/>
              </a:ext>
            </a:extLst>
          </p:cNvPr>
          <p:cNvSpPr txBox="1"/>
          <p:nvPr/>
        </p:nvSpPr>
        <p:spPr>
          <a:xfrm>
            <a:off x="3008671" y="2971489"/>
            <a:ext cx="6174658" cy="369332"/>
          </a:xfrm>
          <a:prstGeom prst="rect">
            <a:avLst/>
          </a:prstGeom>
          <a:noFill/>
        </p:spPr>
        <p:txBody>
          <a:bodyPr wrap="square">
            <a:spAutoFit/>
          </a:bodyPr>
          <a:lstStyle/>
          <a:p>
            <a:r>
              <a:rPr lang="en-GB" dirty="0"/>
              <a:t> </a:t>
            </a:r>
          </a:p>
        </p:txBody>
      </p:sp>
      <p:pic>
        <p:nvPicPr>
          <p:cNvPr id="1026" name="Picture 2">
            <a:extLst>
              <a:ext uri="{FF2B5EF4-FFF2-40B4-BE49-F238E27FC236}">
                <a16:creationId xmlns:a16="http://schemas.microsoft.com/office/drawing/2014/main" id="{468DC263-BD7C-F341-C061-900AB11FD1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 y="4995464"/>
            <a:ext cx="2821782" cy="1862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3188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43B17-D5E9-0304-7048-B8FDC727729E}"/>
            </a:ext>
          </a:extLst>
        </p:cNvPr>
        <p:cNvGrpSpPr/>
        <p:nvPr/>
      </p:nvGrpSpPr>
      <p:grpSpPr>
        <a:xfrm>
          <a:off x="0" y="0"/>
          <a:ext cx="0" cy="0"/>
          <a:chOff x="0" y="0"/>
          <a:chExt cx="0" cy="0"/>
        </a:xfrm>
      </p:grpSpPr>
      <p:pic>
        <p:nvPicPr>
          <p:cNvPr id="4" name="Picture 3" descr="A white and green sky&#10;&#10;Description automatically generated">
            <a:extLst>
              <a:ext uri="{FF2B5EF4-FFF2-40B4-BE49-F238E27FC236}">
                <a16:creationId xmlns:a16="http://schemas.microsoft.com/office/drawing/2014/main" id="{3FE2024E-3441-BFF7-609D-A09588455760}"/>
              </a:ext>
            </a:extLst>
          </p:cNvPr>
          <p:cNvPicPr>
            <a:picLocks noChangeAspect="1"/>
          </p:cNvPicPr>
          <p:nvPr/>
        </p:nvPicPr>
        <p:blipFill>
          <a:blip r:embed="rId3"/>
          <a:srcRect b="19"/>
          <a:stretch/>
        </p:blipFill>
        <p:spPr>
          <a:xfrm>
            <a:off x="0" y="-21771"/>
            <a:ext cx="12191980" cy="6856718"/>
          </a:xfrm>
          <a:prstGeom prst="rect">
            <a:avLst/>
          </a:prstGeom>
        </p:spPr>
      </p:pic>
      <p:sp>
        <p:nvSpPr>
          <p:cNvPr id="3" name="Rectangle 1">
            <a:extLst>
              <a:ext uri="{FF2B5EF4-FFF2-40B4-BE49-F238E27FC236}">
                <a16:creationId xmlns:a16="http://schemas.microsoft.com/office/drawing/2014/main" id="{672D5C39-D938-61C5-2DD7-0822FD44F8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object 4">
            <a:extLst>
              <a:ext uri="{FF2B5EF4-FFF2-40B4-BE49-F238E27FC236}">
                <a16:creationId xmlns:a16="http://schemas.microsoft.com/office/drawing/2014/main" id="{7FFFF98C-7E74-395D-7449-9A5E33ED1C46}"/>
              </a:ext>
            </a:extLst>
          </p:cNvPr>
          <p:cNvSpPr txBox="1">
            <a:spLocks/>
          </p:cNvSpPr>
          <p:nvPr/>
        </p:nvSpPr>
        <p:spPr>
          <a:xfrm>
            <a:off x="-228600" y="21772"/>
            <a:ext cx="9699171" cy="1366400"/>
          </a:xfrm>
          <a:prstGeom prst="rect">
            <a:avLst/>
          </a:prstGeom>
        </p:spPr>
        <p:txBody>
          <a:bodyPr vert="horz" wrap="square" lIns="0" tIns="12065" rIns="0" bIns="0" rtlCol="0" anchor="b">
            <a:spAutoFit/>
          </a:bodyPr>
          <a:lstStyle>
            <a:lvl1pPr algn="ctr">
              <a:defRPr sz="6000" b="1" i="0">
                <a:solidFill>
                  <a:schemeClr val="bg1"/>
                </a:solidFill>
                <a:latin typeface="Calibri"/>
                <a:ea typeface="+mj-ea"/>
                <a:cs typeface="Calibri"/>
              </a:defRPr>
            </a:lvl1pPr>
          </a:lstStyle>
          <a:p>
            <a:pPr marL="2341880" marR="5080" indent="617220">
              <a:spcBef>
                <a:spcPts val="95"/>
              </a:spcBef>
            </a:pPr>
            <a:r>
              <a:rPr lang="en-US" sz="4400" spc="525" dirty="0">
                <a:solidFill>
                  <a:schemeClr val="tx1">
                    <a:lumMod val="50000"/>
                    <a:lumOff val="50000"/>
                  </a:schemeClr>
                </a:solidFill>
                <a:latin typeface="Monserrat"/>
              </a:rPr>
              <a:t>Join</a:t>
            </a:r>
            <a:r>
              <a:rPr lang="en-US" sz="4400" spc="235" dirty="0">
                <a:solidFill>
                  <a:schemeClr val="tx1">
                    <a:lumMod val="50000"/>
                    <a:lumOff val="50000"/>
                  </a:schemeClr>
                </a:solidFill>
                <a:latin typeface="Monserrat"/>
              </a:rPr>
              <a:t> </a:t>
            </a:r>
            <a:r>
              <a:rPr lang="en-US" sz="4400" spc="480" dirty="0">
                <a:solidFill>
                  <a:schemeClr val="tx1">
                    <a:lumMod val="50000"/>
                    <a:lumOff val="50000"/>
                  </a:schemeClr>
                </a:solidFill>
                <a:latin typeface="Monserrat"/>
              </a:rPr>
              <a:t>the</a:t>
            </a:r>
            <a:r>
              <a:rPr lang="en-US" sz="4400" spc="229" dirty="0">
                <a:solidFill>
                  <a:schemeClr val="tx1">
                    <a:lumMod val="50000"/>
                    <a:lumOff val="50000"/>
                  </a:schemeClr>
                </a:solidFill>
                <a:latin typeface="Monserrat"/>
              </a:rPr>
              <a:t> </a:t>
            </a:r>
            <a:r>
              <a:rPr lang="en-US" sz="4400" spc="385" dirty="0">
                <a:solidFill>
                  <a:schemeClr val="tx1">
                    <a:lumMod val="50000"/>
                    <a:lumOff val="50000"/>
                  </a:schemeClr>
                </a:solidFill>
                <a:latin typeface="Monserrat"/>
              </a:rPr>
              <a:t>free</a:t>
            </a:r>
            <a:r>
              <a:rPr lang="en-US" sz="4400" spc="250" dirty="0">
                <a:solidFill>
                  <a:schemeClr val="tx1">
                    <a:lumMod val="50000"/>
                    <a:lumOff val="50000"/>
                  </a:schemeClr>
                </a:solidFill>
                <a:latin typeface="Monserrat"/>
              </a:rPr>
              <a:t> </a:t>
            </a:r>
            <a:r>
              <a:rPr lang="en-US" sz="4400" spc="680" dirty="0">
                <a:solidFill>
                  <a:schemeClr val="tx1">
                    <a:lumMod val="50000"/>
                    <a:lumOff val="50000"/>
                  </a:schemeClr>
                </a:solidFill>
                <a:latin typeface="Monserrat"/>
              </a:rPr>
              <a:t>WUN </a:t>
            </a:r>
            <a:r>
              <a:rPr lang="en-US" sz="4400" spc="470" dirty="0">
                <a:solidFill>
                  <a:schemeClr val="tx1">
                    <a:lumMod val="50000"/>
                    <a:lumOff val="50000"/>
                  </a:schemeClr>
                </a:solidFill>
                <a:latin typeface="Monserrat"/>
              </a:rPr>
              <a:t>Mentoring</a:t>
            </a:r>
            <a:r>
              <a:rPr lang="en-US" sz="4400" spc="250" dirty="0">
                <a:solidFill>
                  <a:schemeClr val="tx1">
                    <a:lumMod val="50000"/>
                    <a:lumOff val="50000"/>
                  </a:schemeClr>
                </a:solidFill>
                <a:latin typeface="Monserrat"/>
              </a:rPr>
              <a:t> </a:t>
            </a:r>
            <a:r>
              <a:rPr lang="en-US" sz="4400" spc="605" dirty="0">
                <a:solidFill>
                  <a:schemeClr val="tx1">
                    <a:lumMod val="50000"/>
                    <a:lumOff val="50000"/>
                  </a:schemeClr>
                </a:solidFill>
                <a:latin typeface="Monserrat"/>
              </a:rPr>
              <a:t>Programme</a:t>
            </a:r>
            <a:endParaRPr lang="en-US" sz="4400" dirty="0">
              <a:solidFill>
                <a:schemeClr val="tx1">
                  <a:lumMod val="50000"/>
                  <a:lumOff val="50000"/>
                </a:schemeClr>
              </a:solidFill>
              <a:latin typeface="Monserrat"/>
            </a:endParaRPr>
          </a:p>
        </p:txBody>
      </p:sp>
      <p:sp>
        <p:nvSpPr>
          <p:cNvPr id="7" name="TextBox 6">
            <a:extLst>
              <a:ext uri="{FF2B5EF4-FFF2-40B4-BE49-F238E27FC236}">
                <a16:creationId xmlns:a16="http://schemas.microsoft.com/office/drawing/2014/main" id="{BD80791A-B993-1DB1-B6CF-C0EEC48CE8BC}"/>
              </a:ext>
            </a:extLst>
          </p:cNvPr>
          <p:cNvSpPr txBox="1"/>
          <p:nvPr/>
        </p:nvSpPr>
        <p:spPr>
          <a:xfrm>
            <a:off x="4359747" y="1747547"/>
            <a:ext cx="3200400" cy="3816429"/>
          </a:xfrm>
          <a:prstGeom prst="rect">
            <a:avLst/>
          </a:prstGeom>
          <a:noFill/>
        </p:spPr>
        <p:txBody>
          <a:bodyPr wrap="square" rtlCol="0">
            <a:spAutoFit/>
          </a:bodyPr>
          <a:lstStyle/>
          <a:p>
            <a:pPr algn="ctr"/>
            <a:r>
              <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WUN offers mentoring to women at any stage of their career in the utilities sectors.</a:t>
            </a:r>
          </a:p>
          <a:p>
            <a:pPr algn="ct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We are hugely privileged to have over 180+ fantastic experienced mentors within the WUN mentoring Programme.</a:t>
            </a:r>
          </a:p>
          <a:p>
            <a:pPr algn="ct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With growing numbers of Mentors and Mentees we are delighted with the community and support fostered within the mentoring programme</a:t>
            </a:r>
            <a:r>
              <a:rPr lang="en-GB" dirty="0">
                <a:solidFill>
                  <a:schemeClr val="bg1"/>
                </a:solidFill>
              </a:rPr>
              <a:t>.</a:t>
            </a:r>
          </a:p>
        </p:txBody>
      </p:sp>
      <p:sp>
        <p:nvSpPr>
          <p:cNvPr id="8" name="object 3">
            <a:extLst>
              <a:ext uri="{FF2B5EF4-FFF2-40B4-BE49-F238E27FC236}">
                <a16:creationId xmlns:a16="http://schemas.microsoft.com/office/drawing/2014/main" id="{68A54FBF-507D-4EFF-2444-3B55689F9A47}"/>
              </a:ext>
            </a:extLst>
          </p:cNvPr>
          <p:cNvSpPr txBox="1"/>
          <p:nvPr/>
        </p:nvSpPr>
        <p:spPr>
          <a:xfrm>
            <a:off x="1600200" y="6197914"/>
            <a:ext cx="10591800" cy="567463"/>
          </a:xfrm>
          <a:prstGeom prst="rect">
            <a:avLst/>
          </a:prstGeom>
        </p:spPr>
        <p:txBody>
          <a:bodyPr vert="horz" wrap="square" lIns="0" tIns="13335" rIns="0" bIns="0" rtlCol="0">
            <a:spAutoFit/>
          </a:bodyPr>
          <a:lstStyle/>
          <a:p>
            <a:pPr marR="2085975" algn="ctr">
              <a:lnSpc>
                <a:spcPct val="100000"/>
              </a:lnSpc>
            </a:pPr>
            <a:r>
              <a:rPr lang="en-US" spc="100" dirty="0">
                <a:solidFill>
                  <a:srgbClr val="7E7E7E"/>
                </a:solidFill>
                <a:latin typeface="Century Gothic"/>
                <a:ea typeface="Open Sans" panose="020B0606030504020204" pitchFamily="34" charset="0"/>
                <a:cs typeface="Open Sans" panose="020B0606030504020204" pitchFamily="34" charset="0"/>
              </a:rPr>
              <a:t>If</a:t>
            </a:r>
            <a:r>
              <a:rPr lang="en-US" spc="100" dirty="0">
                <a:solidFill>
                  <a:srgbClr val="FFFFFF"/>
                </a:solidFill>
                <a:latin typeface="Century Gothic"/>
                <a:ea typeface="Open Sans" panose="020B0606030504020204" pitchFamily="34" charset="0"/>
                <a:cs typeface="Open Sans" panose="020B0606030504020204" pitchFamily="34" charset="0"/>
              </a:rPr>
              <a:t> </a:t>
            </a:r>
            <a:r>
              <a:rPr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you</a:t>
            </a:r>
            <a:r>
              <a:rPr spc="-1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are</a:t>
            </a:r>
            <a:r>
              <a:rPr spc="-1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pc="6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interested</a:t>
            </a:r>
            <a:r>
              <a:rPr spc="-3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pc="13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in</a:t>
            </a:r>
            <a:r>
              <a:rPr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becoming</a:t>
            </a:r>
            <a:r>
              <a:rPr spc="-2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pc="-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a:t>
            </a:r>
            <a:r>
              <a:rPr spc="-1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pc="6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Mentor</a:t>
            </a:r>
            <a:r>
              <a:rPr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pc="6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or</a:t>
            </a:r>
            <a:r>
              <a:rPr spc="-1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Mentee,</a:t>
            </a:r>
            <a:endParaRPr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R="2087245" algn="ctr">
              <a:lnSpc>
                <a:spcPct val="100000"/>
              </a:lnSpc>
              <a:spcBef>
                <a:spcPts val="5"/>
              </a:spcBef>
            </a:pPr>
            <a:r>
              <a:rPr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please</a:t>
            </a:r>
            <a:r>
              <a:rPr spc="-1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pc="1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visit</a:t>
            </a:r>
            <a:r>
              <a:rPr spc="1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pc="9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our</a:t>
            </a:r>
            <a:r>
              <a:rPr spc="1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website:</a:t>
            </a:r>
            <a:r>
              <a:rPr spc="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b="1" spc="19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https://wun.onpld.com</a:t>
            </a:r>
            <a:endParaRPr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text on a piece of paper&#10;&#10;AI-generated content may be incorrect.">
            <a:extLst>
              <a:ext uri="{FF2B5EF4-FFF2-40B4-BE49-F238E27FC236}">
                <a16:creationId xmlns:a16="http://schemas.microsoft.com/office/drawing/2014/main" id="{E5400FA9-1183-5AA9-634C-841B9C8005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7971" y="1780204"/>
            <a:ext cx="3986270" cy="3843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person's picture on a grey background&#10;&#10;AI-generated content may be incorrect.">
            <a:extLst>
              <a:ext uri="{FF2B5EF4-FFF2-40B4-BE49-F238E27FC236}">
                <a16:creationId xmlns:a16="http://schemas.microsoft.com/office/drawing/2014/main" id="{D613B46C-62A5-32E8-ADB3-184FF9E5E4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622" y="1747547"/>
            <a:ext cx="3854301" cy="38543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51459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43B17-D5E9-0304-7048-B8FDC727729E}"/>
            </a:ext>
          </a:extLst>
        </p:cNvPr>
        <p:cNvGrpSpPr/>
        <p:nvPr/>
      </p:nvGrpSpPr>
      <p:grpSpPr>
        <a:xfrm>
          <a:off x="0" y="0"/>
          <a:ext cx="0" cy="0"/>
          <a:chOff x="0" y="0"/>
          <a:chExt cx="0" cy="0"/>
        </a:xfrm>
      </p:grpSpPr>
      <p:pic>
        <p:nvPicPr>
          <p:cNvPr id="4" name="Picture 3" descr="A white and green sky&#10;&#10;Description automatically generated">
            <a:extLst>
              <a:ext uri="{FF2B5EF4-FFF2-40B4-BE49-F238E27FC236}">
                <a16:creationId xmlns:a16="http://schemas.microsoft.com/office/drawing/2014/main" id="{3FE2024E-3441-BFF7-609D-A09588455760}"/>
              </a:ext>
            </a:extLst>
          </p:cNvPr>
          <p:cNvPicPr>
            <a:picLocks noChangeAspect="1"/>
          </p:cNvPicPr>
          <p:nvPr/>
        </p:nvPicPr>
        <p:blipFill>
          <a:blip r:embed="rId3"/>
          <a:srcRect b="19"/>
          <a:stretch/>
        </p:blipFill>
        <p:spPr>
          <a:xfrm>
            <a:off x="1201" y="12487"/>
            <a:ext cx="12191980" cy="6856718"/>
          </a:xfrm>
          <a:prstGeom prst="rect">
            <a:avLst/>
          </a:prstGeom>
        </p:spPr>
      </p:pic>
      <p:sp>
        <p:nvSpPr>
          <p:cNvPr id="3" name="Rectangle 1">
            <a:extLst>
              <a:ext uri="{FF2B5EF4-FFF2-40B4-BE49-F238E27FC236}">
                <a16:creationId xmlns:a16="http://schemas.microsoft.com/office/drawing/2014/main" id="{672D5C39-D938-61C5-2DD7-0822FD44F8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object 9">
            <a:extLst>
              <a:ext uri="{FF2B5EF4-FFF2-40B4-BE49-F238E27FC236}">
                <a16:creationId xmlns:a16="http://schemas.microsoft.com/office/drawing/2014/main" id="{629F7B25-8520-5A79-308F-8079F7B3B6F8}"/>
              </a:ext>
            </a:extLst>
          </p:cNvPr>
          <p:cNvSpPr txBox="1"/>
          <p:nvPr/>
        </p:nvSpPr>
        <p:spPr>
          <a:xfrm>
            <a:off x="1509870" y="5956432"/>
            <a:ext cx="9172258" cy="843821"/>
          </a:xfrm>
          <a:prstGeom prst="rect">
            <a:avLst/>
          </a:prstGeom>
        </p:spPr>
        <p:txBody>
          <a:bodyPr vert="horz" wrap="square" lIns="0" tIns="12700" rIns="0" bIns="0" rtlCol="0">
            <a:spAutoFit/>
          </a:bodyPr>
          <a:lstStyle/>
          <a:p>
            <a:pPr marL="692150" marR="41910" lvl="0" indent="-649605"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You</a:t>
            </a:r>
            <a:r>
              <a:rPr kumimoji="0" sz="1800" b="0" i="0" u="none" strike="noStrike" kern="0" cap="none" spc="5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6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can</a:t>
            </a:r>
            <a:r>
              <a:rPr kumimoji="0" sz="1800" b="0" i="0" u="none" strike="noStrike" kern="0" cap="none" spc="7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follow</a:t>
            </a:r>
            <a:r>
              <a:rPr kumimoji="0" sz="1800" b="0" i="0" u="none" strike="noStrike" kern="0" cap="none" spc="7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7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our</a:t>
            </a:r>
            <a:r>
              <a:rPr kumimoji="0" sz="1800" b="0" i="0" u="none" strike="noStrike" kern="0" cap="none" spc="7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1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podcast</a:t>
            </a:r>
            <a:r>
              <a:rPr kumimoji="0" sz="1800" b="0" i="0" u="none" strike="noStrike" kern="0" cap="none" spc="6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on</a:t>
            </a:r>
            <a:r>
              <a:rPr kumimoji="0" sz="1800" b="0" i="0" u="none" strike="noStrike" kern="0" cap="none" spc="5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Apple</a:t>
            </a:r>
            <a:r>
              <a:rPr kumimoji="0" sz="1800" b="0" i="0" u="none" strike="noStrike" kern="0" cap="none" spc="8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Podcasts,</a:t>
            </a:r>
            <a:r>
              <a:rPr kumimoji="0" sz="1800" b="0" i="0" u="none" strike="noStrike" kern="0" cap="none" spc="5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Spotify,</a:t>
            </a:r>
            <a:r>
              <a:rPr kumimoji="0" sz="1800" b="0" i="0" u="none" strike="noStrike" kern="0" cap="none" spc="8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Amazon</a:t>
            </a:r>
            <a:r>
              <a:rPr kumimoji="0" sz="1800" b="0" i="0" u="none" strike="noStrike" kern="0" cap="none" spc="3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6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Music</a:t>
            </a:r>
            <a:r>
              <a:rPr kumimoji="0" sz="1800" b="0" i="0" u="none" strike="noStrike" kern="0" cap="none" spc="7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2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wherever</a:t>
            </a:r>
            <a:r>
              <a:rPr kumimoji="0" sz="1800" b="0" i="0" u="none" strike="noStrike" kern="0" cap="none" spc="3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else</a:t>
            </a:r>
            <a:r>
              <a:rPr kumimoji="0" sz="1800" b="0" i="0" u="none" strike="noStrike" kern="0" cap="none" spc="3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you</a:t>
            </a:r>
            <a:r>
              <a:rPr kumimoji="0" sz="1800" b="0" i="0" u="none" strike="noStrike" kern="0" cap="none" spc="4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get</a:t>
            </a:r>
            <a:r>
              <a:rPr kumimoji="0" sz="1800" b="0" i="0" u="none" strike="noStrike" kern="0" cap="none" spc="3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5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your</a:t>
            </a:r>
            <a:r>
              <a:rPr kumimoji="0" sz="1800" b="0" i="0" u="none" strike="noStrike" kern="0" cap="none" spc="4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podcasts</a:t>
            </a:r>
            <a:r>
              <a:rPr kumimoji="0" sz="1800" b="0" i="0" u="none" strike="noStrike" kern="0" cap="none" spc="2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sz="1800" b="0" i="0" u="none" strike="noStrike" kern="0" cap="none" spc="5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13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just</a:t>
            </a:r>
            <a:r>
              <a:rPr kumimoji="0" sz="1800" b="0" i="0" u="none" strike="noStrike" kern="0" cap="none" spc="2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search</a:t>
            </a:r>
            <a:r>
              <a:rPr kumimoji="0" sz="1800" b="0" i="0" u="none" strike="noStrike" kern="0" cap="none" spc="2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5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“WUN4ALL”.</a:t>
            </a:r>
            <a:endPar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5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Or</a:t>
            </a:r>
            <a:r>
              <a:rPr kumimoji="0" sz="1800" b="0" i="0" u="none" strike="noStrike" kern="0" cap="none" spc="2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13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just</a:t>
            </a:r>
            <a:r>
              <a:rPr kumimoji="0" sz="1800" b="0" i="0" u="none" strike="noStrike" kern="0" cap="none" spc="1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click</a:t>
            </a:r>
            <a:r>
              <a:rPr kumimoji="0" sz="1800" b="0" i="0" u="none" strike="noStrike" kern="0" cap="none" spc="5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8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through</a:t>
            </a:r>
            <a:r>
              <a:rPr kumimoji="0" sz="1800" b="0" i="0" u="none" strike="noStrike" kern="0" cap="none" spc="-1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8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from</a:t>
            </a:r>
            <a:r>
              <a:rPr kumimoji="0" sz="1800" b="0" i="0" u="none" strike="noStrike" kern="0" cap="none" spc="2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5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the</a:t>
            </a:r>
            <a:r>
              <a:rPr kumimoji="0" sz="1800" b="0" i="0" u="none" strike="noStrike" kern="0" cap="none" spc="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website:</a:t>
            </a:r>
            <a:r>
              <a:rPr kumimoji="0" sz="1800" b="0" i="0" u="none" strike="noStrike" kern="0" cap="none" spc="4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800" b="1" i="0" u="heavy" strike="noStrike" kern="0" cap="none" spc="180" normalizeH="0" baseline="0" noProof="0" dirty="0">
                <a:ln>
                  <a:noFill/>
                </a:ln>
                <a:solidFill>
                  <a:prstClr val="black">
                    <a:lumMod val="50000"/>
                    <a:lumOff val="50000"/>
                  </a:prstClr>
                </a:solidFill>
                <a:effectLst/>
                <a:uLnTx/>
                <a:uFill>
                  <a:solidFill>
                    <a:srgbClr val="FFFFFF"/>
                  </a:solidFill>
                </a:u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https://thewun.co.uk/news-blogs/</a:t>
            </a:r>
            <a:endParaRPr kumimoji="0" sz="18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object 10">
            <a:extLst>
              <a:ext uri="{FF2B5EF4-FFF2-40B4-BE49-F238E27FC236}">
                <a16:creationId xmlns:a16="http://schemas.microsoft.com/office/drawing/2014/main" id="{5B5A2CF5-1CB5-D33B-DF00-E4CB2AD4387D}"/>
              </a:ext>
            </a:extLst>
          </p:cNvPr>
          <p:cNvSpPr txBox="1">
            <a:spLocks/>
          </p:cNvSpPr>
          <p:nvPr/>
        </p:nvSpPr>
        <p:spPr>
          <a:xfrm>
            <a:off x="3211903" y="260216"/>
            <a:ext cx="5768192" cy="1720984"/>
          </a:xfrm>
          <a:prstGeom prst="rect">
            <a:avLst/>
          </a:prstGeom>
        </p:spPr>
        <p:txBody>
          <a:bodyPr vert="horz" wrap="square" lIns="0" tIns="114300" rIns="0" bIns="0" rtlCol="0" anchor="b">
            <a:spAutoFit/>
          </a:bodyPr>
          <a:lstStyle>
            <a:lvl1pPr algn="ctr">
              <a:defRPr sz="6000" b="1" i="0">
                <a:solidFill>
                  <a:schemeClr val="bg1"/>
                </a:solidFill>
                <a:latin typeface="Calibri"/>
                <a:ea typeface="+mj-ea"/>
                <a:cs typeface="Calibri"/>
              </a:defRPr>
            </a:lvl1pPr>
          </a:lstStyle>
          <a:p>
            <a:pPr marL="0" marR="0" lvl="0" indent="0" algn="ctr" defTabSz="914400" eaLnBrk="1" fontAlgn="auto" latinLnBrk="0" hangingPunct="1">
              <a:lnSpc>
                <a:spcPct val="100000"/>
              </a:lnSpc>
              <a:spcBef>
                <a:spcPts val="900"/>
              </a:spcBef>
              <a:spcAft>
                <a:spcPts val="0"/>
              </a:spcAft>
              <a:buClrTx/>
              <a:buSzTx/>
              <a:buFontTx/>
              <a:buNone/>
              <a:tabLst/>
              <a:defRPr/>
            </a:pPr>
            <a:r>
              <a:rPr kumimoji="0" lang="en-US" sz="4800" b="1" i="0" u="none" strike="noStrike" kern="0" cap="none" spc="705" normalizeH="0" baseline="0" noProof="0" dirty="0">
                <a:ln>
                  <a:noFill/>
                </a:ln>
                <a:solidFill>
                  <a:prstClr val="black">
                    <a:lumMod val="50000"/>
                    <a:lumOff val="50000"/>
                  </a:prstClr>
                </a:solidFill>
                <a:effectLst/>
                <a:uLnTx/>
                <a:uFillTx/>
                <a:latin typeface="Monserrat"/>
                <a:ea typeface="+mj-ea"/>
                <a:cs typeface="Calibri"/>
              </a:rPr>
              <a:t>WUN</a:t>
            </a:r>
            <a:r>
              <a:rPr kumimoji="0" lang="en-US" sz="4800" b="1" i="0" u="none" strike="noStrike" kern="0" cap="none" spc="254" normalizeH="0" baseline="0" noProof="0" dirty="0">
                <a:ln>
                  <a:noFill/>
                </a:ln>
                <a:solidFill>
                  <a:prstClr val="black">
                    <a:lumMod val="50000"/>
                    <a:lumOff val="50000"/>
                  </a:prstClr>
                </a:solidFill>
                <a:effectLst/>
                <a:uLnTx/>
                <a:uFillTx/>
                <a:latin typeface="Monserrat"/>
                <a:ea typeface="+mj-ea"/>
                <a:cs typeface="Calibri"/>
              </a:rPr>
              <a:t> </a:t>
            </a:r>
            <a:r>
              <a:rPr kumimoji="0" lang="en-US" sz="4800" b="1" i="0" u="none" strike="noStrike" kern="0" cap="none" spc="535" normalizeH="0" baseline="0" noProof="0" dirty="0">
                <a:ln>
                  <a:noFill/>
                </a:ln>
                <a:solidFill>
                  <a:prstClr val="black">
                    <a:lumMod val="50000"/>
                    <a:lumOff val="50000"/>
                  </a:prstClr>
                </a:solidFill>
                <a:effectLst/>
                <a:uLnTx/>
                <a:uFillTx/>
                <a:latin typeface="Monserrat"/>
                <a:ea typeface="+mj-ea"/>
                <a:cs typeface="Calibri"/>
              </a:rPr>
              <a:t>Podcasts</a:t>
            </a:r>
            <a:endParaRPr kumimoji="0" lang="en-US" sz="4800" b="1" i="0" u="none" strike="noStrike" kern="0" cap="none" spc="0" normalizeH="0" baseline="0" noProof="0" dirty="0">
              <a:ln>
                <a:noFill/>
              </a:ln>
              <a:solidFill>
                <a:prstClr val="black">
                  <a:lumMod val="50000"/>
                  <a:lumOff val="50000"/>
                </a:prstClr>
              </a:solidFill>
              <a:effectLst/>
              <a:uLnTx/>
              <a:uFillTx/>
              <a:latin typeface="Monserrat"/>
              <a:ea typeface="+mj-ea"/>
              <a:cs typeface="Calibri"/>
            </a:endParaRPr>
          </a:p>
          <a:p>
            <a:pPr marL="12700" marR="5080" lvl="0" indent="0" algn="ctr" defTabSz="914400" eaLnBrk="1" fontAlgn="auto" latinLnBrk="0" hangingPunct="1">
              <a:lnSpc>
                <a:spcPct val="100000"/>
              </a:lnSpc>
              <a:spcBef>
                <a:spcPts val="484"/>
              </a:spcBef>
              <a:spcAft>
                <a:spcPts val="0"/>
              </a:spcAft>
              <a:buClrTx/>
              <a:buSzTx/>
              <a:buFontTx/>
              <a:buNone/>
              <a:tabLst/>
              <a:defRPr/>
            </a:pPr>
            <a:r>
              <a:rPr kumimoji="0" lang="en-US" sz="2400" b="0" i="0" u="none" strike="noStrike" kern="0" cap="none" spc="14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Listen</a:t>
            </a:r>
            <a:r>
              <a:rPr kumimoji="0" lang="en-US" sz="2400" b="0" i="0" u="none" strike="noStrike" kern="0" cap="none" spc="-2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en-US" sz="2400" b="0" i="0" u="none" strike="noStrike" kern="0" cap="none" spc="-1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0" i="0" u="none" strike="noStrike" kern="0" cap="none" spc="9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our</a:t>
            </a:r>
            <a:r>
              <a:rPr kumimoji="0" lang="en-US" sz="2400" b="0" i="0" u="none" strike="noStrike" kern="0" cap="none" spc="-2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0" i="0" u="none" strike="noStrike" kern="0" cap="none" spc="6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latest</a:t>
            </a:r>
            <a:r>
              <a:rPr kumimoji="0" lang="en-US" sz="2400" b="0" i="0" u="none" strike="noStrike" kern="0" cap="none" spc="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0" i="0" u="none" strike="noStrike" kern="0" cap="none" spc="-1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podcasts</a:t>
            </a:r>
          </a:p>
          <a:p>
            <a:pPr marL="12700" marR="5080" lvl="0" indent="0" algn="ctr" defTabSz="914400" eaLnBrk="1" fontAlgn="auto" latinLnBrk="0" hangingPunct="1">
              <a:lnSpc>
                <a:spcPct val="100000"/>
              </a:lnSpc>
              <a:spcBef>
                <a:spcPts val="484"/>
              </a:spcBef>
              <a:spcAft>
                <a:spcPts val="0"/>
              </a:spcAft>
              <a:buClrTx/>
              <a:buSzTx/>
              <a:buFontTx/>
              <a:buNone/>
              <a:tabLst/>
              <a:defRPr/>
            </a:pPr>
            <a:r>
              <a:rPr kumimoji="0" lang="en-US" sz="24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More </a:t>
            </a:r>
            <a:r>
              <a:rPr kumimoji="0" lang="en-US" sz="2400" b="0" i="0" u="none" strike="noStrike" kern="0" cap="none" spc="5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coming</a:t>
            </a:r>
            <a:r>
              <a:rPr kumimoji="0" lang="en-US" sz="2400" b="0" i="0" u="none" strike="noStrike" kern="0" cap="none" spc="-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0" i="0" u="none" strike="noStrike" kern="0" cap="none" spc="55"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soon</a:t>
            </a:r>
            <a:r>
              <a:rPr kumimoji="0" lang="en-US" sz="2400" b="0" i="0" u="none" strike="noStrike" kern="0" cap="none" spc="-1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0" i="0" u="none" strike="noStrike" kern="0" cap="none" spc="-5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US" sz="2400" b="1"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Rounded Corners 15">
            <a:extLst>
              <a:ext uri="{FF2B5EF4-FFF2-40B4-BE49-F238E27FC236}">
                <a16:creationId xmlns:a16="http://schemas.microsoft.com/office/drawing/2014/main" id="{96F4EE3D-E54A-7CD4-F4F4-A14A56804E47}"/>
              </a:ext>
            </a:extLst>
          </p:cNvPr>
          <p:cNvSpPr/>
          <p:nvPr/>
        </p:nvSpPr>
        <p:spPr>
          <a:xfrm>
            <a:off x="464083" y="2362200"/>
            <a:ext cx="5495639" cy="3466087"/>
          </a:xfrm>
          <a:prstGeom prst="roundRect">
            <a:avLst>
              <a:gd name="adj" fmla="val 11328"/>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4D640680-4371-2BC5-928A-26CF4AD3F267}"/>
              </a:ext>
            </a:extLst>
          </p:cNvPr>
          <p:cNvSpPr/>
          <p:nvPr/>
        </p:nvSpPr>
        <p:spPr>
          <a:xfrm>
            <a:off x="6277466" y="2361635"/>
            <a:ext cx="5611847" cy="3466087"/>
          </a:xfrm>
          <a:prstGeom prst="roundRect">
            <a:avLst>
              <a:gd name="adj" fmla="val 10386"/>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descr="A person with a microphone and a headshot&#10;&#10;AI-generated content may be incorrect.">
            <a:extLst>
              <a:ext uri="{FF2B5EF4-FFF2-40B4-BE49-F238E27FC236}">
                <a16:creationId xmlns:a16="http://schemas.microsoft.com/office/drawing/2014/main" id="{2F4DDCE9-6448-0D79-866D-9ED2E7BE4E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9813" y="154435"/>
            <a:ext cx="2331434" cy="2331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84A7EB99-29C7-6A04-6F80-71C1695CDBB5}"/>
              </a:ext>
            </a:extLst>
          </p:cNvPr>
          <p:cNvSpPr txBox="1"/>
          <p:nvPr/>
        </p:nvSpPr>
        <p:spPr>
          <a:xfrm>
            <a:off x="6584893" y="2733598"/>
            <a:ext cx="4983116" cy="2677656"/>
          </a:xfrm>
          <a:prstGeom prst="rect">
            <a:avLst/>
          </a:prstGeom>
          <a:noFill/>
        </p:spPr>
        <p:txBody>
          <a:bodyPr wrap="square" rtlCol="0">
            <a:spAutoFit/>
          </a:bodyPr>
          <a:lstStyle/>
          <a:p>
            <a:pPr marL="0" marR="0" lvl="0" indent="0" defTabSz="914400" eaLnBrk="1" fontAlgn="base"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In this latest </a:t>
            </a:r>
            <a:r>
              <a:rPr kumimoji="0" lang="en-US" sz="1400" b="1"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Sophia Goring reflects on Business Stream’s success at the Women in Utilities Awards </a:t>
            </a:r>
            <a:r>
              <a:rPr kumimoji="0" lang="en-US" sz="14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 winning the Best Community Outreach Award. She talks through the initiatives Business Stream has been leading in working with young people and partner organisations in their communities to provide meaningful workplace experiences and how they are inspiring more young women to consider a role in the water industry.</a:t>
            </a:r>
          </a:p>
          <a:p>
            <a:pPr marL="0" marR="0" lvl="0" indent="0" defTabSz="914400" eaLnBrk="1" fontAlgn="base"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Sophia currently works with a number of charities and social enterprises, with a particular focus on supporting young people. </a:t>
            </a:r>
          </a:p>
        </p:txBody>
      </p:sp>
      <p:pic>
        <p:nvPicPr>
          <p:cNvPr id="5" name="Picture 4" descr="A person posing for a picture&#10;&#10;AI-generated content may be incorrect.">
            <a:extLst>
              <a:ext uri="{FF2B5EF4-FFF2-40B4-BE49-F238E27FC236}">
                <a16:creationId xmlns:a16="http://schemas.microsoft.com/office/drawing/2014/main" id="{34C2D17D-A32A-3A7C-B500-E43F4CBFD8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557" y="165321"/>
            <a:ext cx="2331434" cy="2331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7D341050-177A-427C-F52B-0013E7C45891}"/>
              </a:ext>
            </a:extLst>
          </p:cNvPr>
          <p:cNvSpPr txBox="1"/>
          <p:nvPr/>
        </p:nvSpPr>
        <p:spPr>
          <a:xfrm>
            <a:off x="609600" y="2744484"/>
            <a:ext cx="5029200" cy="2893100"/>
          </a:xfrm>
          <a:prstGeom prst="rect">
            <a:avLst/>
          </a:prstGeom>
          <a:noFill/>
        </p:spPr>
        <p:txBody>
          <a:bodyPr wrap="square" rtlCol="0">
            <a:spAutoFit/>
          </a:bodyPr>
          <a:lstStyle/>
          <a:p>
            <a:pPr marL="0" marR="0" lvl="0" indent="0" defTabSz="914400" eaLnBrk="1" fontAlgn="base"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WUN advocates Aimee Konieczny from Indigo Swan and Kara Sadler from South Staffs and Cambridge Water chat women in fitness. They sit down with Vic and Ella from Femme Coaching – two inspiring fitness professionals dedicated to empowering women through strength and wellbeing.</a:t>
            </a:r>
          </a:p>
          <a:p>
            <a:pPr marL="0" marR="0" lvl="0" indent="0" defTabSz="914400" eaLnBrk="1" fontAlgn="base"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In this episode, we discuss:</a:t>
            </a:r>
          </a:p>
          <a:p>
            <a:pPr marL="0" marR="0" lvl="0" indent="0" defTabSz="914400" eaLnBrk="1" fontAlgn="base"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The journeys that led Vic and Ella into the world of fitness</a:t>
            </a:r>
          </a:p>
          <a:p>
            <a:pPr marL="0" marR="0" lvl="0" indent="0" defTabSz="914400" eaLnBrk="1" fontAlgn="base"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Unique challenges faced by women in the fitness industry, and how to overcome them. </a:t>
            </a:r>
          </a:p>
          <a:p>
            <a:pPr marL="0" marR="0" lvl="0" indent="0" defTabSz="914400" eaLnBrk="1" fontAlgn="base"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Whether you’re looking for inspiration, practical tips, or just a boost of motivation, this episode is for you!</a:t>
            </a:r>
          </a:p>
        </p:txBody>
      </p:sp>
    </p:spTree>
    <p:extLst>
      <p:ext uri="{BB962C8B-B14F-4D97-AF65-F5344CB8AC3E}">
        <p14:creationId xmlns:p14="http://schemas.microsoft.com/office/powerpoint/2010/main" val="1707187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43B17-D5E9-0304-7048-B8FDC727729E}"/>
            </a:ext>
          </a:extLst>
        </p:cNvPr>
        <p:cNvGrpSpPr/>
        <p:nvPr/>
      </p:nvGrpSpPr>
      <p:grpSpPr>
        <a:xfrm>
          <a:off x="0" y="0"/>
          <a:ext cx="0" cy="0"/>
          <a:chOff x="0" y="0"/>
          <a:chExt cx="0" cy="0"/>
        </a:xfrm>
      </p:grpSpPr>
      <p:pic>
        <p:nvPicPr>
          <p:cNvPr id="4" name="Picture 3" descr="A white and green sky&#10;&#10;Description automatically generated">
            <a:extLst>
              <a:ext uri="{FF2B5EF4-FFF2-40B4-BE49-F238E27FC236}">
                <a16:creationId xmlns:a16="http://schemas.microsoft.com/office/drawing/2014/main" id="{3FE2024E-3441-BFF7-609D-A09588455760}"/>
              </a:ext>
            </a:extLst>
          </p:cNvPr>
          <p:cNvPicPr>
            <a:picLocks noChangeAspect="1"/>
          </p:cNvPicPr>
          <p:nvPr/>
        </p:nvPicPr>
        <p:blipFill>
          <a:blip r:embed="rId3"/>
          <a:srcRect b="19"/>
          <a:stretch/>
        </p:blipFill>
        <p:spPr>
          <a:xfrm>
            <a:off x="1201" y="12487"/>
            <a:ext cx="12191980" cy="6856718"/>
          </a:xfrm>
          <a:prstGeom prst="rect">
            <a:avLst/>
          </a:prstGeom>
        </p:spPr>
      </p:pic>
      <p:sp>
        <p:nvSpPr>
          <p:cNvPr id="3" name="Rectangle 1">
            <a:extLst>
              <a:ext uri="{FF2B5EF4-FFF2-40B4-BE49-F238E27FC236}">
                <a16:creationId xmlns:a16="http://schemas.microsoft.com/office/drawing/2014/main" id="{672D5C39-D938-61C5-2DD7-0822FD44F8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object 10">
            <a:extLst>
              <a:ext uri="{FF2B5EF4-FFF2-40B4-BE49-F238E27FC236}">
                <a16:creationId xmlns:a16="http://schemas.microsoft.com/office/drawing/2014/main" id="{1AD7FA9D-62A3-3A66-DEDD-17951ADF6A7D}"/>
              </a:ext>
            </a:extLst>
          </p:cNvPr>
          <p:cNvSpPr txBox="1">
            <a:spLocks/>
          </p:cNvSpPr>
          <p:nvPr/>
        </p:nvSpPr>
        <p:spPr>
          <a:xfrm>
            <a:off x="27432" y="259768"/>
            <a:ext cx="10052119" cy="792525"/>
          </a:xfrm>
          <a:prstGeom prst="rect">
            <a:avLst/>
          </a:prstGeom>
        </p:spPr>
        <p:txBody>
          <a:bodyPr vert="horz" wrap="square" lIns="0" tIns="114300" rIns="0" bIns="0" rtlCol="0" anchor="b">
            <a:spAutoFit/>
          </a:bodyPr>
          <a:lstStyle>
            <a:lvl1pPr algn="ctr">
              <a:defRPr sz="6000" b="1" i="0">
                <a:solidFill>
                  <a:schemeClr val="bg1"/>
                </a:solidFill>
                <a:latin typeface="Calibri"/>
                <a:ea typeface="+mj-ea"/>
                <a:cs typeface="Calibri"/>
              </a:defRPr>
            </a:lvl1pPr>
          </a:lstStyle>
          <a:p>
            <a:pPr>
              <a:spcBef>
                <a:spcPts val="900"/>
              </a:spcBef>
            </a:pPr>
            <a:r>
              <a:rPr lang="en-GB" sz="4400" spc="705" dirty="0">
                <a:solidFill>
                  <a:schemeClr val="tx1">
                    <a:lumMod val="50000"/>
                    <a:lumOff val="50000"/>
                  </a:schemeClr>
                </a:solidFill>
                <a:latin typeface="Monserrat"/>
              </a:rPr>
              <a:t>WUN Development </a:t>
            </a:r>
            <a:r>
              <a:rPr lang="en-GB" sz="4000" spc="705" dirty="0">
                <a:solidFill>
                  <a:schemeClr val="tx1">
                    <a:lumMod val="50000"/>
                    <a:lumOff val="50000"/>
                  </a:schemeClr>
                </a:solidFill>
                <a:latin typeface="Monserrat"/>
              </a:rPr>
              <a:t>Programme</a:t>
            </a:r>
            <a:endParaRPr lang="en-GB" sz="4000" dirty="0">
              <a:solidFill>
                <a:schemeClr val="tx1">
                  <a:lumMod val="50000"/>
                  <a:lumOff val="50000"/>
                </a:schemeClr>
              </a:solidFill>
              <a:latin typeface="Monserrat"/>
            </a:endParaRPr>
          </a:p>
        </p:txBody>
      </p:sp>
      <p:sp>
        <p:nvSpPr>
          <p:cNvPr id="7" name="TextBox 6">
            <a:extLst>
              <a:ext uri="{FF2B5EF4-FFF2-40B4-BE49-F238E27FC236}">
                <a16:creationId xmlns:a16="http://schemas.microsoft.com/office/drawing/2014/main" id="{46735394-1719-3ACF-3534-6BD2B634685F}"/>
              </a:ext>
            </a:extLst>
          </p:cNvPr>
          <p:cNvSpPr txBox="1"/>
          <p:nvPr/>
        </p:nvSpPr>
        <p:spPr>
          <a:xfrm>
            <a:off x="307319" y="1348768"/>
            <a:ext cx="11268985" cy="1815882"/>
          </a:xfrm>
          <a:prstGeom prst="rect">
            <a:avLst/>
          </a:prstGeom>
          <a:noFill/>
        </p:spPr>
        <p:txBody>
          <a:bodyPr wrap="square" rtlCol="0">
            <a:spAutoFit/>
          </a:bodyPr>
          <a:lstStyle/>
          <a:p>
            <a:r>
              <a:rPr lang="en-GB" sz="14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Changing the future of utilities: Introducing our unique WUN development programmes – designed by and for women in utilities</a:t>
            </a:r>
          </a:p>
          <a:p>
            <a:endPar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We know that utilities need more women in leadership and, with the fast-changing nature of the sector, this is more important than ever. Changes are being made but the pace isn’t fast enough to make a real difference. We are here to help.</a:t>
            </a:r>
          </a:p>
          <a:p>
            <a:endPar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We are proud to have created a bespoke development framework to support women at different points in their utilities careers.</a:t>
            </a:r>
          </a:p>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Further information </a:t>
            </a:r>
            <a:r>
              <a:rPr lang="en-GB" sz="14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https://thewun.co.uk/wun-development-programmes</a:t>
            </a:r>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8" name="Picture 7" descr="A green and white poster with text&#10;&#10;AI-generated content may be incorrect.">
            <a:extLst>
              <a:ext uri="{FF2B5EF4-FFF2-40B4-BE49-F238E27FC236}">
                <a16:creationId xmlns:a16="http://schemas.microsoft.com/office/drawing/2014/main" id="{C271A285-EFDD-38DE-D651-37B34079D3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6363" y="3437974"/>
            <a:ext cx="6840052" cy="3420026"/>
          </a:xfrm>
          <a:prstGeom prst="rect">
            <a:avLst/>
          </a:prstGeom>
        </p:spPr>
      </p:pic>
      <p:sp>
        <p:nvSpPr>
          <p:cNvPr id="9" name="TextBox 8">
            <a:extLst>
              <a:ext uri="{FF2B5EF4-FFF2-40B4-BE49-F238E27FC236}">
                <a16:creationId xmlns:a16="http://schemas.microsoft.com/office/drawing/2014/main" id="{E4B5509F-FB49-A010-A17D-05EF9BFEBAC2}"/>
              </a:ext>
            </a:extLst>
          </p:cNvPr>
          <p:cNvSpPr txBox="1"/>
          <p:nvPr/>
        </p:nvSpPr>
        <p:spPr>
          <a:xfrm>
            <a:off x="307319" y="3431878"/>
            <a:ext cx="4798081" cy="3170099"/>
          </a:xfrm>
          <a:prstGeom prst="rect">
            <a:avLst/>
          </a:prstGeom>
          <a:noFill/>
        </p:spPr>
        <p:txBody>
          <a:bodyPr wrap="square" rtlCol="0">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Our WUN programmes have been created by women in utilities to respond to the challenges and needs reported to us by our members and partner organisations.</a:t>
            </a:r>
          </a:p>
          <a:p>
            <a:endPar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Designed to address the unique challenges of utilities, our topics are specifically tailored to support and develop women in the sector.</a:t>
            </a:r>
          </a:p>
          <a:p>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We are also proud to offer a WUN Bursary Scheme for our WUN Drive and WUN Thrive programmes, helping to ensure development opportunities are accessible to women across the sector. </a:t>
            </a:r>
            <a:endPar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chemeClr val="bg1"/>
              </a:solidFill>
            </a:endParaRPr>
          </a:p>
        </p:txBody>
      </p:sp>
    </p:spTree>
    <p:extLst>
      <p:ext uri="{BB962C8B-B14F-4D97-AF65-F5344CB8AC3E}">
        <p14:creationId xmlns:p14="http://schemas.microsoft.com/office/powerpoint/2010/main" val="1876465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9552431" y="5087111"/>
              <a:ext cx="2602992" cy="1770886"/>
            </a:xfrm>
            <a:prstGeom prst="rect">
              <a:avLst/>
            </a:prstGeom>
          </p:spPr>
        </p:pic>
      </p:grpSp>
      <p:sp>
        <p:nvSpPr>
          <p:cNvPr id="5" name="object 5"/>
          <p:cNvSpPr txBox="1"/>
          <p:nvPr/>
        </p:nvSpPr>
        <p:spPr>
          <a:xfrm>
            <a:off x="3179064" y="2671851"/>
            <a:ext cx="5833110" cy="1486535"/>
          </a:xfrm>
          <a:prstGeom prst="rect">
            <a:avLst/>
          </a:prstGeom>
        </p:spPr>
        <p:txBody>
          <a:bodyPr vert="horz" wrap="square" lIns="0" tIns="0" rIns="0" bIns="0" rtlCol="0">
            <a:spAutoFit/>
          </a:bodyPr>
          <a:lstStyle/>
          <a:p>
            <a:pPr>
              <a:lnSpc>
                <a:spcPts val="11215"/>
              </a:lnSpc>
            </a:pPr>
            <a:r>
              <a:rPr sz="9600" b="1" spc="1305" dirty="0">
                <a:solidFill>
                  <a:srgbClr val="FFFFFF"/>
                </a:solidFill>
                <a:latin typeface="Calibri"/>
                <a:cs typeface="Calibri"/>
              </a:rPr>
              <a:t>Podcasts</a:t>
            </a:r>
            <a:endParaRPr sz="9600">
              <a:latin typeface="Calibri"/>
              <a:cs typeface="Calibri"/>
            </a:endParaRPr>
          </a:p>
        </p:txBody>
      </p:sp>
      <p:pic>
        <p:nvPicPr>
          <p:cNvPr id="6" name="object 6"/>
          <p:cNvPicPr/>
          <p:nvPr/>
        </p:nvPicPr>
        <p:blipFill>
          <a:blip r:embed="rId4" cstate="print"/>
          <a:stretch>
            <a:fillRect/>
          </a:stretch>
        </p:blipFill>
        <p:spPr>
          <a:xfrm>
            <a:off x="0" y="0"/>
            <a:ext cx="12173711" cy="6857995"/>
          </a:xfrm>
          <a:prstGeom prst="rect">
            <a:avLst/>
          </a:prstGeom>
        </p:spPr>
      </p:pic>
      <p:sp>
        <p:nvSpPr>
          <p:cNvPr id="7" name="object 7"/>
          <p:cNvSpPr txBox="1"/>
          <p:nvPr/>
        </p:nvSpPr>
        <p:spPr>
          <a:xfrm>
            <a:off x="1953895" y="1431416"/>
            <a:ext cx="8283575" cy="3317875"/>
          </a:xfrm>
          <a:prstGeom prst="rect">
            <a:avLst/>
          </a:prstGeom>
        </p:spPr>
        <p:txBody>
          <a:bodyPr vert="horz" wrap="square" lIns="0" tIns="12700" rIns="0" bIns="0" rtlCol="0">
            <a:spAutoFit/>
          </a:bodyPr>
          <a:lstStyle/>
          <a:p>
            <a:pPr marL="12700" marR="5080" algn="ctr">
              <a:lnSpc>
                <a:spcPct val="100000"/>
              </a:lnSpc>
              <a:spcBef>
                <a:spcPts val="100"/>
              </a:spcBef>
            </a:pPr>
            <a:r>
              <a:rPr sz="5400" b="1" spc="595" dirty="0">
                <a:solidFill>
                  <a:srgbClr val="FFFFFF"/>
                </a:solidFill>
                <a:latin typeface="Monserrat"/>
                <a:cs typeface="Calibri"/>
              </a:rPr>
              <a:t>Don’t</a:t>
            </a:r>
            <a:r>
              <a:rPr sz="5400" b="1" spc="310" dirty="0">
                <a:solidFill>
                  <a:srgbClr val="FFFFFF"/>
                </a:solidFill>
                <a:latin typeface="Monserrat"/>
                <a:cs typeface="Calibri"/>
              </a:rPr>
              <a:t> </a:t>
            </a:r>
            <a:r>
              <a:rPr sz="5400" b="1" spc="615" dirty="0">
                <a:solidFill>
                  <a:srgbClr val="FFFFFF"/>
                </a:solidFill>
                <a:latin typeface="Monserrat"/>
                <a:cs typeface="Calibri"/>
              </a:rPr>
              <a:t>forget</a:t>
            </a:r>
            <a:r>
              <a:rPr sz="5400" b="1" spc="315" dirty="0">
                <a:solidFill>
                  <a:srgbClr val="FFFFFF"/>
                </a:solidFill>
                <a:latin typeface="Monserrat"/>
                <a:cs typeface="Calibri"/>
              </a:rPr>
              <a:t> </a:t>
            </a:r>
            <a:r>
              <a:rPr sz="5400" b="1" spc="545" dirty="0">
                <a:solidFill>
                  <a:srgbClr val="FFFFFF"/>
                </a:solidFill>
                <a:latin typeface="Monserrat"/>
                <a:cs typeface="Calibri"/>
              </a:rPr>
              <a:t>to</a:t>
            </a:r>
            <a:r>
              <a:rPr sz="5400" b="1" spc="310" dirty="0">
                <a:solidFill>
                  <a:srgbClr val="FFFFFF"/>
                </a:solidFill>
                <a:latin typeface="Monserrat"/>
                <a:cs typeface="Calibri"/>
              </a:rPr>
              <a:t> </a:t>
            </a:r>
            <a:r>
              <a:rPr sz="5400" b="1" spc="509" dirty="0">
                <a:solidFill>
                  <a:srgbClr val="FFFFFF"/>
                </a:solidFill>
                <a:latin typeface="Monserrat"/>
                <a:cs typeface="Calibri"/>
              </a:rPr>
              <a:t>join</a:t>
            </a:r>
            <a:r>
              <a:rPr sz="5400" b="1" spc="315" dirty="0">
                <a:solidFill>
                  <a:srgbClr val="FFFFFF"/>
                </a:solidFill>
                <a:latin typeface="Monserrat"/>
                <a:cs typeface="Calibri"/>
              </a:rPr>
              <a:t> </a:t>
            </a:r>
            <a:r>
              <a:rPr sz="5400" b="1" spc="620" dirty="0">
                <a:solidFill>
                  <a:srgbClr val="FFFFFF"/>
                </a:solidFill>
                <a:latin typeface="Monserrat"/>
                <a:cs typeface="Calibri"/>
              </a:rPr>
              <a:t>the </a:t>
            </a:r>
            <a:r>
              <a:rPr sz="5400" b="1" spc="695" dirty="0">
                <a:solidFill>
                  <a:srgbClr val="FFFFFF"/>
                </a:solidFill>
                <a:latin typeface="Monserrat"/>
                <a:cs typeface="Calibri"/>
              </a:rPr>
              <a:t>Network</a:t>
            </a:r>
            <a:r>
              <a:rPr sz="5400" b="1" spc="305" dirty="0">
                <a:solidFill>
                  <a:srgbClr val="FFFFFF"/>
                </a:solidFill>
                <a:latin typeface="Monserrat"/>
                <a:cs typeface="Calibri"/>
              </a:rPr>
              <a:t> </a:t>
            </a:r>
            <a:r>
              <a:rPr sz="5400" b="1" dirty="0">
                <a:solidFill>
                  <a:srgbClr val="FFFFFF"/>
                </a:solidFill>
                <a:latin typeface="Monserrat"/>
                <a:cs typeface="Calibri"/>
              </a:rPr>
              <a:t>–</a:t>
            </a:r>
            <a:r>
              <a:rPr sz="5400" b="1" spc="315" dirty="0">
                <a:solidFill>
                  <a:srgbClr val="FFFFFF"/>
                </a:solidFill>
                <a:latin typeface="Monserrat"/>
                <a:cs typeface="Calibri"/>
              </a:rPr>
              <a:t> </a:t>
            </a:r>
            <a:r>
              <a:rPr sz="5400" b="1" spc="480" dirty="0">
                <a:solidFill>
                  <a:srgbClr val="FFFFFF"/>
                </a:solidFill>
                <a:latin typeface="Monserrat"/>
                <a:cs typeface="Calibri"/>
              </a:rPr>
              <a:t>its</a:t>
            </a:r>
            <a:r>
              <a:rPr sz="5400" b="1" spc="315" dirty="0">
                <a:solidFill>
                  <a:srgbClr val="FFFFFF"/>
                </a:solidFill>
                <a:latin typeface="Monserrat"/>
                <a:cs typeface="Calibri"/>
              </a:rPr>
              <a:t> </a:t>
            </a:r>
            <a:r>
              <a:rPr sz="5400" b="1" spc="520" dirty="0">
                <a:solidFill>
                  <a:srgbClr val="FFFFFF"/>
                </a:solidFill>
                <a:latin typeface="Monserrat"/>
                <a:cs typeface="Calibri"/>
              </a:rPr>
              <a:t>free</a:t>
            </a:r>
            <a:r>
              <a:rPr sz="5400" b="1" spc="315" dirty="0">
                <a:solidFill>
                  <a:srgbClr val="FFFFFF"/>
                </a:solidFill>
                <a:latin typeface="Monserrat"/>
                <a:cs typeface="Calibri"/>
              </a:rPr>
              <a:t> </a:t>
            </a:r>
            <a:r>
              <a:rPr sz="5400" b="1" spc="60" dirty="0">
                <a:solidFill>
                  <a:srgbClr val="FFFFFF"/>
                </a:solidFill>
                <a:latin typeface="Monserrat"/>
                <a:cs typeface="Calibri"/>
              </a:rPr>
              <a:t>&amp; </a:t>
            </a:r>
            <a:r>
              <a:rPr sz="5400" b="1" spc="695" dirty="0">
                <a:solidFill>
                  <a:srgbClr val="FFFFFF"/>
                </a:solidFill>
                <a:latin typeface="Monserrat"/>
                <a:cs typeface="Calibri"/>
              </a:rPr>
              <a:t>you</a:t>
            </a:r>
            <a:r>
              <a:rPr sz="5400" b="1" spc="305" dirty="0">
                <a:solidFill>
                  <a:srgbClr val="FFFFFF"/>
                </a:solidFill>
                <a:latin typeface="Monserrat"/>
                <a:cs typeface="Calibri"/>
              </a:rPr>
              <a:t> </a:t>
            </a:r>
            <a:r>
              <a:rPr sz="5400" b="1" spc="565" dirty="0">
                <a:solidFill>
                  <a:srgbClr val="FFFFFF"/>
                </a:solidFill>
                <a:latin typeface="Monserrat"/>
                <a:cs typeface="Calibri"/>
              </a:rPr>
              <a:t>also</a:t>
            </a:r>
            <a:r>
              <a:rPr sz="5400" b="1" spc="310" dirty="0">
                <a:solidFill>
                  <a:srgbClr val="FFFFFF"/>
                </a:solidFill>
                <a:latin typeface="Monserrat"/>
                <a:cs typeface="Calibri"/>
              </a:rPr>
              <a:t> </a:t>
            </a:r>
            <a:r>
              <a:rPr sz="5400" b="1" spc="625" dirty="0">
                <a:solidFill>
                  <a:srgbClr val="FFFFFF"/>
                </a:solidFill>
                <a:latin typeface="Monserrat"/>
                <a:cs typeface="Calibri"/>
              </a:rPr>
              <a:t>receive</a:t>
            </a:r>
            <a:r>
              <a:rPr sz="5400" b="1" spc="310" dirty="0">
                <a:solidFill>
                  <a:srgbClr val="FFFFFF"/>
                </a:solidFill>
                <a:latin typeface="Monserrat"/>
                <a:cs typeface="Calibri"/>
              </a:rPr>
              <a:t> </a:t>
            </a:r>
            <a:r>
              <a:rPr sz="5400" b="1" spc="590" dirty="0">
                <a:solidFill>
                  <a:srgbClr val="FFFFFF"/>
                </a:solidFill>
                <a:latin typeface="Monserrat"/>
                <a:cs typeface="Calibri"/>
              </a:rPr>
              <a:t>our </a:t>
            </a:r>
            <a:r>
              <a:rPr sz="5400" b="1" spc="575" dirty="0">
                <a:solidFill>
                  <a:srgbClr val="FFFFFF"/>
                </a:solidFill>
                <a:latin typeface="Monserrat"/>
                <a:cs typeface="Calibri"/>
              </a:rPr>
              <a:t>quarterly</a:t>
            </a:r>
            <a:r>
              <a:rPr sz="5400" b="1" spc="330" dirty="0">
                <a:solidFill>
                  <a:srgbClr val="FFFFFF"/>
                </a:solidFill>
                <a:latin typeface="Monserrat"/>
                <a:cs typeface="Calibri"/>
              </a:rPr>
              <a:t> </a:t>
            </a:r>
            <a:r>
              <a:rPr sz="5400" b="1" spc="615" dirty="0">
                <a:solidFill>
                  <a:srgbClr val="FFFFFF"/>
                </a:solidFill>
                <a:latin typeface="Monserrat"/>
                <a:cs typeface="Calibri"/>
              </a:rPr>
              <a:t>newsletter</a:t>
            </a:r>
            <a:r>
              <a:rPr sz="5400" b="1" spc="-50" dirty="0">
                <a:solidFill>
                  <a:srgbClr val="FFFFFF"/>
                </a:solidFill>
                <a:latin typeface="Monserrat"/>
                <a:cs typeface="Calibri"/>
              </a:rPr>
              <a:t>!</a:t>
            </a:r>
            <a:endParaRPr sz="5400" dirty="0">
              <a:latin typeface="Monserrat"/>
              <a:cs typeface="Calibri"/>
            </a:endParaRPr>
          </a:p>
        </p:txBody>
      </p:sp>
      <p:sp>
        <p:nvSpPr>
          <p:cNvPr id="8" name="object 8"/>
          <p:cNvSpPr txBox="1"/>
          <p:nvPr/>
        </p:nvSpPr>
        <p:spPr>
          <a:xfrm>
            <a:off x="3581400" y="6180707"/>
            <a:ext cx="5646674" cy="443070"/>
          </a:xfrm>
          <a:prstGeom prst="rect">
            <a:avLst/>
          </a:prstGeom>
        </p:spPr>
        <p:txBody>
          <a:bodyPr vert="horz" wrap="square" lIns="0" tIns="12065" rIns="0" bIns="0" rtlCol="0">
            <a:spAutoFit/>
          </a:bodyPr>
          <a:lstStyle/>
          <a:p>
            <a:pPr marL="12700">
              <a:lnSpc>
                <a:spcPct val="100000"/>
              </a:lnSpc>
              <a:spcBef>
                <a:spcPts val="95"/>
              </a:spcBef>
            </a:pPr>
            <a:r>
              <a:rPr sz="2800" b="1" spc="-25" dirty="0">
                <a:solidFill>
                  <a:srgbClr val="FFFFFF"/>
                </a:solidFill>
                <a:latin typeface="Open Sans" panose="020B0606030504020204" pitchFamily="34" charset="0"/>
                <a:ea typeface="Open Sans" panose="020B0606030504020204" pitchFamily="34" charset="0"/>
                <a:cs typeface="Open Sans" panose="020B0606030504020204" pitchFamily="34" charset="0"/>
              </a:rPr>
              <a:t>https://thewun.co.uk/join-</a:t>
            </a:r>
            <a:r>
              <a:rPr sz="2800" b="1" spc="-20" dirty="0">
                <a:solidFill>
                  <a:srgbClr val="FFFFFF"/>
                </a:solidFill>
                <a:latin typeface="Open Sans" panose="020B0606030504020204" pitchFamily="34" charset="0"/>
                <a:ea typeface="Open Sans" panose="020B0606030504020204" pitchFamily="34" charset="0"/>
                <a:cs typeface="Open Sans" panose="020B0606030504020204" pitchFamily="34" charset="0"/>
              </a:rPr>
              <a:t>wun</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50530-BF69-BEC3-0B63-9CDBA16AE00A}"/>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6D56BC91-52CD-2910-FB3B-40304CE6DA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3" y="95489"/>
            <a:ext cx="1576144" cy="10528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A449281-D7D2-ECEC-643E-060D4332B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2671" y="84178"/>
            <a:ext cx="1376878" cy="5966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69A7F85-DAA4-086D-33B2-2B941CD31C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9833" y="629171"/>
            <a:ext cx="1320062" cy="8818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438F126F-96C4-39D5-6DFE-70AD03CACEF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85" t="1" r="8285" b="5935"/>
          <a:stretch/>
        </p:blipFill>
        <p:spPr bwMode="auto">
          <a:xfrm>
            <a:off x="27912" y="2648827"/>
            <a:ext cx="1891063" cy="65985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9FDA7614-8617-37AA-E61F-562B11CD0F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0804" y="1896465"/>
            <a:ext cx="2212392" cy="53898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CEE3EE3D-9E4C-B9AD-CBA4-28A9E32E9DB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3596" y="1311516"/>
            <a:ext cx="2080852" cy="53809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16CE2214-8550-8C03-637F-4ABFCAA5E48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6788" y="2402921"/>
            <a:ext cx="2344145" cy="54243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D9DA3A4A-0A61-0A63-2B68-88DE548A528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5365" y="1680653"/>
            <a:ext cx="1076554" cy="661365"/>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17E1D3ED-0697-E2FA-B770-679082ADF7C5}"/>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094" t="1" r="2688" b="8719"/>
          <a:stretch/>
        </p:blipFill>
        <p:spPr bwMode="auto">
          <a:xfrm>
            <a:off x="2078092" y="2464188"/>
            <a:ext cx="1770443" cy="577658"/>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11EA3806-9B8E-C752-E0AF-CE6244E16CC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3305" b="28405"/>
          <a:stretch/>
        </p:blipFill>
        <p:spPr bwMode="auto">
          <a:xfrm>
            <a:off x="96222" y="5676586"/>
            <a:ext cx="2120447" cy="542363"/>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EAD2E7E8-7938-B012-7E25-AEB15917CD2E}"/>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9239" t="13695" b="17306"/>
          <a:stretch/>
        </p:blipFill>
        <p:spPr bwMode="auto">
          <a:xfrm>
            <a:off x="1970614" y="4227075"/>
            <a:ext cx="1283634" cy="689849"/>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285320C9-A7E7-819B-9D48-77EE3AA61EE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89307" y="5818441"/>
            <a:ext cx="950210" cy="95021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8E72A7A1-C333-D3A6-AD66-452CA6B3AC6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4470" y="2431593"/>
            <a:ext cx="1631261" cy="298589"/>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33DA7F12-D579-E30D-9285-288903404D1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760" y="6163681"/>
            <a:ext cx="1686312" cy="6191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black logo&#10;&#10;Description automatically generated">
            <a:extLst>
              <a:ext uri="{FF2B5EF4-FFF2-40B4-BE49-F238E27FC236}">
                <a16:creationId xmlns:a16="http://schemas.microsoft.com/office/drawing/2014/main" id="{E886D636-4264-EC1E-AED5-E713D9E2256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12867" y="2648827"/>
            <a:ext cx="800047" cy="639092"/>
          </a:xfrm>
          <a:prstGeom prst="rect">
            <a:avLst/>
          </a:prstGeom>
        </p:spPr>
      </p:pic>
      <p:pic>
        <p:nvPicPr>
          <p:cNvPr id="1080" name="Picture 56">
            <a:extLst>
              <a:ext uri="{FF2B5EF4-FFF2-40B4-BE49-F238E27FC236}">
                <a16:creationId xmlns:a16="http://schemas.microsoft.com/office/drawing/2014/main" id="{925E3CA8-4CFE-518D-E35C-96031BAD81B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87811" y="5927789"/>
            <a:ext cx="1824254" cy="84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and black logo&#10;&#10;Description automatically generated">
            <a:extLst>
              <a:ext uri="{FF2B5EF4-FFF2-40B4-BE49-F238E27FC236}">
                <a16:creationId xmlns:a16="http://schemas.microsoft.com/office/drawing/2014/main" id="{54892B41-5306-0CC8-7365-1682AB7A350E}"/>
              </a:ext>
            </a:extLst>
          </p:cNvPr>
          <p:cNvPicPr>
            <a:picLocks noChangeAspect="1"/>
          </p:cNvPicPr>
          <p:nvPr/>
        </p:nvPicPr>
        <p:blipFill rotWithShape="1">
          <a:blip r:embed="rId18">
            <a:extLst>
              <a:ext uri="{28A0092B-C50C-407E-A947-70E740481C1C}">
                <a14:useLocalDpi xmlns:a14="http://schemas.microsoft.com/office/drawing/2010/main" val="0"/>
              </a:ext>
            </a:extLst>
          </a:blip>
          <a:srcRect l="7493" t="19674" b="20887"/>
          <a:stretch/>
        </p:blipFill>
        <p:spPr>
          <a:xfrm>
            <a:off x="1879690" y="3007436"/>
            <a:ext cx="3069295" cy="581783"/>
          </a:xfrm>
          <a:prstGeom prst="rect">
            <a:avLst/>
          </a:prstGeom>
        </p:spPr>
      </p:pic>
      <p:pic>
        <p:nvPicPr>
          <p:cNvPr id="2" name="Picture 1" descr="A logo for a music company&#10;&#10;Description automatically generated">
            <a:extLst>
              <a:ext uri="{FF2B5EF4-FFF2-40B4-BE49-F238E27FC236}">
                <a16:creationId xmlns:a16="http://schemas.microsoft.com/office/drawing/2014/main" id="{3D686232-9FB9-C9FC-D433-5A18E6D9F9E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232024" y="5104287"/>
            <a:ext cx="1671136" cy="810684"/>
          </a:xfrm>
          <a:prstGeom prst="rect">
            <a:avLst/>
          </a:prstGeom>
        </p:spPr>
      </p:pic>
      <p:pic>
        <p:nvPicPr>
          <p:cNvPr id="13" name="Picture 12" descr="A purple and grey letters&#10;&#10;Description automatically generated">
            <a:extLst>
              <a:ext uri="{FF2B5EF4-FFF2-40B4-BE49-F238E27FC236}">
                <a16:creationId xmlns:a16="http://schemas.microsoft.com/office/drawing/2014/main" id="{0E19DA66-5951-3A0F-05BD-B69348FD5C1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33675" y="101292"/>
            <a:ext cx="1033418" cy="601225"/>
          </a:xfrm>
          <a:prstGeom prst="rect">
            <a:avLst/>
          </a:prstGeom>
        </p:spPr>
      </p:pic>
      <p:pic>
        <p:nvPicPr>
          <p:cNvPr id="11" name="Picture 10" descr="Blue letters on a white background&#10;&#10;Description automatically generated">
            <a:extLst>
              <a:ext uri="{FF2B5EF4-FFF2-40B4-BE49-F238E27FC236}">
                <a16:creationId xmlns:a16="http://schemas.microsoft.com/office/drawing/2014/main" id="{711908D5-CBC6-7876-D7C4-D783FE39686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27990" y="1771571"/>
            <a:ext cx="1897979" cy="394385"/>
          </a:xfrm>
          <a:prstGeom prst="rect">
            <a:avLst/>
          </a:prstGeom>
        </p:spPr>
      </p:pic>
      <p:pic>
        <p:nvPicPr>
          <p:cNvPr id="10" name="Picture 9" descr="A logo with orange circle and black text&#10;&#10;Description automatically generated">
            <a:extLst>
              <a:ext uri="{FF2B5EF4-FFF2-40B4-BE49-F238E27FC236}">
                <a16:creationId xmlns:a16="http://schemas.microsoft.com/office/drawing/2014/main" id="{112ACFF0-B245-4139-CFF5-5DD5754D35BB}"/>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7104" t="18681" r="4673" b="21327"/>
          <a:stretch/>
        </p:blipFill>
        <p:spPr>
          <a:xfrm>
            <a:off x="2388188" y="3393091"/>
            <a:ext cx="2038367" cy="707969"/>
          </a:xfrm>
          <a:prstGeom prst="rect">
            <a:avLst/>
          </a:prstGeom>
        </p:spPr>
      </p:pic>
      <p:pic>
        <p:nvPicPr>
          <p:cNvPr id="15" name="Picture 14" descr="A black and white logo&#10;&#10;Description automatically generated">
            <a:extLst>
              <a:ext uri="{FF2B5EF4-FFF2-40B4-BE49-F238E27FC236}">
                <a16:creationId xmlns:a16="http://schemas.microsoft.com/office/drawing/2014/main" id="{B2DDD079-3FA0-9FEA-B497-86CC11540079}"/>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5644" t="8734" r="5293" b="10534"/>
          <a:stretch/>
        </p:blipFill>
        <p:spPr>
          <a:xfrm>
            <a:off x="9827406" y="2220225"/>
            <a:ext cx="2161722" cy="783808"/>
          </a:xfrm>
          <a:prstGeom prst="rect">
            <a:avLst/>
          </a:prstGeom>
        </p:spPr>
      </p:pic>
      <p:pic>
        <p:nvPicPr>
          <p:cNvPr id="1048" name="Picture 24">
            <a:extLst>
              <a:ext uri="{FF2B5EF4-FFF2-40B4-BE49-F238E27FC236}">
                <a16:creationId xmlns:a16="http://schemas.microsoft.com/office/drawing/2014/main" id="{C2694835-3C42-9C42-7EA8-AE047B4D0D00}"/>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16957" b="18068"/>
          <a:stretch/>
        </p:blipFill>
        <p:spPr bwMode="auto">
          <a:xfrm>
            <a:off x="207473" y="1666235"/>
            <a:ext cx="1547075" cy="6714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urple ribbon on a black background&#10;&#10;Description automatically generated">
            <a:extLst>
              <a:ext uri="{FF2B5EF4-FFF2-40B4-BE49-F238E27FC236}">
                <a16:creationId xmlns:a16="http://schemas.microsoft.com/office/drawing/2014/main" id="{DF5EBDCE-74CB-224F-6318-CF22C0454297}"/>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8519" y="4366455"/>
            <a:ext cx="1823165" cy="480655"/>
          </a:xfrm>
          <a:prstGeom prst="rect">
            <a:avLst/>
          </a:prstGeom>
        </p:spPr>
      </p:pic>
      <p:pic>
        <p:nvPicPr>
          <p:cNvPr id="16" name="Picture 15">
            <a:extLst>
              <a:ext uri="{FF2B5EF4-FFF2-40B4-BE49-F238E27FC236}">
                <a16:creationId xmlns:a16="http://schemas.microsoft.com/office/drawing/2014/main" id="{A28A7F49-4EE5-0678-3453-8A26A38B999C}"/>
              </a:ext>
            </a:extLst>
          </p:cNvPr>
          <p:cNvPicPr>
            <a:picLocks noChangeAspect="1"/>
          </p:cNvPicPr>
          <p:nvPr/>
        </p:nvPicPr>
        <p:blipFill rotWithShape="1">
          <a:blip r:embed="rId26"/>
          <a:srcRect t="15382" b="27562"/>
          <a:stretch/>
        </p:blipFill>
        <p:spPr>
          <a:xfrm>
            <a:off x="4716791" y="2787856"/>
            <a:ext cx="1258650" cy="432266"/>
          </a:xfrm>
          <a:prstGeom prst="rect">
            <a:avLst/>
          </a:prstGeom>
        </p:spPr>
      </p:pic>
      <p:pic>
        <p:nvPicPr>
          <p:cNvPr id="18" name="Picture 17" descr="A black background with blue text&#10;&#10;Description automatically generated">
            <a:extLst>
              <a:ext uri="{FF2B5EF4-FFF2-40B4-BE49-F238E27FC236}">
                <a16:creationId xmlns:a16="http://schemas.microsoft.com/office/drawing/2014/main" id="{C9E8B379-528B-E19D-E27E-DBB555C22F1D}"/>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668759" y="6031802"/>
            <a:ext cx="2300151" cy="634046"/>
          </a:xfrm>
          <a:prstGeom prst="rect">
            <a:avLst/>
          </a:prstGeom>
        </p:spPr>
      </p:pic>
      <p:pic>
        <p:nvPicPr>
          <p:cNvPr id="22" name="Picture 21" descr="A logo for a company&#10;&#10;Description automatically generated">
            <a:extLst>
              <a:ext uri="{FF2B5EF4-FFF2-40B4-BE49-F238E27FC236}">
                <a16:creationId xmlns:a16="http://schemas.microsoft.com/office/drawing/2014/main" id="{2A5ACC05-E5BC-6827-66F1-CF6BEEE1F977}"/>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292193" y="4793675"/>
            <a:ext cx="1196471" cy="624735"/>
          </a:xfrm>
          <a:prstGeom prst="rect">
            <a:avLst/>
          </a:prstGeom>
        </p:spPr>
      </p:pic>
      <p:pic>
        <p:nvPicPr>
          <p:cNvPr id="1042" name="Picture 18">
            <a:extLst>
              <a:ext uri="{FF2B5EF4-FFF2-40B4-BE49-F238E27FC236}">
                <a16:creationId xmlns:a16="http://schemas.microsoft.com/office/drawing/2014/main" id="{B9D6264B-3881-05F1-8CB1-EC0091CB3483}"/>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532640" y="1734685"/>
            <a:ext cx="1220651" cy="8153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B9F37A0E-2E73-5DE6-15F8-64B6EE393D8B}"/>
              </a:ext>
            </a:extLst>
          </p:cNvPr>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l="9716" t="23310" r="6764" b="24544"/>
          <a:stretch/>
        </p:blipFill>
        <p:spPr bwMode="auto">
          <a:xfrm>
            <a:off x="2938547" y="5885327"/>
            <a:ext cx="2371217" cy="3439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CF25EDBF-8E4B-AA52-888B-62A9D302BA74}"/>
              </a:ext>
            </a:extLst>
          </p:cNvPr>
          <p:cNvPicPr>
            <a:picLocks noChangeAspect="1"/>
          </p:cNvPicPr>
          <p:nvPr/>
        </p:nvPicPr>
        <p:blipFill>
          <a:blip r:embed="rId31" cstate="print">
            <a:extLst>
              <a:ext uri="{28A0092B-C50C-407E-A947-70E740481C1C}">
                <a14:useLocalDpi xmlns:a14="http://schemas.microsoft.com/office/drawing/2010/main" val="0"/>
              </a:ext>
            </a:extLst>
          </a:blip>
          <a:srcRect t="19824" r="6388" b="15712"/>
          <a:stretch/>
        </p:blipFill>
        <p:spPr>
          <a:xfrm>
            <a:off x="3233676" y="5284032"/>
            <a:ext cx="1953171" cy="534409"/>
          </a:xfrm>
          <a:prstGeom prst="rect">
            <a:avLst/>
          </a:prstGeom>
        </p:spPr>
      </p:pic>
      <p:pic>
        <p:nvPicPr>
          <p:cNvPr id="1030" name="Picture 6">
            <a:extLst>
              <a:ext uri="{FF2B5EF4-FFF2-40B4-BE49-F238E27FC236}">
                <a16:creationId xmlns:a16="http://schemas.microsoft.com/office/drawing/2014/main" id="{46AC642A-0A12-38F2-4BFE-E15D3580BE19}"/>
              </a:ext>
            </a:extLst>
          </p:cNvPr>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l="10206" t="23557" r="12211" b="19905"/>
          <a:stretch/>
        </p:blipFill>
        <p:spPr bwMode="auto">
          <a:xfrm>
            <a:off x="2732516" y="4438807"/>
            <a:ext cx="2055706" cy="827626"/>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5B9F611D-46C5-6646-5788-AAE3F1B699AE}"/>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l="17890" t="35907" r="21659" b="37179"/>
          <a:stretch/>
        </p:blipFill>
        <p:spPr bwMode="auto">
          <a:xfrm>
            <a:off x="83479" y="3763654"/>
            <a:ext cx="2038367" cy="6383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blue drop of water with a letter o&#10;&#10;Description automatically generated">
            <a:extLst>
              <a:ext uri="{FF2B5EF4-FFF2-40B4-BE49-F238E27FC236}">
                <a16:creationId xmlns:a16="http://schemas.microsoft.com/office/drawing/2014/main" id="{77185297-FC50-C0E0-1BE0-8D7E7B1805C9}"/>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84427" y="3350283"/>
            <a:ext cx="1323973" cy="372770"/>
          </a:xfrm>
          <a:prstGeom prst="rect">
            <a:avLst/>
          </a:prstGeom>
        </p:spPr>
      </p:pic>
      <p:pic>
        <p:nvPicPr>
          <p:cNvPr id="27" name="Picture 4" descr="Network latest | Updates in the Thames Water region">
            <a:extLst>
              <a:ext uri="{FF2B5EF4-FFF2-40B4-BE49-F238E27FC236}">
                <a16:creationId xmlns:a16="http://schemas.microsoft.com/office/drawing/2014/main" id="{C92A1F22-2CFB-A12C-9444-1B90A13DADC7}"/>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137254" y="680824"/>
            <a:ext cx="927665" cy="9276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logo with blue letters&#10;&#10;Description automatically generated">
            <a:extLst>
              <a:ext uri="{FF2B5EF4-FFF2-40B4-BE49-F238E27FC236}">
                <a16:creationId xmlns:a16="http://schemas.microsoft.com/office/drawing/2014/main" id="{B3F634CF-995F-226C-0436-461BE08B8BF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093596" y="4102469"/>
            <a:ext cx="1236957" cy="574134"/>
          </a:xfrm>
          <a:prstGeom prst="rect">
            <a:avLst/>
          </a:prstGeom>
        </p:spPr>
      </p:pic>
      <p:pic>
        <p:nvPicPr>
          <p:cNvPr id="8" name="Picture 7" descr="A blue and grey logo&#10;&#10;Description automatically generated">
            <a:extLst>
              <a:ext uri="{FF2B5EF4-FFF2-40B4-BE49-F238E27FC236}">
                <a16:creationId xmlns:a16="http://schemas.microsoft.com/office/drawing/2014/main" id="{28D3CE8A-BCC3-C6CB-AE29-0A14E63ACFBF}"/>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17004" y="1102310"/>
            <a:ext cx="2810759" cy="611743"/>
          </a:xfrm>
          <a:prstGeom prst="rect">
            <a:avLst/>
          </a:prstGeom>
        </p:spPr>
      </p:pic>
      <p:pic>
        <p:nvPicPr>
          <p:cNvPr id="1036" name="Picture 12">
            <a:extLst>
              <a:ext uri="{FF2B5EF4-FFF2-40B4-BE49-F238E27FC236}">
                <a16:creationId xmlns:a16="http://schemas.microsoft.com/office/drawing/2014/main" id="{2D9A3315-3CA4-5580-942C-B80195719998}"/>
              </a:ext>
            </a:extLst>
          </p:cNvPr>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t="21706" b="20463"/>
          <a:stretch/>
        </p:blipFill>
        <p:spPr bwMode="auto">
          <a:xfrm>
            <a:off x="5181891" y="3214394"/>
            <a:ext cx="1587100" cy="613111"/>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CEE1781B-B37C-F122-709A-C0BF9DECABD4}"/>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329638" y="761311"/>
            <a:ext cx="1530178" cy="80971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black text on a white background&#10;&#10;Description automatically generated">
            <a:extLst>
              <a:ext uri="{FF2B5EF4-FFF2-40B4-BE49-F238E27FC236}">
                <a16:creationId xmlns:a16="http://schemas.microsoft.com/office/drawing/2014/main" id="{F182AF5B-0D9B-5E76-B61F-8FC0D7FC0286}"/>
              </a:ext>
            </a:extLst>
          </p:cNvPr>
          <p:cNvPicPr>
            <a:picLocks noChangeAspect="1"/>
          </p:cNvPicPr>
          <p:nvPr/>
        </p:nvPicPr>
        <p:blipFill>
          <a:blip r:embed="rId40" cstate="print">
            <a:extLst>
              <a:ext uri="{28A0092B-C50C-407E-A947-70E740481C1C}">
                <a14:useLocalDpi xmlns:a14="http://schemas.microsoft.com/office/drawing/2010/main" val="0"/>
              </a:ext>
            </a:extLst>
          </a:blip>
          <a:srcRect l="13817" t="22819" r="15845" b="22189"/>
          <a:stretch/>
        </p:blipFill>
        <p:spPr>
          <a:xfrm>
            <a:off x="9366409" y="4952173"/>
            <a:ext cx="2466516" cy="477580"/>
          </a:xfrm>
          <a:prstGeom prst="rect">
            <a:avLst/>
          </a:prstGeom>
        </p:spPr>
      </p:pic>
      <p:pic>
        <p:nvPicPr>
          <p:cNvPr id="20" name="Picture 19" descr="A red and gold logo&#10;&#10;Description automatically generated">
            <a:extLst>
              <a:ext uri="{FF2B5EF4-FFF2-40B4-BE49-F238E27FC236}">
                <a16:creationId xmlns:a16="http://schemas.microsoft.com/office/drawing/2014/main" id="{FD66DC49-4BBD-D0BD-95EB-26DFA06E8856}"/>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228134" y="468055"/>
            <a:ext cx="1004761" cy="928564"/>
          </a:xfrm>
          <a:prstGeom prst="rect">
            <a:avLst/>
          </a:prstGeom>
        </p:spPr>
      </p:pic>
      <p:pic>
        <p:nvPicPr>
          <p:cNvPr id="9" name="Picture 10" descr="Engie Logo PNG vector in SVG, PDF, AI, CDR format">
            <a:extLst>
              <a:ext uri="{FF2B5EF4-FFF2-40B4-BE49-F238E27FC236}">
                <a16:creationId xmlns:a16="http://schemas.microsoft.com/office/drawing/2014/main" id="{60170D7C-E44D-6BD8-3508-BB20FF05C75C}"/>
              </a:ext>
            </a:extLst>
          </p:cNvPr>
          <p:cNvPicPr>
            <a:picLocks noChangeAspect="1" noChangeArrowheads="1"/>
          </p:cNvPicPr>
          <p:nvPr/>
        </p:nvPicPr>
        <p:blipFill rotWithShape="1">
          <a:blip r:embed="rId42">
            <a:extLst>
              <a:ext uri="{28A0092B-C50C-407E-A947-70E740481C1C}">
                <a14:useLocalDpi xmlns:a14="http://schemas.microsoft.com/office/drawing/2010/main" val="0"/>
              </a:ext>
            </a:extLst>
          </a:blip>
          <a:srcRect t="21444" b="15151"/>
          <a:stretch/>
        </p:blipFill>
        <p:spPr bwMode="auto">
          <a:xfrm>
            <a:off x="6859811" y="5030603"/>
            <a:ext cx="1481462" cy="70358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31D07F50-83A4-16F1-9D5B-79D1C6A12879}"/>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9162398" y="98448"/>
            <a:ext cx="1376877" cy="83143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A logo of a company&#10;&#10;AI-generated content may be incorrect.">
            <a:extLst>
              <a:ext uri="{FF2B5EF4-FFF2-40B4-BE49-F238E27FC236}">
                <a16:creationId xmlns:a16="http://schemas.microsoft.com/office/drawing/2014/main" id="{CFA0A769-DCE8-57BF-EB9B-4D465CB1A0AE}"/>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10238638" y="1657270"/>
            <a:ext cx="1882352" cy="653834"/>
          </a:xfrm>
          <a:prstGeom prst="rect">
            <a:avLst/>
          </a:prstGeom>
        </p:spPr>
      </p:pic>
      <p:pic>
        <p:nvPicPr>
          <p:cNvPr id="17" name="Picture 16">
            <a:extLst>
              <a:ext uri="{FF2B5EF4-FFF2-40B4-BE49-F238E27FC236}">
                <a16:creationId xmlns:a16="http://schemas.microsoft.com/office/drawing/2014/main" id="{AAFCADCD-89AE-CDF4-AF23-D25F56DFCD09}"/>
              </a:ext>
            </a:extLst>
          </p:cNvPr>
          <p:cNvPicPr>
            <a:picLocks noChangeAspect="1"/>
          </p:cNvPicPr>
          <p:nvPr/>
        </p:nvPicPr>
        <p:blipFill rotWithShape="1">
          <a:blip r:embed="rId45" cstate="print">
            <a:extLst>
              <a:ext uri="{28A0092B-C50C-407E-A947-70E740481C1C}">
                <a14:useLocalDpi xmlns:a14="http://schemas.microsoft.com/office/drawing/2010/main" val="0"/>
              </a:ext>
            </a:extLst>
          </a:blip>
          <a:srcRect t="14038" b="13535"/>
          <a:stretch/>
        </p:blipFill>
        <p:spPr>
          <a:xfrm>
            <a:off x="9611988" y="995774"/>
            <a:ext cx="1065621" cy="771791"/>
          </a:xfrm>
          <a:prstGeom prst="rect">
            <a:avLst/>
          </a:prstGeom>
        </p:spPr>
      </p:pic>
      <p:pic>
        <p:nvPicPr>
          <p:cNvPr id="36" name="Picture 35" descr="A blue and black logo&#10;&#10;AI-generated content may be incorrect.">
            <a:extLst>
              <a:ext uri="{FF2B5EF4-FFF2-40B4-BE49-F238E27FC236}">
                <a16:creationId xmlns:a16="http://schemas.microsoft.com/office/drawing/2014/main" id="{5CB08B54-9828-EB02-13FC-D51ED62DCBEB}"/>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6484358" y="4309173"/>
            <a:ext cx="1736347" cy="868174"/>
          </a:xfrm>
          <a:prstGeom prst="rect">
            <a:avLst/>
          </a:prstGeom>
        </p:spPr>
      </p:pic>
      <p:pic>
        <p:nvPicPr>
          <p:cNvPr id="37" name="Picture 36" descr="A white and blue logo&#10;&#10;AI-generated content may be incorrect.">
            <a:extLst>
              <a:ext uri="{FF2B5EF4-FFF2-40B4-BE49-F238E27FC236}">
                <a16:creationId xmlns:a16="http://schemas.microsoft.com/office/drawing/2014/main" id="{E72E0E72-D981-446E-767B-E1DDE62D2C51}"/>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6981523" y="6046883"/>
            <a:ext cx="1513231" cy="748067"/>
          </a:xfrm>
          <a:prstGeom prst="rect">
            <a:avLst/>
          </a:prstGeom>
        </p:spPr>
      </p:pic>
      <p:pic>
        <p:nvPicPr>
          <p:cNvPr id="38" name="Picture 37" descr="A logo with blue and green lines&#10;&#10;AI-generated content may be incorrect.">
            <a:extLst>
              <a:ext uri="{FF2B5EF4-FFF2-40B4-BE49-F238E27FC236}">
                <a16:creationId xmlns:a16="http://schemas.microsoft.com/office/drawing/2014/main" id="{8461C41D-82EF-05D1-B48B-93A4F10D0B4F}"/>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11034342" y="5221118"/>
            <a:ext cx="1035207" cy="707223"/>
          </a:xfrm>
          <a:prstGeom prst="rect">
            <a:avLst/>
          </a:prstGeom>
        </p:spPr>
      </p:pic>
      <p:pic>
        <p:nvPicPr>
          <p:cNvPr id="33" name="Picture 32" descr="A logo with a colorful design&#10;&#10;AI-generated content may be incorrect.">
            <a:extLst>
              <a:ext uri="{FF2B5EF4-FFF2-40B4-BE49-F238E27FC236}">
                <a16:creationId xmlns:a16="http://schemas.microsoft.com/office/drawing/2014/main" id="{CEBE3FC1-9AB1-DB2D-A2F8-509C214D32EA}"/>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9926999" y="5449081"/>
            <a:ext cx="981268" cy="848049"/>
          </a:xfrm>
          <a:prstGeom prst="rect">
            <a:avLst/>
          </a:prstGeom>
        </p:spPr>
      </p:pic>
      <p:pic>
        <p:nvPicPr>
          <p:cNvPr id="40" name="Picture 39" descr="A black background with green and white text&#10;&#10;AI-generated content may be incorrect.">
            <a:extLst>
              <a:ext uri="{FF2B5EF4-FFF2-40B4-BE49-F238E27FC236}">
                <a16:creationId xmlns:a16="http://schemas.microsoft.com/office/drawing/2014/main" id="{BC2EFA54-1D49-076F-9B0E-7BE012E4930D}"/>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4343337" y="3632409"/>
            <a:ext cx="2018634" cy="874602"/>
          </a:xfrm>
          <a:prstGeom prst="rect">
            <a:avLst/>
          </a:prstGeom>
        </p:spPr>
      </p:pic>
      <p:pic>
        <p:nvPicPr>
          <p:cNvPr id="19" name="Picture 18" descr="A blue and white logo&#10;&#10;AI-generated content may be incorrect.">
            <a:extLst>
              <a:ext uri="{FF2B5EF4-FFF2-40B4-BE49-F238E27FC236}">
                <a16:creationId xmlns:a16="http://schemas.microsoft.com/office/drawing/2014/main" id="{EBC3D660-12F4-70C8-6E6B-AD7E43A69B9F}"/>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3861746" y="6175002"/>
            <a:ext cx="1603766" cy="584744"/>
          </a:xfrm>
          <a:prstGeom prst="rect">
            <a:avLst/>
          </a:prstGeom>
        </p:spPr>
      </p:pic>
      <p:pic>
        <p:nvPicPr>
          <p:cNvPr id="39" name="Picture 38" descr="A blue and orange logo&#10;&#10;AI-generated content may be incorrect.">
            <a:extLst>
              <a:ext uri="{FF2B5EF4-FFF2-40B4-BE49-F238E27FC236}">
                <a16:creationId xmlns:a16="http://schemas.microsoft.com/office/drawing/2014/main" id="{439E2428-27CC-B92D-37FF-CF5DF5634DE9}"/>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1880990" y="5327710"/>
            <a:ext cx="1118948" cy="377418"/>
          </a:xfrm>
          <a:prstGeom prst="rect">
            <a:avLst/>
          </a:prstGeom>
        </p:spPr>
      </p:pic>
      <p:pic>
        <p:nvPicPr>
          <p:cNvPr id="23" name="Picture 22">
            <a:extLst>
              <a:ext uri="{FF2B5EF4-FFF2-40B4-BE49-F238E27FC236}">
                <a16:creationId xmlns:a16="http://schemas.microsoft.com/office/drawing/2014/main" id="{983FC045-7CC8-8E28-BE23-C7C7CB77C86E}"/>
              </a:ext>
            </a:extLst>
          </p:cNvPr>
          <p:cNvPicPr>
            <a:picLocks noChangeAspect="1"/>
          </p:cNvPicPr>
          <p:nvPr/>
        </p:nvPicPr>
        <p:blipFill>
          <a:blip r:embed="rId53" cstate="print">
            <a:extLst>
              <a:ext uri="{28A0092B-C50C-407E-A947-70E740481C1C}">
                <a14:useLocalDpi xmlns:a14="http://schemas.microsoft.com/office/drawing/2010/main" val="0"/>
              </a:ext>
            </a:extLst>
          </a:blip>
          <a:srcRect t="3581" r="2130" b="5555"/>
          <a:stretch/>
        </p:blipFill>
        <p:spPr>
          <a:xfrm>
            <a:off x="10265416" y="3550031"/>
            <a:ext cx="1923667" cy="1041413"/>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3F935228-4A57-4CAF-A5C7-343182DD5D53}"/>
              </a:ext>
            </a:extLst>
          </p:cNvPr>
          <p:cNvPicPr>
            <a:picLocks noChangeAspect="1"/>
          </p:cNvPicPr>
          <p:nvPr/>
        </p:nvPicPr>
        <p:blipFill rotWithShape="1">
          <a:blip r:embed="rId54" cstate="print">
            <a:extLst>
              <a:ext uri="{28A0092B-C50C-407E-A947-70E740481C1C}">
                <a14:useLocalDpi xmlns:a14="http://schemas.microsoft.com/office/drawing/2010/main" val="0"/>
              </a:ext>
            </a:extLst>
          </a:blip>
          <a:srcRect l="15674" t="28913" r="17196" b="29600"/>
          <a:stretch/>
        </p:blipFill>
        <p:spPr>
          <a:xfrm>
            <a:off x="8461910" y="3333799"/>
            <a:ext cx="1664410" cy="578589"/>
          </a:xfrm>
          <a:prstGeom prst="rect">
            <a:avLst/>
          </a:prstGeom>
        </p:spPr>
      </p:pic>
      <p:pic>
        <p:nvPicPr>
          <p:cNvPr id="32" name="Picture 31" descr="A red triangle on a black background&#10;&#10;Description automatically generated">
            <a:extLst>
              <a:ext uri="{FF2B5EF4-FFF2-40B4-BE49-F238E27FC236}">
                <a16:creationId xmlns:a16="http://schemas.microsoft.com/office/drawing/2014/main" id="{98B4D5D2-CFCB-7E51-012C-08F7B311044F}"/>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0623708" y="4573820"/>
            <a:ext cx="1112212" cy="429314"/>
          </a:xfrm>
          <a:prstGeom prst="rect">
            <a:avLst/>
          </a:prstGeom>
        </p:spPr>
      </p:pic>
      <p:pic>
        <p:nvPicPr>
          <p:cNvPr id="4" name="Picture 3" descr="A blue and black logo&#10;&#10;Description automatically generated">
            <a:extLst>
              <a:ext uri="{FF2B5EF4-FFF2-40B4-BE49-F238E27FC236}">
                <a16:creationId xmlns:a16="http://schemas.microsoft.com/office/drawing/2014/main" id="{1B008F98-ECBC-1CC9-B2C2-A558E6F226EA}"/>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10293657" y="3033214"/>
            <a:ext cx="1545855" cy="646523"/>
          </a:xfrm>
          <a:prstGeom prst="rect">
            <a:avLst/>
          </a:prstGeom>
        </p:spPr>
      </p:pic>
      <p:pic>
        <p:nvPicPr>
          <p:cNvPr id="41" name="Picture 40">
            <a:extLst>
              <a:ext uri="{FF2B5EF4-FFF2-40B4-BE49-F238E27FC236}">
                <a16:creationId xmlns:a16="http://schemas.microsoft.com/office/drawing/2014/main" id="{5571F503-E475-F768-CA91-3A961C627720}"/>
              </a:ext>
            </a:extLst>
          </p:cNvPr>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4696257" y="4602324"/>
            <a:ext cx="1797834" cy="405117"/>
          </a:xfrm>
          <a:prstGeom prst="rect">
            <a:avLst/>
          </a:prstGeom>
        </p:spPr>
      </p:pic>
      <p:pic>
        <p:nvPicPr>
          <p:cNvPr id="31" name="Picture 30" descr="A logo with a purple circle and green triangle&#10;&#10;Description automatically generated">
            <a:extLst>
              <a:ext uri="{FF2B5EF4-FFF2-40B4-BE49-F238E27FC236}">
                <a16:creationId xmlns:a16="http://schemas.microsoft.com/office/drawing/2014/main" id="{2F8FCE82-D362-E9D9-37FA-0A6C28679DA2}"/>
              </a:ext>
            </a:extLst>
          </p:cNvPr>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9413194" y="3941724"/>
            <a:ext cx="981268" cy="981268"/>
          </a:xfrm>
          <a:prstGeom prst="rect">
            <a:avLst/>
          </a:prstGeom>
        </p:spPr>
      </p:pic>
      <p:pic>
        <p:nvPicPr>
          <p:cNvPr id="42" name="Picture 41" descr="A logo for a company&#10;&#10;AI-generated content may be incorrect.">
            <a:extLst>
              <a:ext uri="{FF2B5EF4-FFF2-40B4-BE49-F238E27FC236}">
                <a16:creationId xmlns:a16="http://schemas.microsoft.com/office/drawing/2014/main" id="{0D41E91E-07F4-D4A9-5CAB-76DC6ED81EDA}"/>
              </a:ext>
            </a:extLst>
          </p:cNvPr>
          <p:cNvPicPr>
            <a:picLocks noChangeAspect="1"/>
          </p:cNvPicPr>
          <p:nvPr/>
        </p:nvPicPr>
        <p:blipFill>
          <a:blip r:embed="rId59" cstate="print">
            <a:extLst>
              <a:ext uri="{28A0092B-C50C-407E-A947-70E740481C1C}">
                <a14:useLocalDpi xmlns:a14="http://schemas.microsoft.com/office/drawing/2010/main" val="0"/>
              </a:ext>
            </a:extLst>
          </a:blip>
          <a:srcRect l="4120" t="11205" r="4736" b="10018"/>
          <a:stretch/>
        </p:blipFill>
        <p:spPr>
          <a:xfrm>
            <a:off x="1375970" y="143008"/>
            <a:ext cx="2038367" cy="684124"/>
          </a:xfrm>
          <a:prstGeom prst="rect">
            <a:avLst/>
          </a:prstGeom>
        </p:spPr>
      </p:pic>
      <p:pic>
        <p:nvPicPr>
          <p:cNvPr id="1038" name="Picture 14">
            <a:extLst>
              <a:ext uri="{FF2B5EF4-FFF2-40B4-BE49-F238E27FC236}">
                <a16:creationId xmlns:a16="http://schemas.microsoft.com/office/drawing/2014/main" id="{7363D461-4C4C-C92F-A86C-B6FF353EC39E}"/>
              </a:ext>
            </a:extLst>
          </p:cNvPr>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2614778" y="895600"/>
            <a:ext cx="2371583" cy="37279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A blue and purple text&#10;&#10;AI-generated content may be incorrect.">
            <a:extLst>
              <a:ext uri="{FF2B5EF4-FFF2-40B4-BE49-F238E27FC236}">
                <a16:creationId xmlns:a16="http://schemas.microsoft.com/office/drawing/2014/main" id="{5F502F51-6CD9-AB26-EB7C-1DAFED1F43D4}"/>
              </a:ext>
            </a:extLst>
          </p:cNvPr>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8279403" y="1286173"/>
            <a:ext cx="1235454" cy="566347"/>
          </a:xfrm>
          <a:prstGeom prst="rect">
            <a:avLst/>
          </a:prstGeom>
        </p:spPr>
      </p:pic>
      <p:pic>
        <p:nvPicPr>
          <p:cNvPr id="21" name="Picture 20" descr="A logo with blue and green lines&#10;&#10;AI-generated content may be incorrect.">
            <a:extLst>
              <a:ext uri="{FF2B5EF4-FFF2-40B4-BE49-F238E27FC236}">
                <a16:creationId xmlns:a16="http://schemas.microsoft.com/office/drawing/2014/main" id="{1171A0D3-138F-A301-5F68-460769ED2BDE}"/>
              </a:ext>
            </a:extLst>
          </p:cNvPr>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7572322" y="3114964"/>
            <a:ext cx="768951" cy="738962"/>
          </a:xfrm>
          <a:prstGeom prst="rect">
            <a:avLst/>
          </a:prstGeom>
        </p:spPr>
      </p:pic>
      <p:pic>
        <p:nvPicPr>
          <p:cNvPr id="7" name="Picture 6">
            <a:extLst>
              <a:ext uri="{FF2B5EF4-FFF2-40B4-BE49-F238E27FC236}">
                <a16:creationId xmlns:a16="http://schemas.microsoft.com/office/drawing/2014/main" id="{D3F0166F-C6F4-9C18-E198-78528B23A870}"/>
              </a:ext>
            </a:extLst>
          </p:cNvPr>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8113053" y="4121682"/>
            <a:ext cx="1427655" cy="567401"/>
          </a:xfrm>
          <a:prstGeom prst="rect">
            <a:avLst/>
          </a:prstGeom>
        </p:spPr>
      </p:pic>
      <p:pic>
        <p:nvPicPr>
          <p:cNvPr id="44" name="Picture 43" descr="A blue square with white text&#10;&#10;AI-generated content may be incorrect.">
            <a:extLst>
              <a:ext uri="{FF2B5EF4-FFF2-40B4-BE49-F238E27FC236}">
                <a16:creationId xmlns:a16="http://schemas.microsoft.com/office/drawing/2014/main" id="{21D7289E-561F-9F29-84C4-17997BFFE9CE}"/>
              </a:ext>
            </a:extLst>
          </p:cNvPr>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8744639" y="5509629"/>
            <a:ext cx="958565" cy="958565"/>
          </a:xfrm>
          <a:prstGeom prst="rect">
            <a:avLst/>
          </a:prstGeom>
        </p:spPr>
      </p:pic>
      <p:pic>
        <p:nvPicPr>
          <p:cNvPr id="45" name="Picture 44" descr="A logo of a globe&#10;&#10;AI-generated content may be incorrect.">
            <a:extLst>
              <a:ext uri="{FF2B5EF4-FFF2-40B4-BE49-F238E27FC236}">
                <a16:creationId xmlns:a16="http://schemas.microsoft.com/office/drawing/2014/main" id="{8B7ABFBA-FD48-A8A5-8C21-6882F0FF7E9C}"/>
              </a:ext>
            </a:extLst>
          </p:cNvPr>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6102734" y="2397357"/>
            <a:ext cx="969143" cy="969143"/>
          </a:xfrm>
          <a:prstGeom prst="rect">
            <a:avLst/>
          </a:prstGeom>
        </p:spPr>
      </p:pic>
      <p:pic>
        <p:nvPicPr>
          <p:cNvPr id="35" name="Picture 34" descr="A purple background with white text&#10;&#10;AI-generated content may be incorrect.">
            <a:extLst>
              <a:ext uri="{FF2B5EF4-FFF2-40B4-BE49-F238E27FC236}">
                <a16:creationId xmlns:a16="http://schemas.microsoft.com/office/drawing/2014/main" id="{3CA2A55D-E61E-BF4D-B611-D6310F144B4D}"/>
              </a:ext>
            </a:extLst>
          </p:cNvPr>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7032024" y="1757447"/>
            <a:ext cx="1081029" cy="728520"/>
          </a:xfrm>
          <a:prstGeom prst="rect">
            <a:avLst/>
          </a:prstGeom>
        </p:spPr>
      </p:pic>
      <p:pic>
        <p:nvPicPr>
          <p:cNvPr id="46" name="Picture 45" descr="A logo with orange dots and blue text&#10;&#10;AI-generated content may be incorrect.">
            <a:extLst>
              <a:ext uri="{FF2B5EF4-FFF2-40B4-BE49-F238E27FC236}">
                <a16:creationId xmlns:a16="http://schemas.microsoft.com/office/drawing/2014/main" id="{5817FD98-D5C4-CA9B-3CCC-AC7AD928E5F9}"/>
              </a:ext>
            </a:extLst>
          </p:cNvPr>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300054" y="4952173"/>
            <a:ext cx="1469377" cy="615065"/>
          </a:xfrm>
          <a:prstGeom prst="rect">
            <a:avLst/>
          </a:prstGeom>
        </p:spPr>
      </p:pic>
      <p:pic>
        <p:nvPicPr>
          <p:cNvPr id="47" name="Picture 46" descr="A pink letters on a black background&#10;&#10;AI-generated content may be incorrect.">
            <a:extLst>
              <a:ext uri="{FF2B5EF4-FFF2-40B4-BE49-F238E27FC236}">
                <a16:creationId xmlns:a16="http://schemas.microsoft.com/office/drawing/2014/main" id="{9009FC7D-F048-E8C0-BCAB-BDA203FBE1CE}"/>
              </a:ext>
            </a:extLst>
          </p:cNvPr>
          <p:cNvPicPr>
            <a:picLocks noChangeAspect="1"/>
          </p:cNvPicPr>
          <p:nvPr/>
        </p:nvPicPr>
        <p:blipFill>
          <a:blip r:embed="rId68" cstate="print">
            <a:extLst>
              <a:ext uri="{28A0092B-C50C-407E-A947-70E740481C1C}">
                <a14:useLocalDpi xmlns:a14="http://schemas.microsoft.com/office/drawing/2010/main" val="0"/>
              </a:ext>
            </a:extLst>
          </a:blip>
          <a:stretch>
            <a:fillRect/>
          </a:stretch>
        </p:blipFill>
        <p:spPr>
          <a:xfrm>
            <a:off x="6772573" y="5705128"/>
            <a:ext cx="1923667" cy="307140"/>
          </a:xfrm>
          <a:prstGeom prst="rect">
            <a:avLst/>
          </a:prstGeom>
        </p:spPr>
      </p:pic>
      <p:pic>
        <p:nvPicPr>
          <p:cNvPr id="48" name="Picture 47">
            <a:extLst>
              <a:ext uri="{FF2B5EF4-FFF2-40B4-BE49-F238E27FC236}">
                <a16:creationId xmlns:a16="http://schemas.microsoft.com/office/drawing/2014/main" id="{867ACC17-A565-1A96-68AC-2D1076EDED09}"/>
              </a:ext>
            </a:extLst>
          </p:cNvPr>
          <p:cNvPicPr>
            <a:picLocks noChangeAspect="1"/>
          </p:cNvPicPr>
          <p:nvPr/>
        </p:nvPicPr>
        <p:blipFill>
          <a:blip r:embed="rId69" cstate="print">
            <a:extLst>
              <a:ext uri="{28A0092B-C50C-407E-A947-70E740481C1C}">
                <a14:useLocalDpi xmlns:a14="http://schemas.microsoft.com/office/drawing/2010/main" val="0"/>
              </a:ext>
            </a:extLst>
          </a:blip>
          <a:stretch>
            <a:fillRect/>
          </a:stretch>
        </p:blipFill>
        <p:spPr>
          <a:xfrm>
            <a:off x="8217717" y="2611338"/>
            <a:ext cx="1473168" cy="646524"/>
          </a:xfrm>
          <a:prstGeom prst="rect">
            <a:avLst/>
          </a:prstGeom>
        </p:spPr>
      </p:pic>
      <p:pic>
        <p:nvPicPr>
          <p:cNvPr id="29" name="Picture 28" descr="A blue and black logo&#10;&#10;AI-generated content may be incorrect.">
            <a:extLst>
              <a:ext uri="{FF2B5EF4-FFF2-40B4-BE49-F238E27FC236}">
                <a16:creationId xmlns:a16="http://schemas.microsoft.com/office/drawing/2014/main" id="{9C4F476D-2E9C-B1E3-444E-FC73A9BFB248}"/>
              </a:ext>
            </a:extLst>
          </p:cNvPr>
          <p:cNvPicPr>
            <a:picLocks noChangeAspect="1"/>
          </p:cNvPicPr>
          <p:nvPr/>
        </p:nvPicPr>
        <p:blipFill>
          <a:blip r:embed="rId70" cstate="print">
            <a:extLst>
              <a:ext uri="{28A0092B-C50C-407E-A947-70E740481C1C}">
                <a14:useLocalDpi xmlns:a14="http://schemas.microsoft.com/office/drawing/2010/main" val="0"/>
              </a:ext>
            </a:extLst>
          </a:blip>
          <a:stretch>
            <a:fillRect/>
          </a:stretch>
        </p:blipFill>
        <p:spPr>
          <a:xfrm>
            <a:off x="3582029" y="96777"/>
            <a:ext cx="2140039" cy="576883"/>
          </a:xfrm>
          <a:prstGeom prst="rect">
            <a:avLst/>
          </a:prstGeom>
        </p:spPr>
      </p:pic>
      <p:pic>
        <p:nvPicPr>
          <p:cNvPr id="51" name="Picture 50" descr="A white circle with blue and black text&#10;&#10;AI-generated content may be incorrect.">
            <a:extLst>
              <a:ext uri="{FF2B5EF4-FFF2-40B4-BE49-F238E27FC236}">
                <a16:creationId xmlns:a16="http://schemas.microsoft.com/office/drawing/2014/main" id="{774E014E-2587-0BF2-8804-C7557402EE3D}"/>
              </a:ext>
            </a:extLst>
          </p:cNvPr>
          <p:cNvPicPr>
            <a:picLocks noChangeAspect="1"/>
          </p:cNvPicPr>
          <p:nvPr/>
        </p:nvPicPr>
        <p:blipFill>
          <a:blip r:embed="rId71" cstate="print">
            <a:extLst>
              <a:ext uri="{28A0092B-C50C-407E-A947-70E740481C1C}">
                <a14:useLocalDpi xmlns:a14="http://schemas.microsoft.com/office/drawing/2010/main" val="0"/>
              </a:ext>
            </a:extLst>
          </a:blip>
          <a:stretch>
            <a:fillRect/>
          </a:stretch>
        </p:blipFill>
        <p:spPr>
          <a:xfrm>
            <a:off x="6041824" y="47236"/>
            <a:ext cx="1092258" cy="978975"/>
          </a:xfrm>
          <a:prstGeom prst="rect">
            <a:avLst/>
          </a:prstGeom>
        </p:spPr>
      </p:pic>
      <p:pic>
        <p:nvPicPr>
          <p:cNvPr id="49" name="Picture 48" descr="A black and red logo&#10;&#10;AI-generated content may be incorrect.">
            <a:extLst>
              <a:ext uri="{FF2B5EF4-FFF2-40B4-BE49-F238E27FC236}">
                <a16:creationId xmlns:a16="http://schemas.microsoft.com/office/drawing/2014/main" id="{9ABD869F-EFD1-54CB-5F90-DCAD5928FDA9}"/>
              </a:ext>
            </a:extLst>
          </p:cNvPr>
          <p:cNvPicPr>
            <a:picLocks noChangeAspect="1"/>
          </p:cNvPicPr>
          <p:nvPr/>
        </p:nvPicPr>
        <p:blipFill>
          <a:blip r:embed="rId72" cstate="print">
            <a:extLst>
              <a:ext uri="{28A0092B-C50C-407E-A947-70E740481C1C}">
                <a14:useLocalDpi xmlns:a14="http://schemas.microsoft.com/office/drawing/2010/main" val="0"/>
              </a:ext>
            </a:extLst>
          </a:blip>
          <a:stretch>
            <a:fillRect/>
          </a:stretch>
        </p:blipFill>
        <p:spPr>
          <a:xfrm>
            <a:off x="6574956" y="3769726"/>
            <a:ext cx="1653178" cy="619783"/>
          </a:xfrm>
          <a:prstGeom prst="rect">
            <a:avLst/>
          </a:prstGeom>
        </p:spPr>
      </p:pic>
    </p:spTree>
    <p:extLst>
      <p:ext uri="{BB962C8B-B14F-4D97-AF65-F5344CB8AC3E}">
        <p14:creationId xmlns:p14="http://schemas.microsoft.com/office/powerpoint/2010/main" val="4170678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C91687-BCAA-3BBF-0815-FC5159A75DEB}"/>
            </a:ext>
          </a:extLst>
        </p:cNvPr>
        <p:cNvGrpSpPr/>
        <p:nvPr/>
      </p:nvGrpSpPr>
      <p:grpSpPr>
        <a:xfrm>
          <a:off x="0" y="0"/>
          <a:ext cx="0" cy="0"/>
          <a:chOff x="0" y="0"/>
          <a:chExt cx="0" cy="0"/>
        </a:xfrm>
      </p:grpSpPr>
      <p:pic>
        <p:nvPicPr>
          <p:cNvPr id="4" name="Picture 3" descr="A white and green sky&#10;&#10;Description automatically generated">
            <a:extLst>
              <a:ext uri="{FF2B5EF4-FFF2-40B4-BE49-F238E27FC236}">
                <a16:creationId xmlns:a16="http://schemas.microsoft.com/office/drawing/2014/main" id="{1E502CFF-D50C-5A5E-70EB-419E9F1CB6F8}"/>
              </a:ext>
            </a:extLst>
          </p:cNvPr>
          <p:cNvPicPr>
            <a:picLocks noChangeAspect="1"/>
          </p:cNvPicPr>
          <p:nvPr/>
        </p:nvPicPr>
        <p:blipFill>
          <a:blip r:embed="rId3"/>
          <a:srcRect b="19"/>
          <a:stretch/>
        </p:blipFill>
        <p:spPr>
          <a:xfrm>
            <a:off x="-26372" y="0"/>
            <a:ext cx="12191980" cy="6856718"/>
          </a:xfrm>
          <a:prstGeom prst="rect">
            <a:avLst/>
          </a:prstGeom>
        </p:spPr>
      </p:pic>
      <p:sp>
        <p:nvSpPr>
          <p:cNvPr id="3" name="Rectangle 1">
            <a:extLst>
              <a:ext uri="{FF2B5EF4-FFF2-40B4-BE49-F238E27FC236}">
                <a16:creationId xmlns:a16="http://schemas.microsoft.com/office/drawing/2014/main" id="{7079812D-A79A-122B-A0E5-D5097BA81D2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E5F"/>
              </a:solidFill>
              <a:effectLst/>
              <a:uLnTx/>
              <a:uFillTx/>
              <a:latin typeface="Calibri" panose="020F0502020204030204"/>
              <a:ea typeface="+mn-ea"/>
              <a:cs typeface="+mn-cs"/>
            </a:endParaRPr>
          </a:p>
        </p:txBody>
      </p:sp>
      <p:pic>
        <p:nvPicPr>
          <p:cNvPr id="10" name="Picture 9" descr="A green and white logo&#10;&#10;Description automatically generated">
            <a:extLst>
              <a:ext uri="{FF2B5EF4-FFF2-40B4-BE49-F238E27FC236}">
                <a16:creationId xmlns:a16="http://schemas.microsoft.com/office/drawing/2014/main" id="{9E108DF7-E619-A786-4FE2-C59405E42BFE}"/>
              </a:ext>
            </a:extLst>
          </p:cNvPr>
          <p:cNvPicPr>
            <a:picLocks noChangeAspect="1"/>
          </p:cNvPicPr>
          <p:nvPr/>
        </p:nvPicPr>
        <p:blipFill>
          <a:blip r:embed="rId4"/>
          <a:stretch>
            <a:fillRect/>
          </a:stretch>
        </p:blipFill>
        <p:spPr>
          <a:xfrm>
            <a:off x="-24149" y="5860463"/>
            <a:ext cx="2248930" cy="996255"/>
          </a:xfrm>
          <a:prstGeom prst="rect">
            <a:avLst/>
          </a:prstGeom>
        </p:spPr>
      </p:pic>
      <p:sp>
        <p:nvSpPr>
          <p:cNvPr id="13" name="TextBox 12">
            <a:extLst>
              <a:ext uri="{FF2B5EF4-FFF2-40B4-BE49-F238E27FC236}">
                <a16:creationId xmlns:a16="http://schemas.microsoft.com/office/drawing/2014/main" id="{44A3EC46-8664-463A-6FDD-FD3D52663714}"/>
              </a:ext>
            </a:extLst>
          </p:cNvPr>
          <p:cNvSpPr txBox="1"/>
          <p:nvPr/>
        </p:nvSpPr>
        <p:spPr>
          <a:xfrm>
            <a:off x="2743200" y="778509"/>
            <a:ext cx="11169446" cy="1200329"/>
          </a:xfrm>
          <a:prstGeom prst="rect">
            <a:avLst/>
          </a:prstGeom>
          <a:noFill/>
        </p:spPr>
        <p:txBody>
          <a:bodyPr wrap="square" rtlCol="0">
            <a:spAutoFit/>
          </a:bodyPr>
          <a:lstStyle/>
          <a:p>
            <a:r>
              <a:rPr lang="en-US" sz="2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Todays Speaker:</a:t>
            </a:r>
          </a:p>
          <a:p>
            <a:endParaRPr lang="en-US" sz="2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2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Rebekah Few, Wellbeing Trainer at </a:t>
            </a:r>
            <a:r>
              <a:rPr lang="en-US" sz="2400" b="1"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Everymind</a:t>
            </a:r>
            <a:r>
              <a:rPr lang="en-US" sz="2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Work</a:t>
            </a:r>
          </a:p>
        </p:txBody>
      </p:sp>
      <p:sp>
        <p:nvSpPr>
          <p:cNvPr id="2" name="TextBox 1">
            <a:extLst>
              <a:ext uri="{FF2B5EF4-FFF2-40B4-BE49-F238E27FC236}">
                <a16:creationId xmlns:a16="http://schemas.microsoft.com/office/drawing/2014/main" id="{4624D66A-A50E-108A-BB38-17B29933CFCF}"/>
              </a:ext>
            </a:extLst>
          </p:cNvPr>
          <p:cNvSpPr txBox="1"/>
          <p:nvPr/>
        </p:nvSpPr>
        <p:spPr>
          <a:xfrm>
            <a:off x="275303" y="2362198"/>
            <a:ext cx="11641394" cy="2862322"/>
          </a:xfrm>
          <a:prstGeom prst="rect">
            <a:avLst/>
          </a:prstGeom>
          <a:noFill/>
        </p:spPr>
        <p:txBody>
          <a:bodyPr wrap="square" rtlCol="0">
            <a:spAutoFit/>
          </a:bodyPr>
          <a:lstStyle/>
          <a:p>
            <a:endParaRPr lang="en-US" dirty="0"/>
          </a:p>
          <a:p>
            <a:r>
              <a:rPr lang="en-US"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Rebekah Few is a dedicated Wellbeing Trainer at </a:t>
            </a:r>
            <a:r>
              <a:rPr lang="en-US"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Everymind</a:t>
            </a:r>
            <a:r>
              <a:rPr lang="en-US"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Work, driven by a deeply personal journey. Having grown up as a young carer for parents who faced mental illness, she developed a profound passion for supporting others on their own mental health journeys. </a:t>
            </a:r>
          </a:p>
          <a:p>
            <a:endParaRPr lang="en-US"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Now, she channels this passion into both direct support and education, empowering individuals to take control of their wellbeing. Rebekah firmly believes that through greater knowledge and understanding, we can break the stigma surrounding mental health, allowing people to lead happier, more fulfilling lives.</a:t>
            </a:r>
          </a:p>
          <a:p>
            <a:r>
              <a:rPr lang="en-US" dirty="0">
                <a:solidFill>
                  <a:schemeClr val="bg1">
                    <a:lumMod val="50000"/>
                  </a:schemeClr>
                </a:solidFill>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1800" b="0" i="0" u="none" strike="noStrike" kern="1200" cap="none" spc="0" normalizeH="0" baseline="0" noProof="0" dirty="0">
              <a:ln>
                <a:noFill/>
              </a:ln>
              <a:solidFill>
                <a:srgbClr val="FFFFFF">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person smiling at the camera&#10;&#10;AI-generated content may be incorrect.">
            <a:extLst>
              <a:ext uri="{FF2B5EF4-FFF2-40B4-BE49-F238E27FC236}">
                <a16:creationId xmlns:a16="http://schemas.microsoft.com/office/drawing/2014/main" id="{4BD82B11-063F-0BCE-A0B0-1FEB666EFA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95287"/>
            <a:ext cx="2171625" cy="2171625"/>
          </a:xfrm>
          <a:prstGeom prst="rect">
            <a:avLst/>
          </a:prstGeom>
        </p:spPr>
      </p:pic>
      <p:pic>
        <p:nvPicPr>
          <p:cNvPr id="8" name="Picture 7">
            <a:extLst>
              <a:ext uri="{FF2B5EF4-FFF2-40B4-BE49-F238E27FC236}">
                <a16:creationId xmlns:a16="http://schemas.microsoft.com/office/drawing/2014/main" id="{85866954-A4D8-4E86-0A28-84E25BDDCC95}"/>
              </a:ext>
            </a:extLst>
          </p:cNvPr>
          <p:cNvPicPr>
            <a:picLocks noChangeAspect="1"/>
          </p:cNvPicPr>
          <p:nvPr/>
        </p:nvPicPr>
        <p:blipFill>
          <a:blip r:embed="rId6"/>
          <a:stretch>
            <a:fillRect/>
          </a:stretch>
        </p:blipFill>
        <p:spPr>
          <a:xfrm>
            <a:off x="10210800" y="4889210"/>
            <a:ext cx="1954808" cy="1954808"/>
          </a:xfrm>
          <a:prstGeom prst="rect">
            <a:avLst/>
          </a:prstGeom>
        </p:spPr>
      </p:pic>
    </p:spTree>
    <p:extLst>
      <p:ext uri="{BB962C8B-B14F-4D97-AF65-F5344CB8AC3E}">
        <p14:creationId xmlns:p14="http://schemas.microsoft.com/office/powerpoint/2010/main" val="13776338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6D6AA"/>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28600"/>
            <a:ext cx="9711056" cy="1387944"/>
          </a:xfrm>
          <a:prstGeom prst="rect">
            <a:avLst/>
          </a:prstGeom>
        </p:spPr>
        <p:txBody>
          <a:bodyPr vert="horz" wrap="square" lIns="0" tIns="368681" rIns="0" bIns="0" rtlCol="0">
            <a:spAutoFit/>
          </a:bodyPr>
          <a:lstStyle/>
          <a:p>
            <a:pPr marL="2096770">
              <a:lnSpc>
                <a:spcPct val="100000"/>
              </a:lnSpc>
              <a:spcBef>
                <a:spcPts val="100"/>
              </a:spcBef>
            </a:pPr>
            <a:r>
              <a:rPr sz="6600" spc="860" dirty="0">
                <a:latin typeface="Monserrat"/>
              </a:rPr>
              <a:t>Connect</a:t>
            </a:r>
            <a:r>
              <a:rPr sz="6600" spc="325" dirty="0">
                <a:latin typeface="Monserrat"/>
              </a:rPr>
              <a:t> </a:t>
            </a:r>
            <a:r>
              <a:rPr sz="6600" spc="730" dirty="0">
                <a:latin typeface="Monserrat"/>
              </a:rPr>
              <a:t>with</a:t>
            </a:r>
            <a:r>
              <a:rPr sz="6600" spc="355" dirty="0">
                <a:latin typeface="Monserrat"/>
              </a:rPr>
              <a:t> </a:t>
            </a:r>
            <a:r>
              <a:rPr sz="6600" spc="760" dirty="0">
                <a:latin typeface="Monserrat"/>
              </a:rPr>
              <a:t>Us</a:t>
            </a:r>
          </a:p>
        </p:txBody>
      </p:sp>
      <p:sp>
        <p:nvSpPr>
          <p:cNvPr id="3" name="object 3"/>
          <p:cNvSpPr txBox="1"/>
          <p:nvPr/>
        </p:nvSpPr>
        <p:spPr>
          <a:xfrm>
            <a:off x="1983104" y="2378405"/>
            <a:ext cx="3954145" cy="3284220"/>
          </a:xfrm>
          <a:prstGeom prst="rect">
            <a:avLst/>
          </a:prstGeom>
        </p:spPr>
        <p:txBody>
          <a:bodyPr vert="horz" wrap="square" lIns="0" tIns="12700" rIns="0" bIns="0" rtlCol="0">
            <a:spAutoFit/>
          </a:bodyPr>
          <a:lstStyle/>
          <a:p>
            <a:pPr marL="12700">
              <a:lnSpc>
                <a:spcPct val="100000"/>
              </a:lnSpc>
              <a:spcBef>
                <a:spcPts val="100"/>
              </a:spcBef>
            </a:pPr>
            <a:r>
              <a:rPr sz="2400" b="1" spc="260" dirty="0">
                <a:solidFill>
                  <a:srgbClr val="FFFFFF"/>
                </a:solidFill>
                <a:latin typeface="Calibri"/>
                <a:cs typeface="Calibri"/>
                <a:hlinkClick r:id="rId2"/>
              </a:rPr>
              <a:t>info@thewun.co.uk</a:t>
            </a:r>
            <a:endParaRPr sz="2400" dirty="0">
              <a:latin typeface="Calibri"/>
              <a:cs typeface="Calibri"/>
            </a:endParaRPr>
          </a:p>
          <a:p>
            <a:pPr>
              <a:lnSpc>
                <a:spcPct val="100000"/>
              </a:lnSpc>
            </a:pPr>
            <a:endParaRPr sz="2900" dirty="0">
              <a:latin typeface="Calibri"/>
              <a:cs typeface="Calibri"/>
            </a:endParaRPr>
          </a:p>
          <a:p>
            <a:pPr>
              <a:lnSpc>
                <a:spcPct val="100000"/>
              </a:lnSpc>
              <a:spcBef>
                <a:spcPts val="15"/>
              </a:spcBef>
            </a:pPr>
            <a:endParaRPr sz="2650" dirty="0">
              <a:latin typeface="Calibri"/>
              <a:cs typeface="Calibri"/>
            </a:endParaRPr>
          </a:p>
          <a:p>
            <a:pPr marL="12700">
              <a:lnSpc>
                <a:spcPct val="100000"/>
              </a:lnSpc>
            </a:pPr>
            <a:r>
              <a:rPr sz="2400" b="1" spc="204" dirty="0">
                <a:solidFill>
                  <a:srgbClr val="FFFFFF"/>
                </a:solidFill>
                <a:latin typeface="Calibri"/>
                <a:cs typeface="Calibri"/>
              </a:rPr>
              <a:t>https://thewun.co.uk/</a:t>
            </a:r>
            <a:endParaRPr sz="2400" dirty="0">
              <a:latin typeface="Calibri"/>
              <a:cs typeface="Calibri"/>
            </a:endParaRPr>
          </a:p>
          <a:p>
            <a:pPr>
              <a:lnSpc>
                <a:spcPct val="100000"/>
              </a:lnSpc>
              <a:spcBef>
                <a:spcPts val="10"/>
              </a:spcBef>
            </a:pPr>
            <a:endParaRPr sz="3650" dirty="0">
              <a:latin typeface="Calibri"/>
              <a:cs typeface="Calibri"/>
            </a:endParaRPr>
          </a:p>
          <a:p>
            <a:pPr marL="12700">
              <a:lnSpc>
                <a:spcPct val="100000"/>
              </a:lnSpc>
            </a:pPr>
            <a:r>
              <a:rPr sz="2400" spc="-10" dirty="0">
                <a:solidFill>
                  <a:srgbClr val="FFFFFF"/>
                </a:solidFill>
                <a:latin typeface="Century Gothic"/>
                <a:cs typeface="Century Gothic"/>
              </a:rPr>
              <a:t>ht</a:t>
            </a:r>
            <a:r>
              <a:rPr sz="2400" spc="-10" dirty="0">
                <a:solidFill>
                  <a:srgbClr val="FFFFFF"/>
                </a:solidFill>
                <a:latin typeface="Century Gothic"/>
                <a:cs typeface="Century Gothic"/>
                <a:hlinkClick r:id="rId3"/>
              </a:rPr>
              <a:t>tps://www</a:t>
            </a:r>
            <a:r>
              <a:rPr sz="2400" spc="-10" dirty="0">
                <a:solidFill>
                  <a:srgbClr val="FFFFFF"/>
                </a:solidFill>
                <a:latin typeface="Century Gothic"/>
                <a:cs typeface="Century Gothic"/>
              </a:rPr>
              <a:t>.link</a:t>
            </a:r>
            <a:r>
              <a:rPr sz="2400" spc="-10" dirty="0">
                <a:solidFill>
                  <a:srgbClr val="FFFFFF"/>
                </a:solidFill>
                <a:latin typeface="Century Gothic"/>
                <a:cs typeface="Century Gothic"/>
                <a:hlinkClick r:id="rId3"/>
              </a:rPr>
              <a:t>edin.com</a:t>
            </a:r>
            <a:endParaRPr sz="2400" dirty="0">
              <a:latin typeface="Century Gothic"/>
              <a:cs typeface="Century Gothic"/>
            </a:endParaRPr>
          </a:p>
          <a:p>
            <a:pPr marL="12700" marR="718820">
              <a:lnSpc>
                <a:spcPct val="100000"/>
              </a:lnSpc>
            </a:pPr>
            <a:r>
              <a:rPr sz="2400" b="1" spc="290" dirty="0">
                <a:solidFill>
                  <a:srgbClr val="FFFFFF"/>
                </a:solidFill>
                <a:latin typeface="Calibri"/>
                <a:cs typeface="Calibri"/>
              </a:rPr>
              <a:t>/company/womens- </a:t>
            </a:r>
            <a:r>
              <a:rPr sz="2400" b="1" spc="204" dirty="0">
                <a:solidFill>
                  <a:srgbClr val="FFFFFF"/>
                </a:solidFill>
                <a:latin typeface="Calibri"/>
                <a:cs typeface="Calibri"/>
              </a:rPr>
              <a:t>utilities-</a:t>
            </a:r>
            <a:r>
              <a:rPr sz="2400" b="1" spc="305" dirty="0">
                <a:solidFill>
                  <a:srgbClr val="FFFFFF"/>
                </a:solidFill>
                <a:latin typeface="Calibri"/>
                <a:cs typeface="Calibri"/>
              </a:rPr>
              <a:t>network</a:t>
            </a:r>
            <a:endParaRPr sz="2400" dirty="0">
              <a:latin typeface="Calibri"/>
              <a:cs typeface="Calibri"/>
            </a:endParaRPr>
          </a:p>
        </p:txBody>
      </p:sp>
      <p:sp>
        <p:nvSpPr>
          <p:cNvPr id="4" name="object 4"/>
          <p:cNvSpPr txBox="1"/>
          <p:nvPr/>
        </p:nvSpPr>
        <p:spPr>
          <a:xfrm>
            <a:off x="7494778" y="2370835"/>
            <a:ext cx="3091180" cy="3204210"/>
          </a:xfrm>
          <a:prstGeom prst="rect">
            <a:avLst/>
          </a:prstGeom>
        </p:spPr>
        <p:txBody>
          <a:bodyPr vert="horz" wrap="square" lIns="0" tIns="12700" rIns="0" bIns="0" rtlCol="0">
            <a:spAutoFit/>
          </a:bodyPr>
          <a:lstStyle/>
          <a:p>
            <a:pPr marL="12700">
              <a:lnSpc>
                <a:spcPct val="100000"/>
              </a:lnSpc>
              <a:spcBef>
                <a:spcPts val="100"/>
              </a:spcBef>
            </a:pPr>
            <a:r>
              <a:rPr lang="en-GB" sz="2400" b="1" spc="270" dirty="0">
                <a:solidFill>
                  <a:srgbClr val="FFFFFF"/>
                </a:solidFill>
                <a:latin typeface="Calibri"/>
                <a:cs typeface="Calibri"/>
              </a:rPr>
              <a:t>@TheWUN1</a:t>
            </a:r>
            <a:endParaRPr lang="en-GB" sz="2400" dirty="0">
              <a:latin typeface="Calibri"/>
              <a:cs typeface="Calibri"/>
            </a:endParaRPr>
          </a:p>
          <a:p>
            <a:pPr>
              <a:lnSpc>
                <a:spcPct val="100000"/>
              </a:lnSpc>
            </a:pPr>
            <a:endParaRPr sz="2900" dirty="0">
              <a:latin typeface="Calibri"/>
              <a:cs typeface="Calibri"/>
            </a:endParaRPr>
          </a:p>
          <a:p>
            <a:pPr>
              <a:lnSpc>
                <a:spcPct val="100000"/>
              </a:lnSpc>
              <a:spcBef>
                <a:spcPts val="50"/>
              </a:spcBef>
            </a:pPr>
            <a:endParaRPr sz="2650" dirty="0">
              <a:latin typeface="Calibri"/>
              <a:cs typeface="Calibri"/>
            </a:endParaRPr>
          </a:p>
          <a:p>
            <a:pPr marL="12700">
              <a:lnSpc>
                <a:spcPct val="100000"/>
              </a:lnSpc>
            </a:pPr>
            <a:r>
              <a:rPr sz="2400" b="1" spc="395" dirty="0">
                <a:solidFill>
                  <a:srgbClr val="FFFFFF"/>
                </a:solidFill>
                <a:latin typeface="Calibri"/>
                <a:cs typeface="Calibri"/>
              </a:rPr>
              <a:t>@WUN4ALL</a:t>
            </a:r>
            <a:endParaRPr sz="2400" dirty="0">
              <a:latin typeface="Calibri"/>
              <a:cs typeface="Calibri"/>
            </a:endParaRPr>
          </a:p>
          <a:p>
            <a:pPr>
              <a:lnSpc>
                <a:spcPct val="100000"/>
              </a:lnSpc>
            </a:pPr>
            <a:endParaRPr sz="2900" dirty="0">
              <a:latin typeface="Calibri"/>
              <a:cs typeface="Calibri"/>
            </a:endParaRPr>
          </a:p>
          <a:p>
            <a:pPr>
              <a:lnSpc>
                <a:spcPct val="100000"/>
              </a:lnSpc>
              <a:spcBef>
                <a:spcPts val="30"/>
              </a:spcBef>
            </a:pPr>
            <a:endParaRPr sz="2550" dirty="0">
              <a:latin typeface="Calibri"/>
              <a:cs typeface="Calibri"/>
            </a:endParaRPr>
          </a:p>
          <a:p>
            <a:pPr marL="12700" marR="5080">
              <a:lnSpc>
                <a:spcPct val="100000"/>
              </a:lnSpc>
            </a:pPr>
            <a:r>
              <a:rPr sz="2400" b="1" spc="385" dirty="0">
                <a:solidFill>
                  <a:srgbClr val="FFFFFF"/>
                </a:solidFill>
                <a:latin typeface="Calibri"/>
                <a:cs typeface="Calibri"/>
              </a:rPr>
              <a:t>@Womens</a:t>
            </a:r>
            <a:r>
              <a:rPr sz="2400" b="1" spc="155" dirty="0">
                <a:solidFill>
                  <a:srgbClr val="FFFFFF"/>
                </a:solidFill>
                <a:latin typeface="Calibri"/>
                <a:cs typeface="Calibri"/>
              </a:rPr>
              <a:t> </a:t>
            </a:r>
            <a:r>
              <a:rPr sz="2400" b="1" spc="190" dirty="0">
                <a:solidFill>
                  <a:srgbClr val="FFFFFF"/>
                </a:solidFill>
                <a:latin typeface="Calibri"/>
                <a:cs typeface="Calibri"/>
              </a:rPr>
              <a:t>Utilities </a:t>
            </a:r>
            <a:r>
              <a:rPr sz="2400" b="1" spc="300" dirty="0">
                <a:solidFill>
                  <a:srgbClr val="FFFFFF"/>
                </a:solidFill>
                <a:latin typeface="Calibri"/>
                <a:cs typeface="Calibri"/>
              </a:rPr>
              <a:t>Network</a:t>
            </a:r>
            <a:endParaRPr sz="2400" dirty="0">
              <a:latin typeface="Calibri"/>
              <a:cs typeface="Calibri"/>
            </a:endParaRPr>
          </a:p>
        </p:txBody>
      </p:sp>
      <p:pic>
        <p:nvPicPr>
          <p:cNvPr id="5" name="object 5"/>
          <p:cNvPicPr/>
          <p:nvPr/>
        </p:nvPicPr>
        <p:blipFill>
          <a:blip r:embed="rId4" cstate="print"/>
          <a:stretch>
            <a:fillRect/>
          </a:stretch>
        </p:blipFill>
        <p:spPr>
          <a:xfrm>
            <a:off x="6583426" y="2278379"/>
            <a:ext cx="602233" cy="62052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5" y="0"/>
            <a:ext cx="12192255" cy="6858000"/>
            <a:chOff x="36576" y="0"/>
            <a:chExt cx="12155805" cy="6858000"/>
          </a:xfrm>
        </p:grpSpPr>
        <p:pic>
          <p:nvPicPr>
            <p:cNvPr id="3" name="object 3"/>
            <p:cNvPicPr/>
            <p:nvPr/>
          </p:nvPicPr>
          <p:blipFill>
            <a:blip r:embed="rId2" cstate="print"/>
            <a:stretch>
              <a:fillRect/>
            </a:stretch>
          </p:blipFill>
          <p:spPr>
            <a:xfrm>
              <a:off x="9680523" y="5865020"/>
              <a:ext cx="2287339" cy="759605"/>
            </a:xfrm>
            <a:prstGeom prst="rect">
              <a:avLst/>
            </a:prstGeom>
          </p:spPr>
        </p:pic>
        <p:pic>
          <p:nvPicPr>
            <p:cNvPr id="4" name="object 4"/>
            <p:cNvPicPr/>
            <p:nvPr/>
          </p:nvPicPr>
          <p:blipFill>
            <a:blip r:embed="rId3" cstate="print"/>
            <a:stretch>
              <a:fillRect/>
            </a:stretch>
          </p:blipFill>
          <p:spPr>
            <a:xfrm>
              <a:off x="36576" y="0"/>
              <a:ext cx="12155424" cy="6857997"/>
            </a:xfrm>
            <a:prstGeom prst="rect">
              <a:avLst/>
            </a:prstGeom>
          </p:spPr>
        </p:pic>
      </p:grpSp>
      <p:sp>
        <p:nvSpPr>
          <p:cNvPr id="5" name="object 5"/>
          <p:cNvSpPr txBox="1"/>
          <p:nvPr/>
        </p:nvSpPr>
        <p:spPr>
          <a:xfrm>
            <a:off x="2471166" y="806907"/>
            <a:ext cx="7212965" cy="4078681"/>
          </a:xfrm>
          <a:prstGeom prst="rect">
            <a:avLst/>
          </a:prstGeom>
        </p:spPr>
        <p:txBody>
          <a:bodyPr vert="horz" wrap="square" lIns="0" tIns="15875" rIns="0" bIns="0" rtlCol="0">
            <a:spAutoFit/>
          </a:bodyPr>
          <a:lstStyle/>
          <a:p>
            <a:pPr marL="12700" marR="5080" indent="1905" algn="ctr">
              <a:lnSpc>
                <a:spcPct val="99700"/>
              </a:lnSpc>
              <a:spcBef>
                <a:spcPts val="125"/>
              </a:spcBef>
            </a:pPr>
            <a:r>
              <a:rPr sz="6600" b="1" spc="800" dirty="0">
                <a:solidFill>
                  <a:srgbClr val="FFFFFF"/>
                </a:solidFill>
                <a:latin typeface="Monserrat"/>
                <a:cs typeface="Calibri"/>
              </a:rPr>
              <a:t>For</a:t>
            </a:r>
            <a:r>
              <a:rPr sz="6600" b="1" spc="380" dirty="0">
                <a:solidFill>
                  <a:srgbClr val="FFFFFF"/>
                </a:solidFill>
                <a:latin typeface="Monserrat"/>
                <a:cs typeface="Calibri"/>
              </a:rPr>
              <a:t> </a:t>
            </a:r>
            <a:r>
              <a:rPr sz="6600" b="1" spc="780" dirty="0">
                <a:solidFill>
                  <a:srgbClr val="FFFFFF"/>
                </a:solidFill>
                <a:latin typeface="Monserrat"/>
                <a:cs typeface="Calibri"/>
              </a:rPr>
              <a:t>Further </a:t>
            </a:r>
            <a:r>
              <a:rPr sz="6600" b="1" spc="730" dirty="0">
                <a:solidFill>
                  <a:srgbClr val="FFFFFF"/>
                </a:solidFill>
                <a:latin typeface="Monserrat"/>
                <a:cs typeface="Calibri"/>
              </a:rPr>
              <a:t>information </a:t>
            </a:r>
            <a:r>
              <a:rPr sz="6600" b="1" spc="805" dirty="0">
                <a:solidFill>
                  <a:srgbClr val="FFFFFF"/>
                </a:solidFill>
                <a:latin typeface="Monserrat"/>
                <a:cs typeface="Calibri"/>
              </a:rPr>
              <a:t>about</a:t>
            </a:r>
            <a:r>
              <a:rPr sz="6600" b="1" spc="385" dirty="0">
                <a:solidFill>
                  <a:srgbClr val="FFFFFF"/>
                </a:solidFill>
                <a:latin typeface="Monserrat"/>
                <a:cs typeface="Calibri"/>
              </a:rPr>
              <a:t> </a:t>
            </a:r>
            <a:r>
              <a:rPr sz="6600" b="1" spc="1170" dirty="0">
                <a:solidFill>
                  <a:srgbClr val="FFFFFF"/>
                </a:solidFill>
                <a:latin typeface="Monserrat"/>
                <a:cs typeface="Calibri"/>
              </a:rPr>
              <a:t>WUN</a:t>
            </a:r>
            <a:r>
              <a:rPr sz="6600" b="1" spc="385" dirty="0">
                <a:solidFill>
                  <a:srgbClr val="FFFFFF"/>
                </a:solidFill>
                <a:latin typeface="Monserrat"/>
                <a:cs typeface="Calibri"/>
              </a:rPr>
              <a:t> </a:t>
            </a:r>
            <a:r>
              <a:rPr sz="6600" b="1" spc="575" dirty="0">
                <a:solidFill>
                  <a:srgbClr val="FFFFFF"/>
                </a:solidFill>
                <a:latin typeface="Monserrat"/>
                <a:cs typeface="Calibri"/>
              </a:rPr>
              <a:t>visit </a:t>
            </a:r>
            <a:r>
              <a:rPr sz="6600" b="1" spc="790" dirty="0">
                <a:solidFill>
                  <a:srgbClr val="FFFFFF"/>
                </a:solidFill>
                <a:latin typeface="Monserrat"/>
                <a:cs typeface="Calibri"/>
              </a:rPr>
              <a:t>the</a:t>
            </a:r>
            <a:r>
              <a:rPr sz="6600" b="1" spc="375" dirty="0">
                <a:solidFill>
                  <a:srgbClr val="FFFFFF"/>
                </a:solidFill>
                <a:latin typeface="Monserrat"/>
                <a:cs typeface="Calibri"/>
              </a:rPr>
              <a:t> </a:t>
            </a:r>
            <a:r>
              <a:rPr sz="6600" b="1" spc="960" dirty="0">
                <a:solidFill>
                  <a:srgbClr val="FFFFFF"/>
                </a:solidFill>
                <a:latin typeface="Monserrat"/>
                <a:cs typeface="Calibri"/>
              </a:rPr>
              <a:t>website</a:t>
            </a:r>
            <a:endParaRPr sz="6600" dirty="0">
              <a:latin typeface="Monserrat"/>
              <a:cs typeface="Calibri"/>
            </a:endParaRPr>
          </a:p>
        </p:txBody>
      </p:sp>
      <p:sp>
        <p:nvSpPr>
          <p:cNvPr id="6" name="object 6"/>
          <p:cNvSpPr txBox="1"/>
          <p:nvPr/>
        </p:nvSpPr>
        <p:spPr>
          <a:xfrm>
            <a:off x="4419600" y="6244822"/>
            <a:ext cx="3939160" cy="443070"/>
          </a:xfrm>
          <a:prstGeom prst="rect">
            <a:avLst/>
          </a:prstGeom>
        </p:spPr>
        <p:txBody>
          <a:bodyPr vert="horz" wrap="square" lIns="0" tIns="12065" rIns="0" bIns="0" rtlCol="0">
            <a:spAutoFit/>
          </a:bodyPr>
          <a:lstStyle/>
          <a:p>
            <a:pPr marL="12700" algn="ctr">
              <a:lnSpc>
                <a:spcPct val="100000"/>
              </a:lnSpc>
              <a:spcBef>
                <a:spcPts val="95"/>
              </a:spcBef>
            </a:pPr>
            <a:r>
              <a:rPr sz="2800" b="1" spc="-10" dirty="0">
                <a:solidFill>
                  <a:srgbClr val="FFFFFF"/>
                </a:solidFill>
                <a:latin typeface="Open Sans" panose="020B0606030504020204" pitchFamily="34" charset="0"/>
                <a:ea typeface="Open Sans" panose="020B0606030504020204" pitchFamily="34" charset="0"/>
                <a:cs typeface="Open Sans" panose="020B0606030504020204" pitchFamily="34" charset="0"/>
              </a:rPr>
              <a:t>https://thewun.co.uk</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04A1C-19CD-927D-7296-F9513257E2D0}"/>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876796DF-96F4-E3CA-99F1-D0B9D8A060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3" y="95489"/>
            <a:ext cx="1576144" cy="10528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9805ECF-59AA-7F7E-6CC1-1AE0D54213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2671" y="84178"/>
            <a:ext cx="1376878" cy="5966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DBA13B2-B42E-3F2C-E7FE-7D79F966A9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9833" y="629171"/>
            <a:ext cx="1320062" cy="8818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636E39F2-E4BE-9BBC-CCF2-246B5F90D27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85" t="1" r="8285" b="5935"/>
          <a:stretch/>
        </p:blipFill>
        <p:spPr bwMode="auto">
          <a:xfrm>
            <a:off x="27912" y="2648827"/>
            <a:ext cx="1891063" cy="65985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5AB0E21F-F9C9-F9A6-BECB-89DAC8C0BF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0804" y="1896465"/>
            <a:ext cx="2212392" cy="53898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4BCB03E4-CA3B-A446-DBF8-1D86C4541B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3596" y="1311516"/>
            <a:ext cx="2080852" cy="53809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09D08F15-2A9E-53C8-F055-F220272718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6788" y="2402921"/>
            <a:ext cx="2344145" cy="54243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4EC51E62-A3AA-8268-49E5-F7DAA4FCCBB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5365" y="1680653"/>
            <a:ext cx="1076554" cy="661365"/>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7DDE36D7-E69A-C738-5C48-DEACAFBD6FC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094" t="1" r="2688" b="8719"/>
          <a:stretch/>
        </p:blipFill>
        <p:spPr bwMode="auto">
          <a:xfrm>
            <a:off x="2078092" y="2464188"/>
            <a:ext cx="1770443" cy="577658"/>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61822757-A893-D7AC-0262-B8924F7D4F9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3305" b="28405"/>
          <a:stretch/>
        </p:blipFill>
        <p:spPr bwMode="auto">
          <a:xfrm>
            <a:off x="96222" y="5676586"/>
            <a:ext cx="2120447" cy="542363"/>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8FBF2895-9CAA-F7FF-3152-F4FD582D311D}"/>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9239" t="13695" b="17306"/>
          <a:stretch/>
        </p:blipFill>
        <p:spPr bwMode="auto">
          <a:xfrm>
            <a:off x="1970614" y="4227075"/>
            <a:ext cx="1283634" cy="689849"/>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BA43E711-263D-8414-3837-8E4F63F902D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89307" y="5818441"/>
            <a:ext cx="950210" cy="95021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E3C33401-E436-B410-B3E6-E2CA084BF4F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4470" y="2431593"/>
            <a:ext cx="1631261" cy="298589"/>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F5BB4D09-8502-444A-E82D-2CAB0FF827E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760" y="6163681"/>
            <a:ext cx="1686312" cy="6191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black logo&#10;&#10;Description automatically generated">
            <a:extLst>
              <a:ext uri="{FF2B5EF4-FFF2-40B4-BE49-F238E27FC236}">
                <a16:creationId xmlns:a16="http://schemas.microsoft.com/office/drawing/2014/main" id="{D3D0C070-0844-01F3-F809-0261394A82E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12867" y="2648827"/>
            <a:ext cx="800047" cy="639092"/>
          </a:xfrm>
          <a:prstGeom prst="rect">
            <a:avLst/>
          </a:prstGeom>
        </p:spPr>
      </p:pic>
      <p:pic>
        <p:nvPicPr>
          <p:cNvPr id="1080" name="Picture 56">
            <a:extLst>
              <a:ext uri="{FF2B5EF4-FFF2-40B4-BE49-F238E27FC236}">
                <a16:creationId xmlns:a16="http://schemas.microsoft.com/office/drawing/2014/main" id="{431F4A28-BC8E-92B9-187F-E2941A39510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87811" y="5927789"/>
            <a:ext cx="1824254" cy="84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and black logo&#10;&#10;Description automatically generated">
            <a:extLst>
              <a:ext uri="{FF2B5EF4-FFF2-40B4-BE49-F238E27FC236}">
                <a16:creationId xmlns:a16="http://schemas.microsoft.com/office/drawing/2014/main" id="{AA516A82-AA03-8206-38EB-861F38ADC3BA}"/>
              </a:ext>
            </a:extLst>
          </p:cNvPr>
          <p:cNvPicPr>
            <a:picLocks noChangeAspect="1"/>
          </p:cNvPicPr>
          <p:nvPr/>
        </p:nvPicPr>
        <p:blipFill rotWithShape="1">
          <a:blip r:embed="rId18">
            <a:extLst>
              <a:ext uri="{28A0092B-C50C-407E-A947-70E740481C1C}">
                <a14:useLocalDpi xmlns:a14="http://schemas.microsoft.com/office/drawing/2010/main" val="0"/>
              </a:ext>
            </a:extLst>
          </a:blip>
          <a:srcRect l="7493" t="19674" b="20887"/>
          <a:stretch/>
        </p:blipFill>
        <p:spPr>
          <a:xfrm>
            <a:off x="1879690" y="3007436"/>
            <a:ext cx="3069295" cy="581783"/>
          </a:xfrm>
          <a:prstGeom prst="rect">
            <a:avLst/>
          </a:prstGeom>
        </p:spPr>
      </p:pic>
      <p:pic>
        <p:nvPicPr>
          <p:cNvPr id="2" name="Picture 1" descr="A logo for a music company&#10;&#10;Description automatically generated">
            <a:extLst>
              <a:ext uri="{FF2B5EF4-FFF2-40B4-BE49-F238E27FC236}">
                <a16:creationId xmlns:a16="http://schemas.microsoft.com/office/drawing/2014/main" id="{DA9FC9BB-2E7A-5FE7-B405-04269C2C8A6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232024" y="5104287"/>
            <a:ext cx="1671136" cy="810684"/>
          </a:xfrm>
          <a:prstGeom prst="rect">
            <a:avLst/>
          </a:prstGeom>
        </p:spPr>
      </p:pic>
      <p:pic>
        <p:nvPicPr>
          <p:cNvPr id="13" name="Picture 12" descr="A purple and grey letters&#10;&#10;Description automatically generated">
            <a:extLst>
              <a:ext uri="{FF2B5EF4-FFF2-40B4-BE49-F238E27FC236}">
                <a16:creationId xmlns:a16="http://schemas.microsoft.com/office/drawing/2014/main" id="{4280AEAC-CC31-469A-29ED-4DF5A9E2D5E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33675" y="101292"/>
            <a:ext cx="1033418" cy="601225"/>
          </a:xfrm>
          <a:prstGeom prst="rect">
            <a:avLst/>
          </a:prstGeom>
        </p:spPr>
      </p:pic>
      <p:pic>
        <p:nvPicPr>
          <p:cNvPr id="11" name="Picture 10" descr="Blue letters on a white background&#10;&#10;Description automatically generated">
            <a:extLst>
              <a:ext uri="{FF2B5EF4-FFF2-40B4-BE49-F238E27FC236}">
                <a16:creationId xmlns:a16="http://schemas.microsoft.com/office/drawing/2014/main" id="{0C0E8092-40E7-F9F0-7B16-145EE9C5C83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27990" y="1771571"/>
            <a:ext cx="1897979" cy="394385"/>
          </a:xfrm>
          <a:prstGeom prst="rect">
            <a:avLst/>
          </a:prstGeom>
        </p:spPr>
      </p:pic>
      <p:pic>
        <p:nvPicPr>
          <p:cNvPr id="10" name="Picture 9" descr="A logo with orange circle and black text&#10;&#10;Description automatically generated">
            <a:extLst>
              <a:ext uri="{FF2B5EF4-FFF2-40B4-BE49-F238E27FC236}">
                <a16:creationId xmlns:a16="http://schemas.microsoft.com/office/drawing/2014/main" id="{40977349-2409-0C4A-56BA-DE3D4069F251}"/>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7104" t="18681" r="4673" b="21327"/>
          <a:stretch/>
        </p:blipFill>
        <p:spPr>
          <a:xfrm>
            <a:off x="2388188" y="3393091"/>
            <a:ext cx="2038367" cy="707969"/>
          </a:xfrm>
          <a:prstGeom prst="rect">
            <a:avLst/>
          </a:prstGeom>
        </p:spPr>
      </p:pic>
      <p:pic>
        <p:nvPicPr>
          <p:cNvPr id="15" name="Picture 14" descr="A black and white logo&#10;&#10;Description automatically generated">
            <a:extLst>
              <a:ext uri="{FF2B5EF4-FFF2-40B4-BE49-F238E27FC236}">
                <a16:creationId xmlns:a16="http://schemas.microsoft.com/office/drawing/2014/main" id="{B9FFDBE8-BF1F-32A5-6F81-525DC69179A0}"/>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5644" t="8734" r="5293" b="10534"/>
          <a:stretch/>
        </p:blipFill>
        <p:spPr>
          <a:xfrm>
            <a:off x="9827406" y="2220225"/>
            <a:ext cx="2161722" cy="783808"/>
          </a:xfrm>
          <a:prstGeom prst="rect">
            <a:avLst/>
          </a:prstGeom>
        </p:spPr>
      </p:pic>
      <p:pic>
        <p:nvPicPr>
          <p:cNvPr id="1048" name="Picture 24">
            <a:extLst>
              <a:ext uri="{FF2B5EF4-FFF2-40B4-BE49-F238E27FC236}">
                <a16:creationId xmlns:a16="http://schemas.microsoft.com/office/drawing/2014/main" id="{8DCD104B-D932-9CC0-3CB8-7118943C1CD6}"/>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16957" b="18068"/>
          <a:stretch/>
        </p:blipFill>
        <p:spPr bwMode="auto">
          <a:xfrm>
            <a:off x="207473" y="1666235"/>
            <a:ext cx="1547075" cy="6714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urple ribbon on a black background&#10;&#10;Description automatically generated">
            <a:extLst>
              <a:ext uri="{FF2B5EF4-FFF2-40B4-BE49-F238E27FC236}">
                <a16:creationId xmlns:a16="http://schemas.microsoft.com/office/drawing/2014/main" id="{E2FF7C79-31C3-F473-8A18-06331435600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8519" y="4366455"/>
            <a:ext cx="1823165" cy="480655"/>
          </a:xfrm>
          <a:prstGeom prst="rect">
            <a:avLst/>
          </a:prstGeom>
        </p:spPr>
      </p:pic>
      <p:pic>
        <p:nvPicPr>
          <p:cNvPr id="16" name="Picture 15">
            <a:extLst>
              <a:ext uri="{FF2B5EF4-FFF2-40B4-BE49-F238E27FC236}">
                <a16:creationId xmlns:a16="http://schemas.microsoft.com/office/drawing/2014/main" id="{7263FAA7-92B7-077A-372A-B7BE1ABF0BB9}"/>
              </a:ext>
            </a:extLst>
          </p:cNvPr>
          <p:cNvPicPr>
            <a:picLocks noChangeAspect="1"/>
          </p:cNvPicPr>
          <p:nvPr/>
        </p:nvPicPr>
        <p:blipFill rotWithShape="1">
          <a:blip r:embed="rId26"/>
          <a:srcRect t="15382" b="27562"/>
          <a:stretch/>
        </p:blipFill>
        <p:spPr>
          <a:xfrm>
            <a:off x="4716791" y="2787856"/>
            <a:ext cx="1258650" cy="432266"/>
          </a:xfrm>
          <a:prstGeom prst="rect">
            <a:avLst/>
          </a:prstGeom>
        </p:spPr>
      </p:pic>
      <p:pic>
        <p:nvPicPr>
          <p:cNvPr id="18" name="Picture 17" descr="A black background with blue text&#10;&#10;Description automatically generated">
            <a:extLst>
              <a:ext uri="{FF2B5EF4-FFF2-40B4-BE49-F238E27FC236}">
                <a16:creationId xmlns:a16="http://schemas.microsoft.com/office/drawing/2014/main" id="{25AC5B43-A633-3294-D616-2085EB33D39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668759" y="6031802"/>
            <a:ext cx="2300151" cy="634046"/>
          </a:xfrm>
          <a:prstGeom prst="rect">
            <a:avLst/>
          </a:prstGeom>
        </p:spPr>
      </p:pic>
      <p:pic>
        <p:nvPicPr>
          <p:cNvPr id="22" name="Picture 21" descr="A logo for a company&#10;&#10;Description automatically generated">
            <a:extLst>
              <a:ext uri="{FF2B5EF4-FFF2-40B4-BE49-F238E27FC236}">
                <a16:creationId xmlns:a16="http://schemas.microsoft.com/office/drawing/2014/main" id="{921B5BCB-1BCE-F614-A4BA-70974119FC63}"/>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292193" y="4793675"/>
            <a:ext cx="1196471" cy="624735"/>
          </a:xfrm>
          <a:prstGeom prst="rect">
            <a:avLst/>
          </a:prstGeom>
        </p:spPr>
      </p:pic>
      <p:pic>
        <p:nvPicPr>
          <p:cNvPr id="1042" name="Picture 18">
            <a:extLst>
              <a:ext uri="{FF2B5EF4-FFF2-40B4-BE49-F238E27FC236}">
                <a16:creationId xmlns:a16="http://schemas.microsoft.com/office/drawing/2014/main" id="{031E8D8F-F6B6-18F9-8BF5-0A991537AF79}"/>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532640" y="1734685"/>
            <a:ext cx="1220651" cy="8153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8EE1F644-FAE7-843B-D882-91F3F17D6563}"/>
              </a:ext>
            </a:extLst>
          </p:cNvPr>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l="9716" t="23310" r="6764" b="24544"/>
          <a:stretch/>
        </p:blipFill>
        <p:spPr bwMode="auto">
          <a:xfrm>
            <a:off x="2938547" y="5885327"/>
            <a:ext cx="2371217" cy="3439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2CBA04BB-189B-AB53-E087-CFFC660CF802}"/>
              </a:ext>
            </a:extLst>
          </p:cNvPr>
          <p:cNvPicPr>
            <a:picLocks noChangeAspect="1"/>
          </p:cNvPicPr>
          <p:nvPr/>
        </p:nvPicPr>
        <p:blipFill>
          <a:blip r:embed="rId31" cstate="print">
            <a:extLst>
              <a:ext uri="{28A0092B-C50C-407E-A947-70E740481C1C}">
                <a14:useLocalDpi xmlns:a14="http://schemas.microsoft.com/office/drawing/2010/main" val="0"/>
              </a:ext>
            </a:extLst>
          </a:blip>
          <a:srcRect t="19824" r="6388" b="15712"/>
          <a:stretch/>
        </p:blipFill>
        <p:spPr>
          <a:xfrm>
            <a:off x="3233676" y="5284032"/>
            <a:ext cx="1953171" cy="534409"/>
          </a:xfrm>
          <a:prstGeom prst="rect">
            <a:avLst/>
          </a:prstGeom>
        </p:spPr>
      </p:pic>
      <p:pic>
        <p:nvPicPr>
          <p:cNvPr id="1030" name="Picture 6">
            <a:extLst>
              <a:ext uri="{FF2B5EF4-FFF2-40B4-BE49-F238E27FC236}">
                <a16:creationId xmlns:a16="http://schemas.microsoft.com/office/drawing/2014/main" id="{853C4B93-7E53-CBA9-0768-9AF9EE12C6D1}"/>
              </a:ext>
            </a:extLst>
          </p:cNvPr>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l="10206" t="23557" r="12211" b="19905"/>
          <a:stretch/>
        </p:blipFill>
        <p:spPr bwMode="auto">
          <a:xfrm>
            <a:off x="2732516" y="4438807"/>
            <a:ext cx="2055706" cy="827626"/>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5071D33F-DB57-CB1B-C654-F38AFA7BB2C0}"/>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l="17890" t="35907" r="21659" b="37179"/>
          <a:stretch/>
        </p:blipFill>
        <p:spPr bwMode="auto">
          <a:xfrm>
            <a:off x="83479" y="3763654"/>
            <a:ext cx="2038367" cy="6383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blue drop of water with a letter o&#10;&#10;Description automatically generated">
            <a:extLst>
              <a:ext uri="{FF2B5EF4-FFF2-40B4-BE49-F238E27FC236}">
                <a16:creationId xmlns:a16="http://schemas.microsoft.com/office/drawing/2014/main" id="{BF05B0E0-D7C1-40A6-E4AC-4B1206C89016}"/>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84427" y="3350283"/>
            <a:ext cx="1323973" cy="372770"/>
          </a:xfrm>
          <a:prstGeom prst="rect">
            <a:avLst/>
          </a:prstGeom>
        </p:spPr>
      </p:pic>
      <p:pic>
        <p:nvPicPr>
          <p:cNvPr id="27" name="Picture 4" descr="Network latest | Updates in the Thames Water region">
            <a:extLst>
              <a:ext uri="{FF2B5EF4-FFF2-40B4-BE49-F238E27FC236}">
                <a16:creationId xmlns:a16="http://schemas.microsoft.com/office/drawing/2014/main" id="{116E8C07-4020-DAAB-FC10-0500E85BC92A}"/>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137254" y="680824"/>
            <a:ext cx="927665" cy="9276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logo with blue letters&#10;&#10;Description automatically generated">
            <a:extLst>
              <a:ext uri="{FF2B5EF4-FFF2-40B4-BE49-F238E27FC236}">
                <a16:creationId xmlns:a16="http://schemas.microsoft.com/office/drawing/2014/main" id="{C1010960-F9F9-9B4A-B97B-ABC7CA5FD18C}"/>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093596" y="4102469"/>
            <a:ext cx="1236957" cy="574134"/>
          </a:xfrm>
          <a:prstGeom prst="rect">
            <a:avLst/>
          </a:prstGeom>
        </p:spPr>
      </p:pic>
      <p:pic>
        <p:nvPicPr>
          <p:cNvPr id="8" name="Picture 7" descr="A blue and grey logo&#10;&#10;Description automatically generated">
            <a:extLst>
              <a:ext uri="{FF2B5EF4-FFF2-40B4-BE49-F238E27FC236}">
                <a16:creationId xmlns:a16="http://schemas.microsoft.com/office/drawing/2014/main" id="{AAB832A3-3688-8DF0-BAE9-A6893E6F6123}"/>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17004" y="1102310"/>
            <a:ext cx="2810759" cy="611743"/>
          </a:xfrm>
          <a:prstGeom prst="rect">
            <a:avLst/>
          </a:prstGeom>
        </p:spPr>
      </p:pic>
      <p:pic>
        <p:nvPicPr>
          <p:cNvPr id="1036" name="Picture 12">
            <a:extLst>
              <a:ext uri="{FF2B5EF4-FFF2-40B4-BE49-F238E27FC236}">
                <a16:creationId xmlns:a16="http://schemas.microsoft.com/office/drawing/2014/main" id="{7BD1AA12-5D9A-56D4-A059-A7CF541C94A6}"/>
              </a:ext>
            </a:extLst>
          </p:cNvPr>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t="21706" b="20463"/>
          <a:stretch/>
        </p:blipFill>
        <p:spPr bwMode="auto">
          <a:xfrm>
            <a:off x="5181891" y="3214394"/>
            <a:ext cx="1587100" cy="613111"/>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DB0B94C8-8832-0D28-2F73-2E1F5754787B}"/>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329638" y="761311"/>
            <a:ext cx="1530178" cy="80971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black text on a white background&#10;&#10;Description automatically generated">
            <a:extLst>
              <a:ext uri="{FF2B5EF4-FFF2-40B4-BE49-F238E27FC236}">
                <a16:creationId xmlns:a16="http://schemas.microsoft.com/office/drawing/2014/main" id="{4D59DE64-F6EA-EC56-F53C-5F7C5C7B6304}"/>
              </a:ext>
            </a:extLst>
          </p:cNvPr>
          <p:cNvPicPr>
            <a:picLocks noChangeAspect="1"/>
          </p:cNvPicPr>
          <p:nvPr/>
        </p:nvPicPr>
        <p:blipFill>
          <a:blip r:embed="rId40" cstate="print">
            <a:extLst>
              <a:ext uri="{28A0092B-C50C-407E-A947-70E740481C1C}">
                <a14:useLocalDpi xmlns:a14="http://schemas.microsoft.com/office/drawing/2010/main" val="0"/>
              </a:ext>
            </a:extLst>
          </a:blip>
          <a:srcRect l="13817" t="22819" r="15845" b="22189"/>
          <a:stretch/>
        </p:blipFill>
        <p:spPr>
          <a:xfrm>
            <a:off x="9366409" y="4952173"/>
            <a:ext cx="2466516" cy="477580"/>
          </a:xfrm>
          <a:prstGeom prst="rect">
            <a:avLst/>
          </a:prstGeom>
        </p:spPr>
      </p:pic>
      <p:pic>
        <p:nvPicPr>
          <p:cNvPr id="20" name="Picture 19" descr="A red and gold logo&#10;&#10;Description automatically generated">
            <a:extLst>
              <a:ext uri="{FF2B5EF4-FFF2-40B4-BE49-F238E27FC236}">
                <a16:creationId xmlns:a16="http://schemas.microsoft.com/office/drawing/2014/main" id="{5F3ADCF1-2477-17D0-299B-9C2380F697A3}"/>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228134" y="468055"/>
            <a:ext cx="1004761" cy="928564"/>
          </a:xfrm>
          <a:prstGeom prst="rect">
            <a:avLst/>
          </a:prstGeom>
        </p:spPr>
      </p:pic>
      <p:pic>
        <p:nvPicPr>
          <p:cNvPr id="9" name="Picture 10" descr="Engie Logo PNG vector in SVG, PDF, AI, CDR format">
            <a:extLst>
              <a:ext uri="{FF2B5EF4-FFF2-40B4-BE49-F238E27FC236}">
                <a16:creationId xmlns:a16="http://schemas.microsoft.com/office/drawing/2014/main" id="{C430B9D4-045A-480C-F46C-BC8BA5BF6CA8}"/>
              </a:ext>
            </a:extLst>
          </p:cNvPr>
          <p:cNvPicPr>
            <a:picLocks noChangeAspect="1" noChangeArrowheads="1"/>
          </p:cNvPicPr>
          <p:nvPr/>
        </p:nvPicPr>
        <p:blipFill rotWithShape="1">
          <a:blip r:embed="rId42">
            <a:extLst>
              <a:ext uri="{28A0092B-C50C-407E-A947-70E740481C1C}">
                <a14:useLocalDpi xmlns:a14="http://schemas.microsoft.com/office/drawing/2010/main" val="0"/>
              </a:ext>
            </a:extLst>
          </a:blip>
          <a:srcRect t="21444" b="15151"/>
          <a:stretch/>
        </p:blipFill>
        <p:spPr bwMode="auto">
          <a:xfrm>
            <a:off x="6859811" y="5030603"/>
            <a:ext cx="1481462" cy="70358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31CA55CC-C812-594B-63F1-6D86B3EB7D0A}"/>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9162398" y="98448"/>
            <a:ext cx="1376877" cy="83143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A logo of a company&#10;&#10;AI-generated content may be incorrect.">
            <a:extLst>
              <a:ext uri="{FF2B5EF4-FFF2-40B4-BE49-F238E27FC236}">
                <a16:creationId xmlns:a16="http://schemas.microsoft.com/office/drawing/2014/main" id="{200448BD-B334-56B3-6D76-F03B03ED1ABC}"/>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10238638" y="1657270"/>
            <a:ext cx="1882352" cy="653834"/>
          </a:xfrm>
          <a:prstGeom prst="rect">
            <a:avLst/>
          </a:prstGeom>
        </p:spPr>
      </p:pic>
      <p:pic>
        <p:nvPicPr>
          <p:cNvPr id="17" name="Picture 16">
            <a:extLst>
              <a:ext uri="{FF2B5EF4-FFF2-40B4-BE49-F238E27FC236}">
                <a16:creationId xmlns:a16="http://schemas.microsoft.com/office/drawing/2014/main" id="{6808CA0C-BD8A-0B2E-77BB-2B223E617E27}"/>
              </a:ext>
            </a:extLst>
          </p:cNvPr>
          <p:cNvPicPr>
            <a:picLocks noChangeAspect="1"/>
          </p:cNvPicPr>
          <p:nvPr/>
        </p:nvPicPr>
        <p:blipFill rotWithShape="1">
          <a:blip r:embed="rId45" cstate="print">
            <a:extLst>
              <a:ext uri="{28A0092B-C50C-407E-A947-70E740481C1C}">
                <a14:useLocalDpi xmlns:a14="http://schemas.microsoft.com/office/drawing/2010/main" val="0"/>
              </a:ext>
            </a:extLst>
          </a:blip>
          <a:srcRect t="14038" b="13535"/>
          <a:stretch/>
        </p:blipFill>
        <p:spPr>
          <a:xfrm>
            <a:off x="9611988" y="995774"/>
            <a:ext cx="1065621" cy="771791"/>
          </a:xfrm>
          <a:prstGeom prst="rect">
            <a:avLst/>
          </a:prstGeom>
        </p:spPr>
      </p:pic>
      <p:pic>
        <p:nvPicPr>
          <p:cNvPr id="36" name="Picture 35" descr="A blue and black logo&#10;&#10;AI-generated content may be incorrect.">
            <a:extLst>
              <a:ext uri="{FF2B5EF4-FFF2-40B4-BE49-F238E27FC236}">
                <a16:creationId xmlns:a16="http://schemas.microsoft.com/office/drawing/2014/main" id="{F632D990-8CE5-7C12-D574-A2CFD46C934E}"/>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6484358" y="4309173"/>
            <a:ext cx="1736347" cy="868174"/>
          </a:xfrm>
          <a:prstGeom prst="rect">
            <a:avLst/>
          </a:prstGeom>
        </p:spPr>
      </p:pic>
      <p:pic>
        <p:nvPicPr>
          <p:cNvPr id="37" name="Picture 36" descr="A white and blue logo&#10;&#10;AI-generated content may be incorrect.">
            <a:extLst>
              <a:ext uri="{FF2B5EF4-FFF2-40B4-BE49-F238E27FC236}">
                <a16:creationId xmlns:a16="http://schemas.microsoft.com/office/drawing/2014/main" id="{E3E12BE7-D0DB-696E-DCC5-949A41EAD0DE}"/>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6981523" y="6046883"/>
            <a:ext cx="1513231" cy="748067"/>
          </a:xfrm>
          <a:prstGeom prst="rect">
            <a:avLst/>
          </a:prstGeom>
        </p:spPr>
      </p:pic>
      <p:pic>
        <p:nvPicPr>
          <p:cNvPr id="38" name="Picture 37" descr="A logo with blue and green lines&#10;&#10;AI-generated content may be incorrect.">
            <a:extLst>
              <a:ext uri="{FF2B5EF4-FFF2-40B4-BE49-F238E27FC236}">
                <a16:creationId xmlns:a16="http://schemas.microsoft.com/office/drawing/2014/main" id="{9DC979B5-8DA5-7DA0-E347-7C85E560FBB6}"/>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11034342" y="5221118"/>
            <a:ext cx="1035207" cy="707223"/>
          </a:xfrm>
          <a:prstGeom prst="rect">
            <a:avLst/>
          </a:prstGeom>
        </p:spPr>
      </p:pic>
      <p:pic>
        <p:nvPicPr>
          <p:cNvPr id="33" name="Picture 32" descr="A logo with a colorful design&#10;&#10;AI-generated content may be incorrect.">
            <a:extLst>
              <a:ext uri="{FF2B5EF4-FFF2-40B4-BE49-F238E27FC236}">
                <a16:creationId xmlns:a16="http://schemas.microsoft.com/office/drawing/2014/main" id="{E36B9C45-F22C-9325-6BD4-9832F0806F6D}"/>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9926999" y="5449081"/>
            <a:ext cx="981268" cy="848049"/>
          </a:xfrm>
          <a:prstGeom prst="rect">
            <a:avLst/>
          </a:prstGeom>
        </p:spPr>
      </p:pic>
      <p:pic>
        <p:nvPicPr>
          <p:cNvPr id="40" name="Picture 39" descr="A black background with green and white text&#10;&#10;AI-generated content may be incorrect.">
            <a:extLst>
              <a:ext uri="{FF2B5EF4-FFF2-40B4-BE49-F238E27FC236}">
                <a16:creationId xmlns:a16="http://schemas.microsoft.com/office/drawing/2014/main" id="{55B58D4D-0FC4-DF7C-D17B-24D66EC809D9}"/>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4343337" y="3632409"/>
            <a:ext cx="2018634" cy="874602"/>
          </a:xfrm>
          <a:prstGeom prst="rect">
            <a:avLst/>
          </a:prstGeom>
        </p:spPr>
      </p:pic>
      <p:pic>
        <p:nvPicPr>
          <p:cNvPr id="19" name="Picture 18" descr="A blue and white logo&#10;&#10;AI-generated content may be incorrect.">
            <a:extLst>
              <a:ext uri="{FF2B5EF4-FFF2-40B4-BE49-F238E27FC236}">
                <a16:creationId xmlns:a16="http://schemas.microsoft.com/office/drawing/2014/main" id="{F0134740-64C3-1E38-DB9A-3BA1AC127A19}"/>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3861746" y="6175002"/>
            <a:ext cx="1603766" cy="584744"/>
          </a:xfrm>
          <a:prstGeom prst="rect">
            <a:avLst/>
          </a:prstGeom>
        </p:spPr>
      </p:pic>
      <p:pic>
        <p:nvPicPr>
          <p:cNvPr id="39" name="Picture 38" descr="A blue and orange logo&#10;&#10;AI-generated content may be incorrect.">
            <a:extLst>
              <a:ext uri="{FF2B5EF4-FFF2-40B4-BE49-F238E27FC236}">
                <a16:creationId xmlns:a16="http://schemas.microsoft.com/office/drawing/2014/main" id="{AE61A52E-5916-5593-D4BB-50ABA48A7007}"/>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1880990" y="5327710"/>
            <a:ext cx="1118948" cy="377418"/>
          </a:xfrm>
          <a:prstGeom prst="rect">
            <a:avLst/>
          </a:prstGeom>
        </p:spPr>
      </p:pic>
      <p:pic>
        <p:nvPicPr>
          <p:cNvPr id="23" name="Picture 22">
            <a:extLst>
              <a:ext uri="{FF2B5EF4-FFF2-40B4-BE49-F238E27FC236}">
                <a16:creationId xmlns:a16="http://schemas.microsoft.com/office/drawing/2014/main" id="{598DF364-C38B-ECF4-8A8A-8C63169A3D5D}"/>
              </a:ext>
            </a:extLst>
          </p:cNvPr>
          <p:cNvPicPr>
            <a:picLocks noChangeAspect="1"/>
          </p:cNvPicPr>
          <p:nvPr/>
        </p:nvPicPr>
        <p:blipFill>
          <a:blip r:embed="rId53" cstate="print">
            <a:extLst>
              <a:ext uri="{28A0092B-C50C-407E-A947-70E740481C1C}">
                <a14:useLocalDpi xmlns:a14="http://schemas.microsoft.com/office/drawing/2010/main" val="0"/>
              </a:ext>
            </a:extLst>
          </a:blip>
          <a:srcRect t="3581" r="2130" b="5555"/>
          <a:stretch/>
        </p:blipFill>
        <p:spPr>
          <a:xfrm>
            <a:off x="10265416" y="3550031"/>
            <a:ext cx="1923667" cy="1041413"/>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4D6C931B-BD42-A5AF-1B8E-9BC647BF0167}"/>
              </a:ext>
            </a:extLst>
          </p:cNvPr>
          <p:cNvPicPr>
            <a:picLocks noChangeAspect="1"/>
          </p:cNvPicPr>
          <p:nvPr/>
        </p:nvPicPr>
        <p:blipFill rotWithShape="1">
          <a:blip r:embed="rId54" cstate="print">
            <a:extLst>
              <a:ext uri="{28A0092B-C50C-407E-A947-70E740481C1C}">
                <a14:useLocalDpi xmlns:a14="http://schemas.microsoft.com/office/drawing/2010/main" val="0"/>
              </a:ext>
            </a:extLst>
          </a:blip>
          <a:srcRect l="15674" t="28913" r="17196" b="29600"/>
          <a:stretch/>
        </p:blipFill>
        <p:spPr>
          <a:xfrm>
            <a:off x="8461910" y="3333799"/>
            <a:ext cx="1664410" cy="578589"/>
          </a:xfrm>
          <a:prstGeom prst="rect">
            <a:avLst/>
          </a:prstGeom>
        </p:spPr>
      </p:pic>
      <p:pic>
        <p:nvPicPr>
          <p:cNvPr id="32" name="Picture 31" descr="A red triangle on a black background&#10;&#10;Description automatically generated">
            <a:extLst>
              <a:ext uri="{FF2B5EF4-FFF2-40B4-BE49-F238E27FC236}">
                <a16:creationId xmlns:a16="http://schemas.microsoft.com/office/drawing/2014/main" id="{46EEDF4B-E6BC-646C-562B-32AB74C68DCE}"/>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0623708" y="4573820"/>
            <a:ext cx="1112212" cy="429314"/>
          </a:xfrm>
          <a:prstGeom prst="rect">
            <a:avLst/>
          </a:prstGeom>
        </p:spPr>
      </p:pic>
      <p:pic>
        <p:nvPicPr>
          <p:cNvPr id="4" name="Picture 3" descr="A blue and black logo&#10;&#10;Description automatically generated">
            <a:extLst>
              <a:ext uri="{FF2B5EF4-FFF2-40B4-BE49-F238E27FC236}">
                <a16:creationId xmlns:a16="http://schemas.microsoft.com/office/drawing/2014/main" id="{A7AC4AC8-E6ED-334A-1A7E-2F360F22D429}"/>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10293657" y="3033214"/>
            <a:ext cx="1545855" cy="646523"/>
          </a:xfrm>
          <a:prstGeom prst="rect">
            <a:avLst/>
          </a:prstGeom>
        </p:spPr>
      </p:pic>
      <p:pic>
        <p:nvPicPr>
          <p:cNvPr id="41" name="Picture 40">
            <a:extLst>
              <a:ext uri="{FF2B5EF4-FFF2-40B4-BE49-F238E27FC236}">
                <a16:creationId xmlns:a16="http://schemas.microsoft.com/office/drawing/2014/main" id="{6A3A5273-AD53-5E59-9DEB-A403B6256D9F}"/>
              </a:ext>
            </a:extLst>
          </p:cNvPr>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4696257" y="4602324"/>
            <a:ext cx="1797834" cy="405117"/>
          </a:xfrm>
          <a:prstGeom prst="rect">
            <a:avLst/>
          </a:prstGeom>
        </p:spPr>
      </p:pic>
      <p:pic>
        <p:nvPicPr>
          <p:cNvPr id="31" name="Picture 30" descr="A logo with a purple circle and green triangle&#10;&#10;Description automatically generated">
            <a:extLst>
              <a:ext uri="{FF2B5EF4-FFF2-40B4-BE49-F238E27FC236}">
                <a16:creationId xmlns:a16="http://schemas.microsoft.com/office/drawing/2014/main" id="{81B491A9-4A5C-2132-26B2-992EEA0B9AF1}"/>
              </a:ext>
            </a:extLst>
          </p:cNvPr>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9413194" y="3941724"/>
            <a:ext cx="981268" cy="981268"/>
          </a:xfrm>
          <a:prstGeom prst="rect">
            <a:avLst/>
          </a:prstGeom>
        </p:spPr>
      </p:pic>
      <p:pic>
        <p:nvPicPr>
          <p:cNvPr id="42" name="Picture 41" descr="A logo for a company&#10;&#10;AI-generated content may be incorrect.">
            <a:extLst>
              <a:ext uri="{FF2B5EF4-FFF2-40B4-BE49-F238E27FC236}">
                <a16:creationId xmlns:a16="http://schemas.microsoft.com/office/drawing/2014/main" id="{ED680BFB-0A82-E963-6769-6FEC0661561F}"/>
              </a:ext>
            </a:extLst>
          </p:cNvPr>
          <p:cNvPicPr>
            <a:picLocks noChangeAspect="1"/>
          </p:cNvPicPr>
          <p:nvPr/>
        </p:nvPicPr>
        <p:blipFill>
          <a:blip r:embed="rId59" cstate="print">
            <a:extLst>
              <a:ext uri="{28A0092B-C50C-407E-A947-70E740481C1C}">
                <a14:useLocalDpi xmlns:a14="http://schemas.microsoft.com/office/drawing/2010/main" val="0"/>
              </a:ext>
            </a:extLst>
          </a:blip>
          <a:srcRect l="4120" t="11205" r="4736" b="10018"/>
          <a:stretch/>
        </p:blipFill>
        <p:spPr>
          <a:xfrm>
            <a:off x="1375970" y="143008"/>
            <a:ext cx="2038367" cy="684124"/>
          </a:xfrm>
          <a:prstGeom prst="rect">
            <a:avLst/>
          </a:prstGeom>
        </p:spPr>
      </p:pic>
      <p:pic>
        <p:nvPicPr>
          <p:cNvPr id="1038" name="Picture 14">
            <a:extLst>
              <a:ext uri="{FF2B5EF4-FFF2-40B4-BE49-F238E27FC236}">
                <a16:creationId xmlns:a16="http://schemas.microsoft.com/office/drawing/2014/main" id="{0F1952AC-3EB7-D603-A314-B2691B321403}"/>
              </a:ext>
            </a:extLst>
          </p:cNvPr>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2614778" y="895600"/>
            <a:ext cx="2371583" cy="37279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A blue and purple text&#10;&#10;AI-generated content may be incorrect.">
            <a:extLst>
              <a:ext uri="{FF2B5EF4-FFF2-40B4-BE49-F238E27FC236}">
                <a16:creationId xmlns:a16="http://schemas.microsoft.com/office/drawing/2014/main" id="{E6ED5F9E-1D73-7CFD-0D68-4618E1F94631}"/>
              </a:ext>
            </a:extLst>
          </p:cNvPr>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8279403" y="1286173"/>
            <a:ext cx="1235454" cy="566347"/>
          </a:xfrm>
          <a:prstGeom prst="rect">
            <a:avLst/>
          </a:prstGeom>
        </p:spPr>
      </p:pic>
      <p:pic>
        <p:nvPicPr>
          <p:cNvPr id="21" name="Picture 20" descr="A logo with blue and green lines&#10;&#10;AI-generated content may be incorrect.">
            <a:extLst>
              <a:ext uri="{FF2B5EF4-FFF2-40B4-BE49-F238E27FC236}">
                <a16:creationId xmlns:a16="http://schemas.microsoft.com/office/drawing/2014/main" id="{62D3B3D9-DA44-CFDC-88D2-4781FD8CCC11}"/>
              </a:ext>
            </a:extLst>
          </p:cNvPr>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7572322" y="3114964"/>
            <a:ext cx="768951" cy="738962"/>
          </a:xfrm>
          <a:prstGeom prst="rect">
            <a:avLst/>
          </a:prstGeom>
        </p:spPr>
      </p:pic>
      <p:pic>
        <p:nvPicPr>
          <p:cNvPr id="7" name="Picture 6">
            <a:extLst>
              <a:ext uri="{FF2B5EF4-FFF2-40B4-BE49-F238E27FC236}">
                <a16:creationId xmlns:a16="http://schemas.microsoft.com/office/drawing/2014/main" id="{9DD6D666-A89F-2EBF-A5F5-2181888BBE49}"/>
              </a:ext>
            </a:extLst>
          </p:cNvPr>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8113053" y="4121682"/>
            <a:ext cx="1427655" cy="567401"/>
          </a:xfrm>
          <a:prstGeom prst="rect">
            <a:avLst/>
          </a:prstGeom>
        </p:spPr>
      </p:pic>
      <p:pic>
        <p:nvPicPr>
          <p:cNvPr id="44" name="Picture 43" descr="A blue square with white text&#10;&#10;AI-generated content may be incorrect.">
            <a:extLst>
              <a:ext uri="{FF2B5EF4-FFF2-40B4-BE49-F238E27FC236}">
                <a16:creationId xmlns:a16="http://schemas.microsoft.com/office/drawing/2014/main" id="{74949443-3EA2-3709-8AF7-AD6254D0174D}"/>
              </a:ext>
            </a:extLst>
          </p:cNvPr>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8744639" y="5509629"/>
            <a:ext cx="958565" cy="958565"/>
          </a:xfrm>
          <a:prstGeom prst="rect">
            <a:avLst/>
          </a:prstGeom>
        </p:spPr>
      </p:pic>
      <p:pic>
        <p:nvPicPr>
          <p:cNvPr id="45" name="Picture 44" descr="A logo of a globe&#10;&#10;AI-generated content may be incorrect.">
            <a:extLst>
              <a:ext uri="{FF2B5EF4-FFF2-40B4-BE49-F238E27FC236}">
                <a16:creationId xmlns:a16="http://schemas.microsoft.com/office/drawing/2014/main" id="{203F9050-5FA1-07C3-553E-92DCD6192DC0}"/>
              </a:ext>
            </a:extLst>
          </p:cNvPr>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6102734" y="2397357"/>
            <a:ext cx="969143" cy="969143"/>
          </a:xfrm>
          <a:prstGeom prst="rect">
            <a:avLst/>
          </a:prstGeom>
        </p:spPr>
      </p:pic>
      <p:pic>
        <p:nvPicPr>
          <p:cNvPr id="35" name="Picture 34" descr="A purple background with white text&#10;&#10;AI-generated content may be incorrect.">
            <a:extLst>
              <a:ext uri="{FF2B5EF4-FFF2-40B4-BE49-F238E27FC236}">
                <a16:creationId xmlns:a16="http://schemas.microsoft.com/office/drawing/2014/main" id="{871A564E-6B07-D073-08FD-429B237DC341}"/>
              </a:ext>
            </a:extLst>
          </p:cNvPr>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7032024" y="1757447"/>
            <a:ext cx="1081029" cy="728520"/>
          </a:xfrm>
          <a:prstGeom prst="rect">
            <a:avLst/>
          </a:prstGeom>
        </p:spPr>
      </p:pic>
      <p:pic>
        <p:nvPicPr>
          <p:cNvPr id="46" name="Picture 45" descr="A logo with orange dots and blue text&#10;&#10;AI-generated content may be incorrect.">
            <a:extLst>
              <a:ext uri="{FF2B5EF4-FFF2-40B4-BE49-F238E27FC236}">
                <a16:creationId xmlns:a16="http://schemas.microsoft.com/office/drawing/2014/main" id="{627AD90D-9771-6BC4-D647-EA92771B80A6}"/>
              </a:ext>
            </a:extLst>
          </p:cNvPr>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300054" y="4952173"/>
            <a:ext cx="1469377" cy="615065"/>
          </a:xfrm>
          <a:prstGeom prst="rect">
            <a:avLst/>
          </a:prstGeom>
        </p:spPr>
      </p:pic>
      <p:pic>
        <p:nvPicPr>
          <p:cNvPr id="47" name="Picture 46" descr="A pink letters on a black background&#10;&#10;AI-generated content may be incorrect.">
            <a:extLst>
              <a:ext uri="{FF2B5EF4-FFF2-40B4-BE49-F238E27FC236}">
                <a16:creationId xmlns:a16="http://schemas.microsoft.com/office/drawing/2014/main" id="{7EB2E039-70FD-1AC2-2350-13DE4FD18E33}"/>
              </a:ext>
            </a:extLst>
          </p:cNvPr>
          <p:cNvPicPr>
            <a:picLocks noChangeAspect="1"/>
          </p:cNvPicPr>
          <p:nvPr/>
        </p:nvPicPr>
        <p:blipFill>
          <a:blip r:embed="rId68" cstate="print">
            <a:extLst>
              <a:ext uri="{28A0092B-C50C-407E-A947-70E740481C1C}">
                <a14:useLocalDpi xmlns:a14="http://schemas.microsoft.com/office/drawing/2010/main" val="0"/>
              </a:ext>
            </a:extLst>
          </a:blip>
          <a:stretch>
            <a:fillRect/>
          </a:stretch>
        </p:blipFill>
        <p:spPr>
          <a:xfrm>
            <a:off x="6772573" y="5705128"/>
            <a:ext cx="1923667" cy="307140"/>
          </a:xfrm>
          <a:prstGeom prst="rect">
            <a:avLst/>
          </a:prstGeom>
        </p:spPr>
      </p:pic>
      <p:pic>
        <p:nvPicPr>
          <p:cNvPr id="48" name="Picture 47">
            <a:extLst>
              <a:ext uri="{FF2B5EF4-FFF2-40B4-BE49-F238E27FC236}">
                <a16:creationId xmlns:a16="http://schemas.microsoft.com/office/drawing/2014/main" id="{77A3A593-A02B-507B-1DA0-707E5E92CCE5}"/>
              </a:ext>
            </a:extLst>
          </p:cNvPr>
          <p:cNvPicPr>
            <a:picLocks noChangeAspect="1"/>
          </p:cNvPicPr>
          <p:nvPr/>
        </p:nvPicPr>
        <p:blipFill>
          <a:blip r:embed="rId69" cstate="print">
            <a:extLst>
              <a:ext uri="{28A0092B-C50C-407E-A947-70E740481C1C}">
                <a14:useLocalDpi xmlns:a14="http://schemas.microsoft.com/office/drawing/2010/main" val="0"/>
              </a:ext>
            </a:extLst>
          </a:blip>
          <a:stretch>
            <a:fillRect/>
          </a:stretch>
        </p:blipFill>
        <p:spPr>
          <a:xfrm>
            <a:off x="8217717" y="2611338"/>
            <a:ext cx="1473168" cy="646524"/>
          </a:xfrm>
          <a:prstGeom prst="rect">
            <a:avLst/>
          </a:prstGeom>
        </p:spPr>
      </p:pic>
      <p:pic>
        <p:nvPicPr>
          <p:cNvPr id="29" name="Picture 28" descr="A blue and black logo&#10;&#10;AI-generated content may be incorrect.">
            <a:extLst>
              <a:ext uri="{FF2B5EF4-FFF2-40B4-BE49-F238E27FC236}">
                <a16:creationId xmlns:a16="http://schemas.microsoft.com/office/drawing/2014/main" id="{27BCBEC6-FE5D-5266-C680-E9BBF7C051CD}"/>
              </a:ext>
            </a:extLst>
          </p:cNvPr>
          <p:cNvPicPr>
            <a:picLocks noChangeAspect="1"/>
          </p:cNvPicPr>
          <p:nvPr/>
        </p:nvPicPr>
        <p:blipFill>
          <a:blip r:embed="rId70" cstate="print">
            <a:extLst>
              <a:ext uri="{28A0092B-C50C-407E-A947-70E740481C1C}">
                <a14:useLocalDpi xmlns:a14="http://schemas.microsoft.com/office/drawing/2010/main" val="0"/>
              </a:ext>
            </a:extLst>
          </a:blip>
          <a:stretch>
            <a:fillRect/>
          </a:stretch>
        </p:blipFill>
        <p:spPr>
          <a:xfrm>
            <a:off x="3582029" y="96777"/>
            <a:ext cx="2140039" cy="576883"/>
          </a:xfrm>
          <a:prstGeom prst="rect">
            <a:avLst/>
          </a:prstGeom>
        </p:spPr>
      </p:pic>
      <p:pic>
        <p:nvPicPr>
          <p:cNvPr id="51" name="Picture 50" descr="A white circle with blue and black text&#10;&#10;AI-generated content may be incorrect.">
            <a:extLst>
              <a:ext uri="{FF2B5EF4-FFF2-40B4-BE49-F238E27FC236}">
                <a16:creationId xmlns:a16="http://schemas.microsoft.com/office/drawing/2014/main" id="{7413AB84-DEE0-038D-EA80-0F453E447F55}"/>
              </a:ext>
            </a:extLst>
          </p:cNvPr>
          <p:cNvPicPr>
            <a:picLocks noChangeAspect="1"/>
          </p:cNvPicPr>
          <p:nvPr/>
        </p:nvPicPr>
        <p:blipFill>
          <a:blip r:embed="rId71" cstate="print">
            <a:extLst>
              <a:ext uri="{28A0092B-C50C-407E-A947-70E740481C1C}">
                <a14:useLocalDpi xmlns:a14="http://schemas.microsoft.com/office/drawing/2010/main" val="0"/>
              </a:ext>
            </a:extLst>
          </a:blip>
          <a:stretch>
            <a:fillRect/>
          </a:stretch>
        </p:blipFill>
        <p:spPr>
          <a:xfrm>
            <a:off x="6041824" y="47236"/>
            <a:ext cx="1092258" cy="978975"/>
          </a:xfrm>
          <a:prstGeom prst="rect">
            <a:avLst/>
          </a:prstGeom>
        </p:spPr>
      </p:pic>
      <p:pic>
        <p:nvPicPr>
          <p:cNvPr id="49" name="Picture 48" descr="A black and red logo&#10;&#10;AI-generated content may be incorrect.">
            <a:extLst>
              <a:ext uri="{FF2B5EF4-FFF2-40B4-BE49-F238E27FC236}">
                <a16:creationId xmlns:a16="http://schemas.microsoft.com/office/drawing/2014/main" id="{F310AC81-ACDC-C8F6-30A9-0A85D407D891}"/>
              </a:ext>
            </a:extLst>
          </p:cNvPr>
          <p:cNvPicPr>
            <a:picLocks noChangeAspect="1"/>
          </p:cNvPicPr>
          <p:nvPr/>
        </p:nvPicPr>
        <p:blipFill>
          <a:blip r:embed="rId72" cstate="print">
            <a:extLst>
              <a:ext uri="{28A0092B-C50C-407E-A947-70E740481C1C}">
                <a14:useLocalDpi xmlns:a14="http://schemas.microsoft.com/office/drawing/2010/main" val="0"/>
              </a:ext>
            </a:extLst>
          </a:blip>
          <a:stretch>
            <a:fillRect/>
          </a:stretch>
        </p:blipFill>
        <p:spPr>
          <a:xfrm>
            <a:off x="6574956" y="3769726"/>
            <a:ext cx="1653178" cy="619783"/>
          </a:xfrm>
          <a:prstGeom prst="rect">
            <a:avLst/>
          </a:prstGeom>
        </p:spPr>
      </p:pic>
    </p:spTree>
    <p:extLst>
      <p:ext uri="{BB962C8B-B14F-4D97-AF65-F5344CB8AC3E}">
        <p14:creationId xmlns:p14="http://schemas.microsoft.com/office/powerpoint/2010/main" val="2853134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64EFB-8D0C-C8AD-D7F0-39A70DA65226}"/>
            </a:ext>
          </a:extLst>
        </p:cNvPr>
        <p:cNvGrpSpPr/>
        <p:nvPr/>
      </p:nvGrpSpPr>
      <p:grpSpPr>
        <a:xfrm>
          <a:off x="0" y="0"/>
          <a:ext cx="0" cy="0"/>
          <a:chOff x="0" y="0"/>
          <a:chExt cx="0" cy="0"/>
        </a:xfrm>
      </p:grpSpPr>
      <p:pic>
        <p:nvPicPr>
          <p:cNvPr id="4" name="Picture 3" descr="A white and green sky&#10;&#10;Description automatically generated">
            <a:extLst>
              <a:ext uri="{FF2B5EF4-FFF2-40B4-BE49-F238E27FC236}">
                <a16:creationId xmlns:a16="http://schemas.microsoft.com/office/drawing/2014/main" id="{53300410-6009-C1BD-539F-4AE9CC8346D0}"/>
              </a:ext>
            </a:extLst>
          </p:cNvPr>
          <p:cNvPicPr>
            <a:picLocks noChangeAspect="1"/>
          </p:cNvPicPr>
          <p:nvPr/>
        </p:nvPicPr>
        <p:blipFill>
          <a:blip r:embed="rId3"/>
          <a:srcRect b="19"/>
          <a:stretch/>
        </p:blipFill>
        <p:spPr>
          <a:xfrm>
            <a:off x="1201" y="12487"/>
            <a:ext cx="12191980" cy="6856718"/>
          </a:xfrm>
          <a:prstGeom prst="rect">
            <a:avLst/>
          </a:prstGeom>
        </p:spPr>
      </p:pic>
      <p:sp>
        <p:nvSpPr>
          <p:cNvPr id="3" name="Rectangle 1">
            <a:extLst>
              <a:ext uri="{FF2B5EF4-FFF2-40B4-BE49-F238E27FC236}">
                <a16:creationId xmlns:a16="http://schemas.microsoft.com/office/drawing/2014/main" id="{6DA68C93-D9D9-6AEB-8524-CCE913410B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object 13">
            <a:extLst>
              <a:ext uri="{FF2B5EF4-FFF2-40B4-BE49-F238E27FC236}">
                <a16:creationId xmlns:a16="http://schemas.microsoft.com/office/drawing/2014/main" id="{6D5FEF74-B0EE-8EBA-C917-936D688751A6}"/>
              </a:ext>
            </a:extLst>
          </p:cNvPr>
          <p:cNvSpPr txBox="1"/>
          <p:nvPr/>
        </p:nvSpPr>
        <p:spPr>
          <a:xfrm>
            <a:off x="778898" y="5038787"/>
            <a:ext cx="1772285" cy="878840"/>
          </a:xfrm>
          <a:prstGeom prst="rect">
            <a:avLst/>
          </a:prstGeom>
        </p:spPr>
        <p:txBody>
          <a:bodyPr vert="horz" wrap="square" lIns="0" tIns="12065" rIns="0" bIns="0" rtlCol="0">
            <a:spAutoFit/>
          </a:bodyPr>
          <a:lstStyle/>
          <a:p>
            <a:pPr algn="ctr">
              <a:lnSpc>
                <a:spcPct val="100000"/>
              </a:lnSpc>
              <a:spcBef>
                <a:spcPts val="95"/>
              </a:spcBef>
            </a:pPr>
            <a:r>
              <a:rPr lang="en-US" sz="2800" b="1" spc="330" dirty="0">
                <a:solidFill>
                  <a:srgbClr val="FFFFFF"/>
                </a:solidFill>
                <a:latin typeface="Monserrat"/>
                <a:cs typeface="Calibri"/>
              </a:rPr>
              <a:t>10,400</a:t>
            </a:r>
            <a:r>
              <a:rPr sz="2800" b="1" spc="330" dirty="0">
                <a:solidFill>
                  <a:srgbClr val="FFFFFF"/>
                </a:solidFill>
                <a:latin typeface="Monserrat"/>
                <a:cs typeface="Calibri"/>
              </a:rPr>
              <a:t>+</a:t>
            </a:r>
            <a:endParaRPr sz="2800" dirty="0">
              <a:latin typeface="Monserrat"/>
              <a:cs typeface="Calibri"/>
            </a:endParaRPr>
          </a:p>
          <a:p>
            <a:pPr algn="ctr">
              <a:lnSpc>
                <a:spcPct val="100000"/>
              </a:lnSpc>
            </a:pPr>
            <a:r>
              <a:rPr sz="2800" b="1" spc="355" dirty="0">
                <a:solidFill>
                  <a:srgbClr val="FFFFFF"/>
                </a:solidFill>
                <a:latin typeface="Monserrat"/>
                <a:cs typeface="Calibri"/>
              </a:rPr>
              <a:t>Members</a:t>
            </a:r>
            <a:endParaRPr sz="2800" dirty="0">
              <a:latin typeface="Monserrat"/>
              <a:cs typeface="Calibri"/>
            </a:endParaRPr>
          </a:p>
        </p:txBody>
      </p:sp>
      <p:sp>
        <p:nvSpPr>
          <p:cNvPr id="19" name="object 14">
            <a:extLst>
              <a:ext uri="{FF2B5EF4-FFF2-40B4-BE49-F238E27FC236}">
                <a16:creationId xmlns:a16="http://schemas.microsoft.com/office/drawing/2014/main" id="{3F7F8208-A619-5650-F2F3-7AEE8C81A176}"/>
              </a:ext>
            </a:extLst>
          </p:cNvPr>
          <p:cNvSpPr txBox="1"/>
          <p:nvPr/>
        </p:nvSpPr>
        <p:spPr>
          <a:xfrm>
            <a:off x="3829277" y="4825110"/>
            <a:ext cx="1647825" cy="1306195"/>
          </a:xfrm>
          <a:prstGeom prst="rect">
            <a:avLst/>
          </a:prstGeom>
        </p:spPr>
        <p:txBody>
          <a:bodyPr vert="horz" wrap="square" lIns="0" tIns="12065" rIns="0" bIns="0" rtlCol="0">
            <a:spAutoFit/>
          </a:bodyPr>
          <a:lstStyle/>
          <a:p>
            <a:pPr marL="12700" marR="5080" indent="83820" algn="ctr">
              <a:lnSpc>
                <a:spcPct val="100000"/>
              </a:lnSpc>
              <a:spcBef>
                <a:spcPts val="95"/>
              </a:spcBef>
            </a:pPr>
            <a:r>
              <a:rPr sz="2800" b="1" spc="350" dirty="0">
                <a:solidFill>
                  <a:srgbClr val="FFFFFF"/>
                </a:solidFill>
                <a:latin typeface="Monserrat"/>
                <a:cs typeface="Calibri"/>
              </a:rPr>
              <a:t>Regular </a:t>
            </a:r>
            <a:r>
              <a:rPr sz="2800" b="1" spc="370" dirty="0">
                <a:solidFill>
                  <a:srgbClr val="FFFFFF"/>
                </a:solidFill>
                <a:latin typeface="Monserrat"/>
                <a:cs typeface="Calibri"/>
              </a:rPr>
              <a:t>Events</a:t>
            </a:r>
            <a:r>
              <a:rPr sz="2800" b="1" spc="165" dirty="0">
                <a:solidFill>
                  <a:srgbClr val="FFFFFF"/>
                </a:solidFill>
                <a:latin typeface="Monserrat"/>
                <a:cs typeface="Calibri"/>
              </a:rPr>
              <a:t> </a:t>
            </a:r>
            <a:r>
              <a:rPr sz="2800" b="1" spc="5" dirty="0">
                <a:solidFill>
                  <a:srgbClr val="FFFFFF"/>
                </a:solidFill>
                <a:latin typeface="Monserrat"/>
                <a:cs typeface="Calibri"/>
              </a:rPr>
              <a:t>&amp; </a:t>
            </a:r>
            <a:r>
              <a:rPr sz="2800" b="1" spc="350" dirty="0">
                <a:solidFill>
                  <a:srgbClr val="FFFFFF"/>
                </a:solidFill>
                <a:latin typeface="Monserrat"/>
                <a:cs typeface="Calibri"/>
              </a:rPr>
              <a:t>Content</a:t>
            </a:r>
            <a:endParaRPr sz="2800" dirty="0">
              <a:latin typeface="Monserrat"/>
              <a:cs typeface="Calibri"/>
            </a:endParaRPr>
          </a:p>
        </p:txBody>
      </p:sp>
      <p:pic>
        <p:nvPicPr>
          <p:cNvPr id="5" name="Picture 4" descr="A person with long hair and yellow shirt&#10;&#10;AI-generated content may be incorrect.">
            <a:extLst>
              <a:ext uri="{FF2B5EF4-FFF2-40B4-BE49-F238E27FC236}">
                <a16:creationId xmlns:a16="http://schemas.microsoft.com/office/drawing/2014/main" id="{34F61C41-53F2-39F5-B5BE-D949BB58E0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457200"/>
            <a:ext cx="2577397" cy="3865717"/>
          </a:xfrm>
          <a:prstGeom prst="rect">
            <a:avLst/>
          </a:prstGeom>
        </p:spPr>
      </p:pic>
      <p:sp>
        <p:nvSpPr>
          <p:cNvPr id="6" name="TextBox 5">
            <a:extLst>
              <a:ext uri="{FF2B5EF4-FFF2-40B4-BE49-F238E27FC236}">
                <a16:creationId xmlns:a16="http://schemas.microsoft.com/office/drawing/2014/main" id="{7DD07DEE-E51A-3C39-DBD9-697307195A7B}"/>
              </a:ext>
            </a:extLst>
          </p:cNvPr>
          <p:cNvSpPr txBox="1"/>
          <p:nvPr/>
        </p:nvSpPr>
        <p:spPr>
          <a:xfrm>
            <a:off x="4096906" y="1580225"/>
            <a:ext cx="7104493" cy="2246769"/>
          </a:xfrm>
          <a:prstGeom prst="rect">
            <a:avLst/>
          </a:prstGeom>
          <a:noFill/>
        </p:spPr>
        <p:txBody>
          <a:bodyPr wrap="square" rtlCol="0">
            <a:spAutoFit/>
          </a:bodyPr>
          <a:lstStyle/>
          <a:p>
            <a:pPr algn="ctr"/>
            <a:r>
              <a:rPr lang="en-GB" sz="2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Welcome </a:t>
            </a:r>
          </a:p>
          <a:p>
            <a:pPr algn="ctr"/>
            <a:r>
              <a:rPr lang="en-GB" sz="2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#SpeakUp Empowered Women, Empowered Workplaces</a:t>
            </a:r>
          </a:p>
          <a:p>
            <a:endParaRPr lang="en-GB" sz="2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2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Julia Stichling, WUN Advocate </a:t>
            </a:r>
            <a:r>
              <a:rPr lang="en-GB" sz="2800" dirty="0">
                <a:solidFill>
                  <a:schemeClr val="bg1">
                    <a:lumMod val="50000"/>
                  </a:schemeClr>
                </a:solidFill>
              </a:rPr>
              <a:t>&amp; MD R2M </a:t>
            </a:r>
          </a:p>
        </p:txBody>
      </p:sp>
      <p:pic>
        <p:nvPicPr>
          <p:cNvPr id="7" name="Picture 6">
            <a:extLst>
              <a:ext uri="{FF2B5EF4-FFF2-40B4-BE49-F238E27FC236}">
                <a16:creationId xmlns:a16="http://schemas.microsoft.com/office/drawing/2014/main" id="{A69C387E-8E35-0043-0B1B-05266A5A8EB0}"/>
              </a:ext>
            </a:extLst>
          </p:cNvPr>
          <p:cNvPicPr>
            <a:picLocks noChangeAspect="1"/>
          </p:cNvPicPr>
          <p:nvPr/>
        </p:nvPicPr>
        <p:blipFill>
          <a:blip r:embed="rId5"/>
          <a:stretch>
            <a:fillRect/>
          </a:stretch>
        </p:blipFill>
        <p:spPr>
          <a:xfrm>
            <a:off x="9815514" y="4516238"/>
            <a:ext cx="2365453" cy="2365453"/>
          </a:xfrm>
          <a:prstGeom prst="rect">
            <a:avLst/>
          </a:prstGeom>
        </p:spPr>
      </p:pic>
      <p:sp>
        <p:nvSpPr>
          <p:cNvPr id="9" name="TextBox 8">
            <a:extLst>
              <a:ext uri="{FF2B5EF4-FFF2-40B4-BE49-F238E27FC236}">
                <a16:creationId xmlns:a16="http://schemas.microsoft.com/office/drawing/2014/main" id="{1F6F4FE0-8745-0F5A-F160-E847BC60DCB2}"/>
              </a:ext>
            </a:extLst>
          </p:cNvPr>
          <p:cNvSpPr txBox="1"/>
          <p:nvPr/>
        </p:nvSpPr>
        <p:spPr>
          <a:xfrm>
            <a:off x="3008671" y="2971489"/>
            <a:ext cx="6174658" cy="369332"/>
          </a:xfrm>
          <a:prstGeom prst="rect">
            <a:avLst/>
          </a:prstGeom>
          <a:noFill/>
        </p:spPr>
        <p:txBody>
          <a:bodyPr wrap="square">
            <a:spAutoFit/>
          </a:bodyPr>
          <a:lstStyle/>
          <a:p>
            <a:r>
              <a:rPr lang="en-GB" dirty="0"/>
              <a:t> </a:t>
            </a:r>
          </a:p>
        </p:txBody>
      </p:sp>
      <p:pic>
        <p:nvPicPr>
          <p:cNvPr id="10" name="Picture 9">
            <a:extLst>
              <a:ext uri="{FF2B5EF4-FFF2-40B4-BE49-F238E27FC236}">
                <a16:creationId xmlns:a16="http://schemas.microsoft.com/office/drawing/2014/main" id="{3D47C14F-BD05-F469-582C-65635D8B8167}"/>
              </a:ext>
            </a:extLst>
          </p:cNvPr>
          <p:cNvPicPr>
            <a:picLocks noChangeAspect="1"/>
          </p:cNvPicPr>
          <p:nvPr/>
        </p:nvPicPr>
        <p:blipFill>
          <a:blip r:embed="rId6"/>
          <a:stretch>
            <a:fillRect/>
          </a:stretch>
        </p:blipFill>
        <p:spPr>
          <a:xfrm>
            <a:off x="0" y="5003667"/>
            <a:ext cx="2822693" cy="1865538"/>
          </a:xfrm>
          <a:prstGeom prst="rect">
            <a:avLst/>
          </a:prstGeom>
        </p:spPr>
      </p:pic>
    </p:spTree>
    <p:extLst>
      <p:ext uri="{BB962C8B-B14F-4D97-AF65-F5344CB8AC3E}">
        <p14:creationId xmlns:p14="http://schemas.microsoft.com/office/powerpoint/2010/main" val="1251760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9552431" y="5087111"/>
              <a:ext cx="2602992" cy="1770886"/>
            </a:xfrm>
            <a:prstGeom prst="rect">
              <a:avLst/>
            </a:prstGeom>
          </p:spPr>
        </p:pic>
      </p:grpSp>
      <p:sp>
        <p:nvSpPr>
          <p:cNvPr id="5" name="object 5"/>
          <p:cNvSpPr txBox="1">
            <a:spLocks noGrp="1"/>
          </p:cNvSpPr>
          <p:nvPr>
            <p:ph type="title"/>
          </p:nvPr>
        </p:nvSpPr>
        <p:spPr>
          <a:xfrm>
            <a:off x="1576704" y="609600"/>
            <a:ext cx="9038590" cy="4937890"/>
          </a:xfrm>
          <a:prstGeom prst="rect">
            <a:avLst/>
          </a:prstGeom>
        </p:spPr>
        <p:txBody>
          <a:bodyPr vert="horz" wrap="square" lIns="0" tIns="13335" rIns="0" bIns="0" rtlCol="0">
            <a:spAutoFit/>
          </a:bodyPr>
          <a:lstStyle/>
          <a:p>
            <a:pPr marL="12700" marR="5080" indent="-3810" algn="ctr">
              <a:lnSpc>
                <a:spcPct val="100000"/>
              </a:lnSpc>
              <a:spcBef>
                <a:spcPts val="105"/>
              </a:spcBef>
            </a:pPr>
            <a:r>
              <a:rPr sz="8000" spc="1065" dirty="0">
                <a:latin typeface="Monserrat"/>
              </a:rPr>
              <a:t>About</a:t>
            </a:r>
            <a:r>
              <a:rPr sz="8000" spc="459" dirty="0">
                <a:latin typeface="Monserrat"/>
              </a:rPr>
              <a:t> </a:t>
            </a:r>
            <a:r>
              <a:rPr lang="en-US" sz="8000" spc="459" dirty="0">
                <a:latin typeface="Monserrat"/>
              </a:rPr>
              <a:t>the </a:t>
            </a:r>
            <a:r>
              <a:rPr sz="8000" spc="1320" dirty="0">
                <a:latin typeface="Monserrat"/>
              </a:rPr>
              <a:t>Womens </a:t>
            </a:r>
            <a:r>
              <a:rPr sz="8000" spc="685" dirty="0">
                <a:latin typeface="Monserrat"/>
              </a:rPr>
              <a:t>Utilities</a:t>
            </a:r>
            <a:r>
              <a:rPr sz="8000" spc="490" dirty="0">
                <a:latin typeface="Monserrat"/>
              </a:rPr>
              <a:t> </a:t>
            </a:r>
            <a:r>
              <a:rPr sz="8000" spc="1025" dirty="0">
                <a:latin typeface="Monserrat"/>
              </a:rPr>
              <a:t>Network </a:t>
            </a:r>
            <a:r>
              <a:rPr sz="8000" spc="990" dirty="0">
                <a:latin typeface="Monserrat"/>
              </a:rPr>
              <a:t>(WUN)</a:t>
            </a:r>
            <a:endParaRPr sz="8000" dirty="0">
              <a:latin typeface="Mon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43B17-D5E9-0304-7048-B8FDC727729E}"/>
            </a:ext>
          </a:extLst>
        </p:cNvPr>
        <p:cNvGrpSpPr/>
        <p:nvPr/>
      </p:nvGrpSpPr>
      <p:grpSpPr>
        <a:xfrm>
          <a:off x="0" y="0"/>
          <a:ext cx="0" cy="0"/>
          <a:chOff x="0" y="0"/>
          <a:chExt cx="0" cy="0"/>
        </a:xfrm>
      </p:grpSpPr>
      <p:pic>
        <p:nvPicPr>
          <p:cNvPr id="4" name="Picture 3" descr="A white and green sky&#10;&#10;Description automatically generated">
            <a:extLst>
              <a:ext uri="{FF2B5EF4-FFF2-40B4-BE49-F238E27FC236}">
                <a16:creationId xmlns:a16="http://schemas.microsoft.com/office/drawing/2014/main" id="{3FE2024E-3441-BFF7-609D-A09588455760}"/>
              </a:ext>
            </a:extLst>
          </p:cNvPr>
          <p:cNvPicPr>
            <a:picLocks noChangeAspect="1"/>
          </p:cNvPicPr>
          <p:nvPr/>
        </p:nvPicPr>
        <p:blipFill>
          <a:blip r:embed="rId3"/>
          <a:srcRect b="19"/>
          <a:stretch/>
        </p:blipFill>
        <p:spPr>
          <a:xfrm>
            <a:off x="1201" y="12487"/>
            <a:ext cx="12191980" cy="6856718"/>
          </a:xfrm>
          <a:prstGeom prst="rect">
            <a:avLst/>
          </a:prstGeom>
        </p:spPr>
      </p:pic>
      <p:sp>
        <p:nvSpPr>
          <p:cNvPr id="3" name="Rectangle 1">
            <a:extLst>
              <a:ext uri="{FF2B5EF4-FFF2-40B4-BE49-F238E27FC236}">
                <a16:creationId xmlns:a16="http://schemas.microsoft.com/office/drawing/2014/main" id="{672D5C39-D938-61C5-2DD7-0822FD44F8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bject 4">
            <a:extLst>
              <a:ext uri="{FF2B5EF4-FFF2-40B4-BE49-F238E27FC236}">
                <a16:creationId xmlns:a16="http://schemas.microsoft.com/office/drawing/2014/main" id="{900C65BD-56A7-D11A-DFB7-D85CF1C02A84}"/>
              </a:ext>
            </a:extLst>
          </p:cNvPr>
          <p:cNvSpPr txBox="1"/>
          <p:nvPr/>
        </p:nvSpPr>
        <p:spPr>
          <a:xfrm>
            <a:off x="356354" y="1246224"/>
            <a:ext cx="11479291" cy="3057247"/>
          </a:xfrm>
          <a:prstGeom prst="rect">
            <a:avLst/>
          </a:prstGeom>
        </p:spPr>
        <p:txBody>
          <a:bodyPr vert="horz" wrap="square" lIns="0" tIns="12700" rIns="0" bIns="0" rtlCol="0">
            <a:spAutoFit/>
          </a:bodyPr>
          <a:lstStyle/>
          <a:p>
            <a:pPr marL="539750" marR="532765" algn="ctr">
              <a:lnSpc>
                <a:spcPct val="100000"/>
              </a:lnSpc>
              <a:spcBef>
                <a:spcPts val="100"/>
              </a:spcBef>
            </a:pPr>
            <a:r>
              <a:rPr sz="2600" spc="1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The</a:t>
            </a:r>
            <a:r>
              <a:rPr sz="2600" spc="3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3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utilities</a:t>
            </a:r>
            <a:r>
              <a:rPr sz="2600" spc="3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sector</a:t>
            </a:r>
            <a:r>
              <a:rPr sz="2600" spc="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9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is</a:t>
            </a:r>
            <a:r>
              <a:rPr sz="2600" spc="3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lacking</a:t>
            </a:r>
            <a:r>
              <a:rPr sz="2600" spc="3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5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in</a:t>
            </a:r>
            <a:r>
              <a:rPr sz="2600" spc="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8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diversity</a:t>
            </a:r>
            <a:r>
              <a:rPr sz="2600" spc="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4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with</a:t>
            </a:r>
            <a:r>
              <a:rPr sz="2600" spc="3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many</a:t>
            </a:r>
            <a:r>
              <a:rPr sz="2600" spc="2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6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women</a:t>
            </a:r>
            <a:r>
              <a:rPr sz="2600" spc="3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being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generally</a:t>
            </a:r>
            <a:r>
              <a:rPr sz="2600" spc="9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8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under-</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represented,</a:t>
            </a:r>
            <a:r>
              <a:rPr sz="2600" spc="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5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particularly</a:t>
            </a:r>
            <a:r>
              <a:rPr sz="2600" spc="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5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in</a:t>
            </a:r>
            <a:r>
              <a:rPr sz="2600" spc="9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9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senior</a:t>
            </a:r>
            <a:r>
              <a:rPr sz="2600" spc="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roles.</a:t>
            </a:r>
            <a:endPar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12065" marR="5080" algn="ctr">
              <a:lnSpc>
                <a:spcPct val="100000"/>
              </a:lnSpc>
              <a:spcBef>
                <a:spcPts val="1920"/>
              </a:spcBef>
            </a:pPr>
            <a:r>
              <a:rPr sz="2600" spc="28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WUN</a:t>
            </a:r>
            <a:r>
              <a:rPr sz="2600"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was</a:t>
            </a:r>
            <a:r>
              <a:rPr sz="2600"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5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started</a:t>
            </a:r>
            <a:r>
              <a:rPr sz="2600" spc="-2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5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in</a:t>
            </a:r>
            <a:r>
              <a:rPr sz="2600" spc="-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2018</a:t>
            </a:r>
            <a:r>
              <a:rPr sz="2600" spc="-2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8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when</a:t>
            </a:r>
            <a:r>
              <a:rPr sz="2600" spc="-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23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a:t>
            </a:r>
            <a:r>
              <a:rPr sz="2600" spc="-2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6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group</a:t>
            </a:r>
            <a:r>
              <a:rPr sz="2600" spc="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of</a:t>
            </a:r>
            <a:r>
              <a:rPr sz="2600"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8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likeminded</a:t>
            </a:r>
            <a:r>
              <a:rPr sz="2600" spc="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women,</a:t>
            </a:r>
            <a:r>
              <a:rPr sz="2600" spc="-1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0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working </a:t>
            </a:r>
            <a:r>
              <a:rPr sz="2600" spc="15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in</a:t>
            </a:r>
            <a:r>
              <a:rPr sz="2600" spc="-1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0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utilities,</a:t>
            </a:r>
            <a:r>
              <a:rPr sz="2600"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7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united</a:t>
            </a:r>
            <a:r>
              <a:rPr sz="2600" spc="-2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around</a:t>
            </a:r>
            <a:r>
              <a:rPr sz="2600"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23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a:t>
            </a:r>
            <a:r>
              <a:rPr sz="2600" spc="-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5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common</a:t>
            </a:r>
            <a:r>
              <a:rPr sz="2600"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4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cause.</a:t>
            </a:r>
            <a:r>
              <a:rPr sz="2600" spc="-2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The</a:t>
            </a:r>
            <a:r>
              <a:rPr sz="2600" spc="-1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founders</a:t>
            </a:r>
            <a:r>
              <a:rPr sz="2600" spc="-2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were</a:t>
            </a:r>
            <a:r>
              <a:rPr sz="2600"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not</a:t>
            </a:r>
            <a:r>
              <a:rPr sz="2600"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4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only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passionate</a:t>
            </a:r>
            <a:r>
              <a:rPr sz="2600" spc="2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about</a:t>
            </a:r>
            <a:r>
              <a:rPr sz="2600" spc="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6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the </a:t>
            </a:r>
            <a:r>
              <a:rPr sz="2600" spc="13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industry</a:t>
            </a:r>
            <a:r>
              <a:rPr sz="2600" spc="4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they</a:t>
            </a:r>
            <a:r>
              <a:rPr sz="2600" spc="4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5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worked</a:t>
            </a:r>
            <a:r>
              <a:rPr sz="2600" spc="3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5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in,</a:t>
            </a:r>
            <a:r>
              <a:rPr sz="2600" spc="6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9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but</a:t>
            </a:r>
            <a:r>
              <a:rPr sz="2600" spc="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also</a:t>
            </a:r>
            <a:r>
              <a:rPr sz="2600" spc="4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passionate</a:t>
            </a:r>
            <a:r>
              <a:rPr sz="2600" spc="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about </a:t>
            </a:r>
            <a:r>
              <a:rPr sz="2600" spc="6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the</a:t>
            </a:r>
            <a:r>
              <a:rPr sz="2600" spc="2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8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contribution</a:t>
            </a:r>
            <a:r>
              <a:rPr sz="2600" spc="1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6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women</a:t>
            </a:r>
            <a:r>
              <a:rPr sz="2600" spc="2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were</a:t>
            </a:r>
            <a:r>
              <a:rPr sz="2600" spc="2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0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making</a:t>
            </a:r>
            <a:r>
              <a:rPr sz="2600" spc="2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and</a:t>
            </a:r>
            <a:r>
              <a:rPr sz="2600" spc="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could continue</a:t>
            </a:r>
            <a:r>
              <a:rPr sz="2600" spc="3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to</a:t>
            </a:r>
            <a:r>
              <a:rPr sz="2600" spc="1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make</a:t>
            </a:r>
            <a:r>
              <a:rPr sz="2600" spc="2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in </a:t>
            </a:r>
            <a:r>
              <a:rPr sz="2600" spc="6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the</a:t>
            </a:r>
            <a:r>
              <a:rPr sz="2600" spc="-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6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future.</a:t>
            </a:r>
            <a:r>
              <a:rPr sz="2600" spc="-5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14"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We</a:t>
            </a:r>
            <a:r>
              <a:rPr sz="2600" spc="-4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6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now</a:t>
            </a:r>
            <a:r>
              <a:rPr sz="2600" spc="-4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5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have</a:t>
            </a:r>
            <a:r>
              <a:rPr sz="2600" spc="-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over</a:t>
            </a:r>
            <a:r>
              <a:rPr sz="2600" spc="-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600" spc="13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10,400</a:t>
            </a:r>
            <a:r>
              <a:rPr sz="2600" spc="-2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10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members</a:t>
            </a:r>
            <a:r>
              <a:rPr sz="2600" spc="-4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600" spc="-22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and</a:t>
            </a:r>
            <a:r>
              <a:rPr sz="2600" spc="-4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2600" spc="-4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80+</a:t>
            </a:r>
            <a:r>
              <a:rPr sz="2600" spc="-5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600" spc="4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partners.</a:t>
            </a:r>
            <a:endParaRPr sz="2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object 5">
            <a:extLst>
              <a:ext uri="{FF2B5EF4-FFF2-40B4-BE49-F238E27FC236}">
                <a16:creationId xmlns:a16="http://schemas.microsoft.com/office/drawing/2014/main" id="{58671A4A-F0F5-25F2-FFEA-AB552C3BAC03}"/>
              </a:ext>
            </a:extLst>
          </p:cNvPr>
          <p:cNvGrpSpPr/>
          <p:nvPr/>
        </p:nvGrpSpPr>
        <p:grpSpPr>
          <a:xfrm>
            <a:off x="130924" y="4466343"/>
            <a:ext cx="2974848" cy="2037588"/>
            <a:chOff x="67056" y="4474502"/>
            <a:chExt cx="2974848" cy="2037588"/>
          </a:xfrm>
        </p:grpSpPr>
        <p:pic>
          <p:nvPicPr>
            <p:cNvPr id="11" name="object 6">
              <a:extLst>
                <a:ext uri="{FF2B5EF4-FFF2-40B4-BE49-F238E27FC236}">
                  <a16:creationId xmlns:a16="http://schemas.microsoft.com/office/drawing/2014/main" id="{7F630F71-6926-3150-E883-8D11CD701D79}"/>
                </a:ext>
              </a:extLst>
            </p:cNvPr>
            <p:cNvPicPr/>
            <p:nvPr/>
          </p:nvPicPr>
          <p:blipFill>
            <a:blip r:embed="rId4" cstate="print"/>
            <a:stretch>
              <a:fillRect/>
            </a:stretch>
          </p:blipFill>
          <p:spPr>
            <a:xfrm>
              <a:off x="67056" y="4474502"/>
              <a:ext cx="2974848" cy="2037588"/>
            </a:xfrm>
            <a:prstGeom prst="rect">
              <a:avLst/>
            </a:prstGeom>
          </p:spPr>
        </p:pic>
        <p:sp>
          <p:nvSpPr>
            <p:cNvPr id="12" name="object 7">
              <a:extLst>
                <a:ext uri="{FF2B5EF4-FFF2-40B4-BE49-F238E27FC236}">
                  <a16:creationId xmlns:a16="http://schemas.microsoft.com/office/drawing/2014/main" id="{BA004244-463E-35EB-8CEB-F6DC30953972}"/>
                </a:ext>
              </a:extLst>
            </p:cNvPr>
            <p:cNvSpPr/>
            <p:nvPr/>
          </p:nvSpPr>
          <p:spPr>
            <a:xfrm>
              <a:off x="324823" y="4684527"/>
              <a:ext cx="2552700" cy="1633855"/>
            </a:xfrm>
            <a:custGeom>
              <a:avLst/>
              <a:gdLst/>
              <a:ahLst/>
              <a:cxnLst/>
              <a:rect l="l" t="t" r="r" b="b"/>
              <a:pathLst>
                <a:path w="2552700" h="1633854">
                  <a:moveTo>
                    <a:pt x="2280412" y="0"/>
                  </a:moveTo>
                  <a:lnTo>
                    <a:pt x="272288" y="0"/>
                  </a:lnTo>
                  <a:lnTo>
                    <a:pt x="223343" y="4387"/>
                  </a:lnTo>
                  <a:lnTo>
                    <a:pt x="177277" y="17036"/>
                  </a:lnTo>
                  <a:lnTo>
                    <a:pt x="134858" y="37178"/>
                  </a:lnTo>
                  <a:lnTo>
                    <a:pt x="96856" y="64042"/>
                  </a:lnTo>
                  <a:lnTo>
                    <a:pt x="64038" y="96861"/>
                  </a:lnTo>
                  <a:lnTo>
                    <a:pt x="37175" y="134864"/>
                  </a:lnTo>
                  <a:lnTo>
                    <a:pt x="17035" y="177282"/>
                  </a:lnTo>
                  <a:lnTo>
                    <a:pt x="4386" y="223347"/>
                  </a:lnTo>
                  <a:lnTo>
                    <a:pt x="0" y="272288"/>
                  </a:lnTo>
                  <a:lnTo>
                    <a:pt x="0" y="1361440"/>
                  </a:lnTo>
                  <a:lnTo>
                    <a:pt x="4386" y="1410384"/>
                  </a:lnTo>
                  <a:lnTo>
                    <a:pt x="17035" y="1456450"/>
                  </a:lnTo>
                  <a:lnTo>
                    <a:pt x="37175" y="1498869"/>
                  </a:lnTo>
                  <a:lnTo>
                    <a:pt x="64038" y="1536871"/>
                  </a:lnTo>
                  <a:lnTo>
                    <a:pt x="96856" y="1569689"/>
                  </a:lnTo>
                  <a:lnTo>
                    <a:pt x="134858" y="1596552"/>
                  </a:lnTo>
                  <a:lnTo>
                    <a:pt x="177277" y="1616692"/>
                  </a:lnTo>
                  <a:lnTo>
                    <a:pt x="223343" y="1629341"/>
                  </a:lnTo>
                  <a:lnTo>
                    <a:pt x="272288" y="1633728"/>
                  </a:lnTo>
                  <a:lnTo>
                    <a:pt x="2280412" y="1633728"/>
                  </a:lnTo>
                  <a:lnTo>
                    <a:pt x="2329352" y="1629341"/>
                  </a:lnTo>
                  <a:lnTo>
                    <a:pt x="2375417" y="1616692"/>
                  </a:lnTo>
                  <a:lnTo>
                    <a:pt x="2417835" y="1596552"/>
                  </a:lnTo>
                  <a:lnTo>
                    <a:pt x="2455838" y="1569689"/>
                  </a:lnTo>
                  <a:lnTo>
                    <a:pt x="2488657" y="1536871"/>
                  </a:lnTo>
                  <a:lnTo>
                    <a:pt x="2515521" y="1498869"/>
                  </a:lnTo>
                  <a:lnTo>
                    <a:pt x="2535663" y="1456450"/>
                  </a:lnTo>
                  <a:lnTo>
                    <a:pt x="2548312" y="1410384"/>
                  </a:lnTo>
                  <a:lnTo>
                    <a:pt x="2552700" y="1361440"/>
                  </a:lnTo>
                  <a:lnTo>
                    <a:pt x="2552700" y="272288"/>
                  </a:lnTo>
                  <a:lnTo>
                    <a:pt x="2548312" y="223347"/>
                  </a:lnTo>
                  <a:lnTo>
                    <a:pt x="2535663" y="177282"/>
                  </a:lnTo>
                  <a:lnTo>
                    <a:pt x="2515521" y="134864"/>
                  </a:lnTo>
                  <a:lnTo>
                    <a:pt x="2488657" y="96861"/>
                  </a:lnTo>
                  <a:lnTo>
                    <a:pt x="2455838" y="64042"/>
                  </a:lnTo>
                  <a:lnTo>
                    <a:pt x="2417835" y="37178"/>
                  </a:lnTo>
                  <a:lnTo>
                    <a:pt x="2375417" y="17036"/>
                  </a:lnTo>
                  <a:lnTo>
                    <a:pt x="2329352" y="4387"/>
                  </a:lnTo>
                  <a:lnTo>
                    <a:pt x="2280412" y="0"/>
                  </a:lnTo>
                  <a:close/>
                </a:path>
              </a:pathLst>
            </a:custGeom>
            <a:solidFill>
              <a:srgbClr val="53D9AA"/>
            </a:solidFill>
          </p:spPr>
          <p:txBody>
            <a:bodyPr wrap="square" lIns="0" tIns="0" rIns="0" bIns="0" rtlCol="0"/>
            <a:lstStyle/>
            <a:p>
              <a:endParaRPr/>
            </a:p>
          </p:txBody>
        </p:sp>
      </p:grpSp>
      <p:grpSp>
        <p:nvGrpSpPr>
          <p:cNvPr id="13" name="object 8">
            <a:extLst>
              <a:ext uri="{FF2B5EF4-FFF2-40B4-BE49-F238E27FC236}">
                <a16:creationId xmlns:a16="http://schemas.microsoft.com/office/drawing/2014/main" id="{A56A84D0-C25E-B74D-C77C-11E64618DF62}"/>
              </a:ext>
            </a:extLst>
          </p:cNvPr>
          <p:cNvGrpSpPr/>
          <p:nvPr/>
        </p:nvGrpSpPr>
        <p:grpSpPr>
          <a:xfrm>
            <a:off x="3195864" y="4474502"/>
            <a:ext cx="5971540" cy="2062480"/>
            <a:chOff x="3268979" y="4442498"/>
            <a:chExt cx="5971540" cy="2062480"/>
          </a:xfrm>
        </p:grpSpPr>
        <p:pic>
          <p:nvPicPr>
            <p:cNvPr id="14" name="object 9">
              <a:extLst>
                <a:ext uri="{FF2B5EF4-FFF2-40B4-BE49-F238E27FC236}">
                  <a16:creationId xmlns:a16="http://schemas.microsoft.com/office/drawing/2014/main" id="{85028841-10EC-3213-F4C1-5B566E5D6C03}"/>
                </a:ext>
              </a:extLst>
            </p:cNvPr>
            <p:cNvPicPr/>
            <p:nvPr/>
          </p:nvPicPr>
          <p:blipFill>
            <a:blip r:embed="rId4" cstate="print"/>
            <a:stretch>
              <a:fillRect/>
            </a:stretch>
          </p:blipFill>
          <p:spPr>
            <a:xfrm>
              <a:off x="3268979" y="4442498"/>
              <a:ext cx="2974848" cy="2037588"/>
            </a:xfrm>
            <a:prstGeom prst="rect">
              <a:avLst/>
            </a:prstGeom>
          </p:spPr>
        </p:pic>
        <p:sp>
          <p:nvSpPr>
            <p:cNvPr id="15" name="object 10">
              <a:extLst>
                <a:ext uri="{FF2B5EF4-FFF2-40B4-BE49-F238E27FC236}">
                  <a16:creationId xmlns:a16="http://schemas.microsoft.com/office/drawing/2014/main" id="{DAB941EE-1311-8CA1-34EB-1A83888AD426}"/>
                </a:ext>
              </a:extLst>
            </p:cNvPr>
            <p:cNvSpPr/>
            <p:nvPr/>
          </p:nvSpPr>
          <p:spPr>
            <a:xfrm>
              <a:off x="3486911" y="4651248"/>
              <a:ext cx="2552700" cy="1633855"/>
            </a:xfrm>
            <a:custGeom>
              <a:avLst/>
              <a:gdLst/>
              <a:ahLst/>
              <a:cxnLst/>
              <a:rect l="l" t="t" r="r" b="b"/>
              <a:pathLst>
                <a:path w="2552700" h="1633854">
                  <a:moveTo>
                    <a:pt x="2280412" y="0"/>
                  </a:moveTo>
                  <a:lnTo>
                    <a:pt x="272288" y="0"/>
                  </a:lnTo>
                  <a:lnTo>
                    <a:pt x="223347" y="4387"/>
                  </a:lnTo>
                  <a:lnTo>
                    <a:pt x="177282" y="17036"/>
                  </a:lnTo>
                  <a:lnTo>
                    <a:pt x="134864" y="37178"/>
                  </a:lnTo>
                  <a:lnTo>
                    <a:pt x="96861" y="64042"/>
                  </a:lnTo>
                  <a:lnTo>
                    <a:pt x="64042" y="96861"/>
                  </a:lnTo>
                  <a:lnTo>
                    <a:pt x="37178" y="134864"/>
                  </a:lnTo>
                  <a:lnTo>
                    <a:pt x="17036" y="177282"/>
                  </a:lnTo>
                  <a:lnTo>
                    <a:pt x="4387" y="223347"/>
                  </a:lnTo>
                  <a:lnTo>
                    <a:pt x="0" y="272288"/>
                  </a:lnTo>
                  <a:lnTo>
                    <a:pt x="0" y="1361439"/>
                  </a:lnTo>
                  <a:lnTo>
                    <a:pt x="4387" y="1410384"/>
                  </a:lnTo>
                  <a:lnTo>
                    <a:pt x="17036" y="1456450"/>
                  </a:lnTo>
                  <a:lnTo>
                    <a:pt x="37178" y="1498869"/>
                  </a:lnTo>
                  <a:lnTo>
                    <a:pt x="64042" y="1536871"/>
                  </a:lnTo>
                  <a:lnTo>
                    <a:pt x="96861" y="1569689"/>
                  </a:lnTo>
                  <a:lnTo>
                    <a:pt x="134864" y="1596552"/>
                  </a:lnTo>
                  <a:lnTo>
                    <a:pt x="177282" y="1616692"/>
                  </a:lnTo>
                  <a:lnTo>
                    <a:pt x="223347" y="1629341"/>
                  </a:lnTo>
                  <a:lnTo>
                    <a:pt x="272288" y="1633727"/>
                  </a:lnTo>
                  <a:lnTo>
                    <a:pt x="2280412" y="1633727"/>
                  </a:lnTo>
                  <a:lnTo>
                    <a:pt x="2329352" y="1629341"/>
                  </a:lnTo>
                  <a:lnTo>
                    <a:pt x="2375417" y="1616692"/>
                  </a:lnTo>
                  <a:lnTo>
                    <a:pt x="2417835" y="1596552"/>
                  </a:lnTo>
                  <a:lnTo>
                    <a:pt x="2455838" y="1569689"/>
                  </a:lnTo>
                  <a:lnTo>
                    <a:pt x="2488657" y="1536871"/>
                  </a:lnTo>
                  <a:lnTo>
                    <a:pt x="2515521" y="1498869"/>
                  </a:lnTo>
                  <a:lnTo>
                    <a:pt x="2535663" y="1456450"/>
                  </a:lnTo>
                  <a:lnTo>
                    <a:pt x="2548312" y="1410384"/>
                  </a:lnTo>
                  <a:lnTo>
                    <a:pt x="2552700" y="1361439"/>
                  </a:lnTo>
                  <a:lnTo>
                    <a:pt x="2552700" y="272288"/>
                  </a:lnTo>
                  <a:lnTo>
                    <a:pt x="2548312" y="223347"/>
                  </a:lnTo>
                  <a:lnTo>
                    <a:pt x="2535663" y="177282"/>
                  </a:lnTo>
                  <a:lnTo>
                    <a:pt x="2515521" y="134864"/>
                  </a:lnTo>
                  <a:lnTo>
                    <a:pt x="2488657" y="96861"/>
                  </a:lnTo>
                  <a:lnTo>
                    <a:pt x="2455838" y="64042"/>
                  </a:lnTo>
                  <a:lnTo>
                    <a:pt x="2417835" y="37178"/>
                  </a:lnTo>
                  <a:lnTo>
                    <a:pt x="2375417" y="17036"/>
                  </a:lnTo>
                  <a:lnTo>
                    <a:pt x="2329352" y="4387"/>
                  </a:lnTo>
                  <a:lnTo>
                    <a:pt x="2280412" y="0"/>
                  </a:lnTo>
                  <a:close/>
                </a:path>
              </a:pathLst>
            </a:custGeom>
            <a:solidFill>
              <a:srgbClr val="53D9AA"/>
            </a:solidFill>
          </p:spPr>
          <p:txBody>
            <a:bodyPr wrap="square" lIns="0" tIns="0" rIns="0" bIns="0" rtlCol="0"/>
            <a:lstStyle/>
            <a:p>
              <a:endParaRPr/>
            </a:p>
          </p:txBody>
        </p:sp>
        <p:pic>
          <p:nvPicPr>
            <p:cNvPr id="16" name="object 11">
              <a:extLst>
                <a:ext uri="{FF2B5EF4-FFF2-40B4-BE49-F238E27FC236}">
                  <a16:creationId xmlns:a16="http://schemas.microsoft.com/office/drawing/2014/main" id="{A62A1BD3-021A-E870-1B11-232EB4CE2975}"/>
                </a:ext>
              </a:extLst>
            </p:cNvPr>
            <p:cNvPicPr/>
            <p:nvPr/>
          </p:nvPicPr>
          <p:blipFill>
            <a:blip r:embed="rId4" cstate="print"/>
            <a:stretch>
              <a:fillRect/>
            </a:stretch>
          </p:blipFill>
          <p:spPr>
            <a:xfrm>
              <a:off x="6265163" y="4466882"/>
              <a:ext cx="2974847" cy="2037588"/>
            </a:xfrm>
            <a:prstGeom prst="rect">
              <a:avLst/>
            </a:prstGeom>
          </p:spPr>
        </p:pic>
        <p:sp>
          <p:nvSpPr>
            <p:cNvPr id="17" name="object 12">
              <a:extLst>
                <a:ext uri="{FF2B5EF4-FFF2-40B4-BE49-F238E27FC236}">
                  <a16:creationId xmlns:a16="http://schemas.microsoft.com/office/drawing/2014/main" id="{53B6B235-A18F-3617-4DA2-15F79E1738D0}"/>
                </a:ext>
              </a:extLst>
            </p:cNvPr>
            <p:cNvSpPr/>
            <p:nvPr/>
          </p:nvSpPr>
          <p:spPr>
            <a:xfrm>
              <a:off x="6483095" y="4675632"/>
              <a:ext cx="2552700" cy="1633855"/>
            </a:xfrm>
            <a:custGeom>
              <a:avLst/>
              <a:gdLst/>
              <a:ahLst/>
              <a:cxnLst/>
              <a:rect l="l" t="t" r="r" b="b"/>
              <a:pathLst>
                <a:path w="2552700" h="1633854">
                  <a:moveTo>
                    <a:pt x="2280411" y="0"/>
                  </a:moveTo>
                  <a:lnTo>
                    <a:pt x="272287" y="0"/>
                  </a:lnTo>
                  <a:lnTo>
                    <a:pt x="223347" y="4387"/>
                  </a:lnTo>
                  <a:lnTo>
                    <a:pt x="177282" y="17036"/>
                  </a:lnTo>
                  <a:lnTo>
                    <a:pt x="134864" y="37178"/>
                  </a:lnTo>
                  <a:lnTo>
                    <a:pt x="96861" y="64042"/>
                  </a:lnTo>
                  <a:lnTo>
                    <a:pt x="64042" y="96861"/>
                  </a:lnTo>
                  <a:lnTo>
                    <a:pt x="37178" y="134864"/>
                  </a:lnTo>
                  <a:lnTo>
                    <a:pt x="17036" y="177282"/>
                  </a:lnTo>
                  <a:lnTo>
                    <a:pt x="4387" y="223347"/>
                  </a:lnTo>
                  <a:lnTo>
                    <a:pt x="0" y="272288"/>
                  </a:lnTo>
                  <a:lnTo>
                    <a:pt x="0" y="1361440"/>
                  </a:lnTo>
                  <a:lnTo>
                    <a:pt x="4387" y="1410384"/>
                  </a:lnTo>
                  <a:lnTo>
                    <a:pt x="17036" y="1456450"/>
                  </a:lnTo>
                  <a:lnTo>
                    <a:pt x="37178" y="1498869"/>
                  </a:lnTo>
                  <a:lnTo>
                    <a:pt x="64042" y="1536871"/>
                  </a:lnTo>
                  <a:lnTo>
                    <a:pt x="96861" y="1569689"/>
                  </a:lnTo>
                  <a:lnTo>
                    <a:pt x="134864" y="1596552"/>
                  </a:lnTo>
                  <a:lnTo>
                    <a:pt x="177282" y="1616692"/>
                  </a:lnTo>
                  <a:lnTo>
                    <a:pt x="223347" y="1629341"/>
                  </a:lnTo>
                  <a:lnTo>
                    <a:pt x="272287" y="1633728"/>
                  </a:lnTo>
                  <a:lnTo>
                    <a:pt x="2280411" y="1633728"/>
                  </a:lnTo>
                  <a:lnTo>
                    <a:pt x="2329352" y="1629341"/>
                  </a:lnTo>
                  <a:lnTo>
                    <a:pt x="2375417" y="1616692"/>
                  </a:lnTo>
                  <a:lnTo>
                    <a:pt x="2417835" y="1596552"/>
                  </a:lnTo>
                  <a:lnTo>
                    <a:pt x="2455838" y="1569689"/>
                  </a:lnTo>
                  <a:lnTo>
                    <a:pt x="2488657" y="1536871"/>
                  </a:lnTo>
                  <a:lnTo>
                    <a:pt x="2515521" y="1498869"/>
                  </a:lnTo>
                  <a:lnTo>
                    <a:pt x="2535663" y="1456450"/>
                  </a:lnTo>
                  <a:lnTo>
                    <a:pt x="2548312" y="1410384"/>
                  </a:lnTo>
                  <a:lnTo>
                    <a:pt x="2552700" y="1361440"/>
                  </a:lnTo>
                  <a:lnTo>
                    <a:pt x="2552700" y="272288"/>
                  </a:lnTo>
                  <a:lnTo>
                    <a:pt x="2548312" y="223347"/>
                  </a:lnTo>
                  <a:lnTo>
                    <a:pt x="2535663" y="177282"/>
                  </a:lnTo>
                  <a:lnTo>
                    <a:pt x="2515521" y="134864"/>
                  </a:lnTo>
                  <a:lnTo>
                    <a:pt x="2488657" y="96861"/>
                  </a:lnTo>
                  <a:lnTo>
                    <a:pt x="2455838" y="64042"/>
                  </a:lnTo>
                  <a:lnTo>
                    <a:pt x="2417835" y="37178"/>
                  </a:lnTo>
                  <a:lnTo>
                    <a:pt x="2375417" y="17036"/>
                  </a:lnTo>
                  <a:lnTo>
                    <a:pt x="2329352" y="4387"/>
                  </a:lnTo>
                  <a:lnTo>
                    <a:pt x="2280411" y="0"/>
                  </a:lnTo>
                  <a:close/>
                </a:path>
              </a:pathLst>
            </a:custGeom>
            <a:solidFill>
              <a:srgbClr val="53D9AA"/>
            </a:solidFill>
          </p:spPr>
          <p:txBody>
            <a:bodyPr wrap="square" lIns="0" tIns="0" rIns="0" bIns="0" rtlCol="0"/>
            <a:lstStyle/>
            <a:p>
              <a:endParaRPr/>
            </a:p>
          </p:txBody>
        </p:sp>
      </p:grpSp>
      <p:sp>
        <p:nvSpPr>
          <p:cNvPr id="18" name="object 13">
            <a:extLst>
              <a:ext uri="{FF2B5EF4-FFF2-40B4-BE49-F238E27FC236}">
                <a16:creationId xmlns:a16="http://schemas.microsoft.com/office/drawing/2014/main" id="{EB696598-8EE3-8D79-D220-BF5D8CC905DD}"/>
              </a:ext>
            </a:extLst>
          </p:cNvPr>
          <p:cNvSpPr txBox="1"/>
          <p:nvPr/>
        </p:nvSpPr>
        <p:spPr>
          <a:xfrm>
            <a:off x="778898" y="5038787"/>
            <a:ext cx="1772285" cy="878840"/>
          </a:xfrm>
          <a:prstGeom prst="rect">
            <a:avLst/>
          </a:prstGeom>
        </p:spPr>
        <p:txBody>
          <a:bodyPr vert="horz" wrap="square" lIns="0" tIns="12065" rIns="0" bIns="0" rtlCol="0">
            <a:spAutoFit/>
          </a:bodyPr>
          <a:lstStyle/>
          <a:p>
            <a:pPr algn="ctr">
              <a:lnSpc>
                <a:spcPct val="100000"/>
              </a:lnSpc>
              <a:spcBef>
                <a:spcPts val="95"/>
              </a:spcBef>
            </a:pPr>
            <a:r>
              <a:rPr lang="en-US" sz="2800" b="1" spc="330" dirty="0">
                <a:solidFill>
                  <a:srgbClr val="FFFFFF"/>
                </a:solidFill>
                <a:latin typeface="Monserrat"/>
                <a:cs typeface="Calibri"/>
              </a:rPr>
              <a:t>10,400</a:t>
            </a:r>
            <a:r>
              <a:rPr sz="2800" b="1" spc="330" dirty="0">
                <a:solidFill>
                  <a:srgbClr val="FFFFFF"/>
                </a:solidFill>
                <a:latin typeface="Monserrat"/>
                <a:cs typeface="Calibri"/>
              </a:rPr>
              <a:t>+</a:t>
            </a:r>
            <a:endParaRPr sz="2800" dirty="0">
              <a:latin typeface="Monserrat"/>
              <a:cs typeface="Calibri"/>
            </a:endParaRPr>
          </a:p>
          <a:p>
            <a:pPr algn="ctr">
              <a:lnSpc>
                <a:spcPct val="100000"/>
              </a:lnSpc>
            </a:pPr>
            <a:r>
              <a:rPr sz="2800" b="1" spc="355" dirty="0">
                <a:solidFill>
                  <a:srgbClr val="FFFFFF"/>
                </a:solidFill>
                <a:latin typeface="Monserrat"/>
                <a:cs typeface="Calibri"/>
              </a:rPr>
              <a:t>Members</a:t>
            </a:r>
            <a:endParaRPr sz="2800" dirty="0">
              <a:latin typeface="Monserrat"/>
              <a:cs typeface="Calibri"/>
            </a:endParaRPr>
          </a:p>
        </p:txBody>
      </p:sp>
      <p:sp>
        <p:nvSpPr>
          <p:cNvPr id="19" name="object 14">
            <a:extLst>
              <a:ext uri="{FF2B5EF4-FFF2-40B4-BE49-F238E27FC236}">
                <a16:creationId xmlns:a16="http://schemas.microsoft.com/office/drawing/2014/main" id="{1C66E2CA-CCAF-0879-0743-A8052A6B4DB5}"/>
              </a:ext>
            </a:extLst>
          </p:cNvPr>
          <p:cNvSpPr txBox="1"/>
          <p:nvPr/>
        </p:nvSpPr>
        <p:spPr>
          <a:xfrm>
            <a:off x="3829277" y="4825110"/>
            <a:ext cx="1647825" cy="1306195"/>
          </a:xfrm>
          <a:prstGeom prst="rect">
            <a:avLst/>
          </a:prstGeom>
        </p:spPr>
        <p:txBody>
          <a:bodyPr vert="horz" wrap="square" lIns="0" tIns="12065" rIns="0" bIns="0" rtlCol="0">
            <a:spAutoFit/>
          </a:bodyPr>
          <a:lstStyle/>
          <a:p>
            <a:pPr marL="12700" marR="5080" indent="83820" algn="ctr">
              <a:lnSpc>
                <a:spcPct val="100000"/>
              </a:lnSpc>
              <a:spcBef>
                <a:spcPts val="95"/>
              </a:spcBef>
            </a:pPr>
            <a:r>
              <a:rPr sz="2800" b="1" spc="350" dirty="0">
                <a:solidFill>
                  <a:srgbClr val="FFFFFF"/>
                </a:solidFill>
                <a:latin typeface="Monserrat"/>
                <a:cs typeface="Calibri"/>
              </a:rPr>
              <a:t>Regular </a:t>
            </a:r>
            <a:r>
              <a:rPr sz="2800" b="1" spc="370" dirty="0">
                <a:solidFill>
                  <a:srgbClr val="FFFFFF"/>
                </a:solidFill>
                <a:latin typeface="Monserrat"/>
                <a:cs typeface="Calibri"/>
              </a:rPr>
              <a:t>Events</a:t>
            </a:r>
            <a:r>
              <a:rPr sz="2800" b="1" spc="165" dirty="0">
                <a:solidFill>
                  <a:srgbClr val="FFFFFF"/>
                </a:solidFill>
                <a:latin typeface="Monserrat"/>
                <a:cs typeface="Calibri"/>
              </a:rPr>
              <a:t> </a:t>
            </a:r>
            <a:r>
              <a:rPr sz="2800" b="1" spc="5" dirty="0">
                <a:solidFill>
                  <a:srgbClr val="FFFFFF"/>
                </a:solidFill>
                <a:latin typeface="Monserrat"/>
                <a:cs typeface="Calibri"/>
              </a:rPr>
              <a:t>&amp; </a:t>
            </a:r>
            <a:r>
              <a:rPr sz="2800" b="1" spc="350" dirty="0">
                <a:solidFill>
                  <a:srgbClr val="FFFFFF"/>
                </a:solidFill>
                <a:latin typeface="Monserrat"/>
                <a:cs typeface="Calibri"/>
              </a:rPr>
              <a:t>Content</a:t>
            </a:r>
            <a:endParaRPr sz="2800" dirty="0">
              <a:latin typeface="Monserrat"/>
              <a:cs typeface="Calibri"/>
            </a:endParaRPr>
          </a:p>
        </p:txBody>
      </p:sp>
      <p:sp>
        <p:nvSpPr>
          <p:cNvPr id="20" name="object 15">
            <a:extLst>
              <a:ext uri="{FF2B5EF4-FFF2-40B4-BE49-F238E27FC236}">
                <a16:creationId xmlns:a16="http://schemas.microsoft.com/office/drawing/2014/main" id="{4AF1B803-9725-E9DF-1FD9-06CAA6CBA176}"/>
              </a:ext>
            </a:extLst>
          </p:cNvPr>
          <p:cNvSpPr txBox="1"/>
          <p:nvPr/>
        </p:nvSpPr>
        <p:spPr>
          <a:xfrm>
            <a:off x="6544518" y="4840516"/>
            <a:ext cx="2259965" cy="1305560"/>
          </a:xfrm>
          <a:prstGeom prst="rect">
            <a:avLst/>
          </a:prstGeom>
        </p:spPr>
        <p:txBody>
          <a:bodyPr vert="horz" wrap="square" lIns="0" tIns="12065" rIns="0" bIns="0" rtlCol="0">
            <a:spAutoFit/>
          </a:bodyPr>
          <a:lstStyle/>
          <a:p>
            <a:pPr marL="12700" marR="5080" indent="1270" algn="ctr">
              <a:lnSpc>
                <a:spcPct val="100000"/>
              </a:lnSpc>
              <a:spcBef>
                <a:spcPts val="95"/>
              </a:spcBef>
            </a:pPr>
            <a:r>
              <a:rPr sz="2800" b="1" spc="315" dirty="0">
                <a:solidFill>
                  <a:srgbClr val="FFFFFF"/>
                </a:solidFill>
                <a:latin typeface="Monserrat"/>
                <a:cs typeface="Calibri"/>
              </a:rPr>
              <a:t>Mentoring </a:t>
            </a:r>
            <a:r>
              <a:rPr sz="2800" b="1" spc="415" dirty="0">
                <a:solidFill>
                  <a:srgbClr val="FFFFFF"/>
                </a:solidFill>
                <a:latin typeface="Monserrat"/>
                <a:cs typeface="Calibri"/>
              </a:rPr>
              <a:t>Programme </a:t>
            </a:r>
            <a:r>
              <a:rPr sz="2800" b="1" spc="55" dirty="0">
                <a:solidFill>
                  <a:srgbClr val="FFFFFF"/>
                </a:solidFill>
                <a:latin typeface="Monserrat"/>
                <a:cs typeface="Calibri"/>
              </a:rPr>
              <a:t>&amp;</a:t>
            </a:r>
            <a:r>
              <a:rPr sz="2800" b="1" spc="155" dirty="0">
                <a:solidFill>
                  <a:srgbClr val="FFFFFF"/>
                </a:solidFill>
                <a:latin typeface="Monserrat"/>
                <a:cs typeface="Calibri"/>
              </a:rPr>
              <a:t> </a:t>
            </a:r>
            <a:r>
              <a:rPr sz="2800" b="1" spc="345" dirty="0">
                <a:solidFill>
                  <a:srgbClr val="FFFFFF"/>
                </a:solidFill>
                <a:latin typeface="Monserrat"/>
                <a:cs typeface="Calibri"/>
              </a:rPr>
              <a:t>Network</a:t>
            </a:r>
            <a:endParaRPr sz="2800" dirty="0">
              <a:latin typeface="Monserrat"/>
              <a:cs typeface="Calibri"/>
            </a:endParaRPr>
          </a:p>
        </p:txBody>
      </p:sp>
      <p:pic>
        <p:nvPicPr>
          <p:cNvPr id="21" name="object 17">
            <a:extLst>
              <a:ext uri="{FF2B5EF4-FFF2-40B4-BE49-F238E27FC236}">
                <a16:creationId xmlns:a16="http://schemas.microsoft.com/office/drawing/2014/main" id="{BD01C6CA-5806-4307-4A58-1331C6D65497}"/>
              </a:ext>
            </a:extLst>
          </p:cNvPr>
          <p:cNvPicPr/>
          <p:nvPr/>
        </p:nvPicPr>
        <p:blipFill>
          <a:blip r:embed="rId5" cstate="print"/>
          <a:stretch>
            <a:fillRect/>
          </a:stretch>
        </p:blipFill>
        <p:spPr>
          <a:xfrm>
            <a:off x="9116640" y="4512858"/>
            <a:ext cx="2872740" cy="2048256"/>
          </a:xfrm>
          <a:prstGeom prst="rect">
            <a:avLst/>
          </a:prstGeom>
        </p:spPr>
      </p:pic>
      <p:sp>
        <p:nvSpPr>
          <p:cNvPr id="22" name="object 18">
            <a:extLst>
              <a:ext uri="{FF2B5EF4-FFF2-40B4-BE49-F238E27FC236}">
                <a16:creationId xmlns:a16="http://schemas.microsoft.com/office/drawing/2014/main" id="{24649D06-DFAC-5F8C-9AE5-F8A0AA3EABDE}"/>
              </a:ext>
            </a:extLst>
          </p:cNvPr>
          <p:cNvSpPr txBox="1"/>
          <p:nvPr/>
        </p:nvSpPr>
        <p:spPr>
          <a:xfrm>
            <a:off x="9922168" y="5038787"/>
            <a:ext cx="1623060" cy="878840"/>
          </a:xfrm>
          <a:prstGeom prst="rect">
            <a:avLst/>
          </a:prstGeom>
        </p:spPr>
        <p:txBody>
          <a:bodyPr vert="horz" wrap="square" lIns="0" tIns="12065" rIns="0" bIns="0" rtlCol="0">
            <a:spAutoFit/>
          </a:bodyPr>
          <a:lstStyle/>
          <a:p>
            <a:pPr algn="ctr">
              <a:lnSpc>
                <a:spcPct val="100000"/>
              </a:lnSpc>
              <a:spcBef>
                <a:spcPts val="95"/>
              </a:spcBef>
            </a:pPr>
            <a:r>
              <a:rPr lang="en-GB" sz="2800" b="1" spc="225" dirty="0">
                <a:solidFill>
                  <a:srgbClr val="FFFFFF"/>
                </a:solidFill>
                <a:latin typeface="Monserrat"/>
                <a:cs typeface="Calibri"/>
              </a:rPr>
              <a:t>80</a:t>
            </a:r>
            <a:r>
              <a:rPr sz="2800" b="1" spc="225" dirty="0">
                <a:solidFill>
                  <a:srgbClr val="FFFFFF"/>
                </a:solidFill>
                <a:latin typeface="Monserrat"/>
                <a:cs typeface="Calibri"/>
              </a:rPr>
              <a:t>+</a:t>
            </a:r>
            <a:endParaRPr sz="2800" dirty="0">
              <a:latin typeface="Monserrat"/>
              <a:cs typeface="Calibri"/>
            </a:endParaRPr>
          </a:p>
          <a:p>
            <a:pPr algn="ctr">
              <a:lnSpc>
                <a:spcPct val="100000"/>
              </a:lnSpc>
            </a:pPr>
            <a:r>
              <a:rPr sz="2800" b="1" spc="320" dirty="0">
                <a:solidFill>
                  <a:srgbClr val="FFFFFF"/>
                </a:solidFill>
                <a:latin typeface="Monserrat"/>
                <a:cs typeface="Calibri"/>
              </a:rPr>
              <a:t>Partners</a:t>
            </a:r>
            <a:endParaRPr sz="2800" dirty="0">
              <a:latin typeface="Monserrat"/>
              <a:cs typeface="Calibri"/>
            </a:endParaRPr>
          </a:p>
        </p:txBody>
      </p:sp>
    </p:spTree>
    <p:extLst>
      <p:ext uri="{BB962C8B-B14F-4D97-AF65-F5344CB8AC3E}">
        <p14:creationId xmlns:p14="http://schemas.microsoft.com/office/powerpoint/2010/main" val="24355103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6B0CBFE-F4F1-BF2A-7270-2DC3BBCA01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3" y="95489"/>
            <a:ext cx="1576144" cy="10528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1C89CE7-981E-75E5-78D6-0B16215EB7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2671" y="84178"/>
            <a:ext cx="1376878" cy="5966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1BA377E-904F-5EEB-66FD-93EC11D927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9833" y="629171"/>
            <a:ext cx="1320062" cy="8818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D05FD77A-FF7B-9D37-C0A3-C4193E22A36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85" t="1" r="8285" b="5935"/>
          <a:stretch/>
        </p:blipFill>
        <p:spPr bwMode="auto">
          <a:xfrm>
            <a:off x="27912" y="2648827"/>
            <a:ext cx="1891063" cy="65985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911B6B13-50BC-138A-C074-CAB0467975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0804" y="1896465"/>
            <a:ext cx="2212392" cy="53898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8897CE4A-419E-DBBE-A215-8DD363466E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3596" y="1311516"/>
            <a:ext cx="2080852" cy="53809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8CF88F98-BD81-9F3F-0E11-2988DB8C53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6788" y="2402921"/>
            <a:ext cx="2344145" cy="54243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22C4AE12-5510-DD32-D5F2-C23F2951BBD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5365" y="1680653"/>
            <a:ext cx="1076554" cy="661365"/>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DE5AB00D-E60F-3E54-2C37-80A1AC1E925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094" t="1" r="2688" b="8719"/>
          <a:stretch/>
        </p:blipFill>
        <p:spPr bwMode="auto">
          <a:xfrm>
            <a:off x="2078092" y="2464188"/>
            <a:ext cx="1770443" cy="577658"/>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DE34D378-E846-FCA4-6442-0F8F3922C4E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3305" b="28405"/>
          <a:stretch/>
        </p:blipFill>
        <p:spPr bwMode="auto">
          <a:xfrm>
            <a:off x="96222" y="5676586"/>
            <a:ext cx="2120447" cy="542363"/>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FBB8F838-33CB-D5D0-D012-14542762B0EE}"/>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9239" t="13695" b="17306"/>
          <a:stretch/>
        </p:blipFill>
        <p:spPr bwMode="auto">
          <a:xfrm>
            <a:off x="1970614" y="4227075"/>
            <a:ext cx="1283634" cy="689849"/>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59C7A8D7-A092-BF00-3031-B088DC5C57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89307" y="5818441"/>
            <a:ext cx="950210" cy="95021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2F94849B-600A-8649-9D1D-0CA9AFB160C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4470" y="2431593"/>
            <a:ext cx="1631261" cy="298589"/>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9D0550CF-7B7D-9935-C56B-10F788EBDE7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760" y="6163681"/>
            <a:ext cx="1686312" cy="6191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black logo&#10;&#10;Description automatically generated">
            <a:extLst>
              <a:ext uri="{FF2B5EF4-FFF2-40B4-BE49-F238E27FC236}">
                <a16:creationId xmlns:a16="http://schemas.microsoft.com/office/drawing/2014/main" id="{41AF368E-2169-7892-92B6-36C37C51CDE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12867" y="2648827"/>
            <a:ext cx="800047" cy="639092"/>
          </a:xfrm>
          <a:prstGeom prst="rect">
            <a:avLst/>
          </a:prstGeom>
        </p:spPr>
      </p:pic>
      <p:pic>
        <p:nvPicPr>
          <p:cNvPr id="1080" name="Picture 56">
            <a:extLst>
              <a:ext uri="{FF2B5EF4-FFF2-40B4-BE49-F238E27FC236}">
                <a16:creationId xmlns:a16="http://schemas.microsoft.com/office/drawing/2014/main" id="{EBC59AAF-D75A-3AD2-FAF9-0E67F9AC8BF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87811" y="5927789"/>
            <a:ext cx="1824254" cy="84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and black logo&#10;&#10;Description automatically generated">
            <a:extLst>
              <a:ext uri="{FF2B5EF4-FFF2-40B4-BE49-F238E27FC236}">
                <a16:creationId xmlns:a16="http://schemas.microsoft.com/office/drawing/2014/main" id="{B2CCF231-599D-3352-63BD-9C0D3E92F27D}"/>
              </a:ext>
            </a:extLst>
          </p:cNvPr>
          <p:cNvPicPr>
            <a:picLocks noChangeAspect="1"/>
          </p:cNvPicPr>
          <p:nvPr/>
        </p:nvPicPr>
        <p:blipFill rotWithShape="1">
          <a:blip r:embed="rId18">
            <a:extLst>
              <a:ext uri="{28A0092B-C50C-407E-A947-70E740481C1C}">
                <a14:useLocalDpi xmlns:a14="http://schemas.microsoft.com/office/drawing/2010/main" val="0"/>
              </a:ext>
            </a:extLst>
          </a:blip>
          <a:srcRect l="7493" t="19674" b="20887"/>
          <a:stretch/>
        </p:blipFill>
        <p:spPr>
          <a:xfrm>
            <a:off x="1879690" y="3007436"/>
            <a:ext cx="3069295" cy="581783"/>
          </a:xfrm>
          <a:prstGeom prst="rect">
            <a:avLst/>
          </a:prstGeom>
        </p:spPr>
      </p:pic>
      <p:pic>
        <p:nvPicPr>
          <p:cNvPr id="2" name="Picture 1" descr="A logo for a music company&#10;&#10;Description automatically generated">
            <a:extLst>
              <a:ext uri="{FF2B5EF4-FFF2-40B4-BE49-F238E27FC236}">
                <a16:creationId xmlns:a16="http://schemas.microsoft.com/office/drawing/2014/main" id="{758C8099-19B1-BFC6-EFCE-C3ABF06DD1D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232024" y="5104287"/>
            <a:ext cx="1671136" cy="810684"/>
          </a:xfrm>
          <a:prstGeom prst="rect">
            <a:avLst/>
          </a:prstGeom>
        </p:spPr>
      </p:pic>
      <p:pic>
        <p:nvPicPr>
          <p:cNvPr id="13" name="Picture 12" descr="A purple and grey letters&#10;&#10;Description automatically generated">
            <a:extLst>
              <a:ext uri="{FF2B5EF4-FFF2-40B4-BE49-F238E27FC236}">
                <a16:creationId xmlns:a16="http://schemas.microsoft.com/office/drawing/2014/main" id="{5F17AAB3-35C4-538E-E15B-DD20A3EE853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33675" y="101292"/>
            <a:ext cx="1033418" cy="601225"/>
          </a:xfrm>
          <a:prstGeom prst="rect">
            <a:avLst/>
          </a:prstGeom>
        </p:spPr>
      </p:pic>
      <p:pic>
        <p:nvPicPr>
          <p:cNvPr id="11" name="Picture 10" descr="Blue letters on a white background&#10;&#10;Description automatically generated">
            <a:extLst>
              <a:ext uri="{FF2B5EF4-FFF2-40B4-BE49-F238E27FC236}">
                <a16:creationId xmlns:a16="http://schemas.microsoft.com/office/drawing/2014/main" id="{8B885078-CA21-1C03-EF37-6DEEB431DA3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27990" y="1771571"/>
            <a:ext cx="1897979" cy="394385"/>
          </a:xfrm>
          <a:prstGeom prst="rect">
            <a:avLst/>
          </a:prstGeom>
        </p:spPr>
      </p:pic>
      <p:pic>
        <p:nvPicPr>
          <p:cNvPr id="10" name="Picture 9" descr="A logo with orange circle and black text&#10;&#10;Description automatically generated">
            <a:extLst>
              <a:ext uri="{FF2B5EF4-FFF2-40B4-BE49-F238E27FC236}">
                <a16:creationId xmlns:a16="http://schemas.microsoft.com/office/drawing/2014/main" id="{062F6BB4-8872-1771-02EC-4133296E0CB7}"/>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7104" t="18681" r="4673" b="21327"/>
          <a:stretch/>
        </p:blipFill>
        <p:spPr>
          <a:xfrm>
            <a:off x="2388188" y="3393091"/>
            <a:ext cx="2038367" cy="707969"/>
          </a:xfrm>
          <a:prstGeom prst="rect">
            <a:avLst/>
          </a:prstGeom>
        </p:spPr>
      </p:pic>
      <p:pic>
        <p:nvPicPr>
          <p:cNvPr id="15" name="Picture 14" descr="A black and white logo&#10;&#10;Description automatically generated">
            <a:extLst>
              <a:ext uri="{FF2B5EF4-FFF2-40B4-BE49-F238E27FC236}">
                <a16:creationId xmlns:a16="http://schemas.microsoft.com/office/drawing/2014/main" id="{D5064B13-0C31-F80F-D971-ABB7B3B48AA1}"/>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5644" t="8734" r="5293" b="10534"/>
          <a:stretch/>
        </p:blipFill>
        <p:spPr>
          <a:xfrm>
            <a:off x="9827406" y="2220225"/>
            <a:ext cx="2161722" cy="783808"/>
          </a:xfrm>
          <a:prstGeom prst="rect">
            <a:avLst/>
          </a:prstGeom>
        </p:spPr>
      </p:pic>
      <p:pic>
        <p:nvPicPr>
          <p:cNvPr id="1048" name="Picture 24">
            <a:extLst>
              <a:ext uri="{FF2B5EF4-FFF2-40B4-BE49-F238E27FC236}">
                <a16:creationId xmlns:a16="http://schemas.microsoft.com/office/drawing/2014/main" id="{81B5E8B9-2537-1F41-4FA7-977DF267D07C}"/>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16957" b="18068"/>
          <a:stretch/>
        </p:blipFill>
        <p:spPr bwMode="auto">
          <a:xfrm>
            <a:off x="207473" y="1666235"/>
            <a:ext cx="1547075" cy="6714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urple ribbon on a black background&#10;&#10;Description automatically generated">
            <a:extLst>
              <a:ext uri="{FF2B5EF4-FFF2-40B4-BE49-F238E27FC236}">
                <a16:creationId xmlns:a16="http://schemas.microsoft.com/office/drawing/2014/main" id="{00E0C277-EA85-98D1-7D58-E260483E1FAA}"/>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8519" y="4366455"/>
            <a:ext cx="1823165" cy="480655"/>
          </a:xfrm>
          <a:prstGeom prst="rect">
            <a:avLst/>
          </a:prstGeom>
        </p:spPr>
      </p:pic>
      <p:pic>
        <p:nvPicPr>
          <p:cNvPr id="16" name="Picture 15">
            <a:extLst>
              <a:ext uri="{FF2B5EF4-FFF2-40B4-BE49-F238E27FC236}">
                <a16:creationId xmlns:a16="http://schemas.microsoft.com/office/drawing/2014/main" id="{1D7D6530-6B68-13DB-5CAD-3A77311AB6E9}"/>
              </a:ext>
            </a:extLst>
          </p:cNvPr>
          <p:cNvPicPr>
            <a:picLocks noChangeAspect="1"/>
          </p:cNvPicPr>
          <p:nvPr/>
        </p:nvPicPr>
        <p:blipFill rotWithShape="1">
          <a:blip r:embed="rId26"/>
          <a:srcRect t="15382" b="27562"/>
          <a:stretch/>
        </p:blipFill>
        <p:spPr>
          <a:xfrm>
            <a:off x="4716791" y="2787856"/>
            <a:ext cx="1258650" cy="432266"/>
          </a:xfrm>
          <a:prstGeom prst="rect">
            <a:avLst/>
          </a:prstGeom>
        </p:spPr>
      </p:pic>
      <p:pic>
        <p:nvPicPr>
          <p:cNvPr id="18" name="Picture 17" descr="A black background with blue text&#10;&#10;Description automatically generated">
            <a:extLst>
              <a:ext uri="{FF2B5EF4-FFF2-40B4-BE49-F238E27FC236}">
                <a16:creationId xmlns:a16="http://schemas.microsoft.com/office/drawing/2014/main" id="{D27FCCC7-3FD2-715F-DF33-D0129DBB9E0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668759" y="6031802"/>
            <a:ext cx="2300151" cy="634046"/>
          </a:xfrm>
          <a:prstGeom prst="rect">
            <a:avLst/>
          </a:prstGeom>
        </p:spPr>
      </p:pic>
      <p:pic>
        <p:nvPicPr>
          <p:cNvPr id="22" name="Picture 21" descr="A logo for a company&#10;&#10;Description automatically generated">
            <a:extLst>
              <a:ext uri="{FF2B5EF4-FFF2-40B4-BE49-F238E27FC236}">
                <a16:creationId xmlns:a16="http://schemas.microsoft.com/office/drawing/2014/main" id="{CE7D3D25-C87C-DAEB-84F9-C2F808629F6C}"/>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292193" y="4793675"/>
            <a:ext cx="1196471" cy="624735"/>
          </a:xfrm>
          <a:prstGeom prst="rect">
            <a:avLst/>
          </a:prstGeom>
        </p:spPr>
      </p:pic>
      <p:pic>
        <p:nvPicPr>
          <p:cNvPr id="1042" name="Picture 18">
            <a:extLst>
              <a:ext uri="{FF2B5EF4-FFF2-40B4-BE49-F238E27FC236}">
                <a16:creationId xmlns:a16="http://schemas.microsoft.com/office/drawing/2014/main" id="{15234DD5-FF6A-3CE5-F055-1C34B37D1C29}"/>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532640" y="1734685"/>
            <a:ext cx="1220651" cy="8153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F40F0125-2EF3-90A0-BE95-D53E65C83823}"/>
              </a:ext>
            </a:extLst>
          </p:cNvPr>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l="9716" t="23310" r="6764" b="24544"/>
          <a:stretch/>
        </p:blipFill>
        <p:spPr bwMode="auto">
          <a:xfrm>
            <a:off x="2938547" y="5885327"/>
            <a:ext cx="2371217" cy="3439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95E6316-EF35-DE36-0AF1-846E40516D21}"/>
              </a:ext>
            </a:extLst>
          </p:cNvPr>
          <p:cNvPicPr>
            <a:picLocks noChangeAspect="1"/>
          </p:cNvPicPr>
          <p:nvPr/>
        </p:nvPicPr>
        <p:blipFill>
          <a:blip r:embed="rId31" cstate="print">
            <a:extLst>
              <a:ext uri="{28A0092B-C50C-407E-A947-70E740481C1C}">
                <a14:useLocalDpi xmlns:a14="http://schemas.microsoft.com/office/drawing/2010/main" val="0"/>
              </a:ext>
            </a:extLst>
          </a:blip>
          <a:srcRect t="19824" r="6388" b="15712"/>
          <a:stretch/>
        </p:blipFill>
        <p:spPr>
          <a:xfrm>
            <a:off x="3233676" y="5284032"/>
            <a:ext cx="1953171" cy="534409"/>
          </a:xfrm>
          <a:prstGeom prst="rect">
            <a:avLst/>
          </a:prstGeom>
        </p:spPr>
      </p:pic>
      <p:pic>
        <p:nvPicPr>
          <p:cNvPr id="1030" name="Picture 6">
            <a:extLst>
              <a:ext uri="{FF2B5EF4-FFF2-40B4-BE49-F238E27FC236}">
                <a16:creationId xmlns:a16="http://schemas.microsoft.com/office/drawing/2014/main" id="{B388629B-0C8C-4230-283A-3FF1F2A28B59}"/>
              </a:ext>
            </a:extLst>
          </p:cNvPr>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l="10206" t="23557" r="12211" b="19905"/>
          <a:stretch/>
        </p:blipFill>
        <p:spPr bwMode="auto">
          <a:xfrm>
            <a:off x="2732516" y="4438807"/>
            <a:ext cx="2055706" cy="827626"/>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E07CC2F0-3BBC-9166-9A70-09A6BDE55A65}"/>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l="17890" t="35907" r="21659" b="37179"/>
          <a:stretch/>
        </p:blipFill>
        <p:spPr bwMode="auto">
          <a:xfrm>
            <a:off x="83479" y="3763654"/>
            <a:ext cx="2038367" cy="6383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blue drop of water with a letter o&#10;&#10;Description automatically generated">
            <a:extLst>
              <a:ext uri="{FF2B5EF4-FFF2-40B4-BE49-F238E27FC236}">
                <a16:creationId xmlns:a16="http://schemas.microsoft.com/office/drawing/2014/main" id="{F7804A6A-4979-DF3C-826A-384A976B21A1}"/>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84427" y="3350283"/>
            <a:ext cx="1323973" cy="372770"/>
          </a:xfrm>
          <a:prstGeom prst="rect">
            <a:avLst/>
          </a:prstGeom>
        </p:spPr>
      </p:pic>
      <p:pic>
        <p:nvPicPr>
          <p:cNvPr id="27" name="Picture 4" descr="Network latest | Updates in the Thames Water region">
            <a:extLst>
              <a:ext uri="{FF2B5EF4-FFF2-40B4-BE49-F238E27FC236}">
                <a16:creationId xmlns:a16="http://schemas.microsoft.com/office/drawing/2014/main" id="{0F34FA1D-824A-DC53-C7B9-BFFB78A88B34}"/>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137254" y="680824"/>
            <a:ext cx="927665" cy="9276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logo with blue letters&#10;&#10;Description automatically generated">
            <a:extLst>
              <a:ext uri="{FF2B5EF4-FFF2-40B4-BE49-F238E27FC236}">
                <a16:creationId xmlns:a16="http://schemas.microsoft.com/office/drawing/2014/main" id="{ABF94743-78E1-8297-880A-710E3B88213A}"/>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093596" y="4102469"/>
            <a:ext cx="1236957" cy="574134"/>
          </a:xfrm>
          <a:prstGeom prst="rect">
            <a:avLst/>
          </a:prstGeom>
        </p:spPr>
      </p:pic>
      <p:pic>
        <p:nvPicPr>
          <p:cNvPr id="8" name="Picture 7" descr="A blue and grey logo&#10;&#10;Description automatically generated">
            <a:extLst>
              <a:ext uri="{FF2B5EF4-FFF2-40B4-BE49-F238E27FC236}">
                <a16:creationId xmlns:a16="http://schemas.microsoft.com/office/drawing/2014/main" id="{FC644A85-DF60-B72E-C66C-E3C42EE08D90}"/>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17004" y="1102310"/>
            <a:ext cx="2810759" cy="611743"/>
          </a:xfrm>
          <a:prstGeom prst="rect">
            <a:avLst/>
          </a:prstGeom>
        </p:spPr>
      </p:pic>
      <p:pic>
        <p:nvPicPr>
          <p:cNvPr id="1036" name="Picture 12">
            <a:extLst>
              <a:ext uri="{FF2B5EF4-FFF2-40B4-BE49-F238E27FC236}">
                <a16:creationId xmlns:a16="http://schemas.microsoft.com/office/drawing/2014/main" id="{86BA3BCD-35CB-59A8-5159-F0A090FBD3BA}"/>
              </a:ext>
            </a:extLst>
          </p:cNvPr>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t="21706" b="20463"/>
          <a:stretch/>
        </p:blipFill>
        <p:spPr bwMode="auto">
          <a:xfrm>
            <a:off x="5181891" y="3214394"/>
            <a:ext cx="1587100" cy="613111"/>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4A964BA6-45B1-FABF-CF32-3FCF47CFFF29}"/>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329638" y="761311"/>
            <a:ext cx="1530178" cy="80971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black text on a white background&#10;&#10;Description automatically generated">
            <a:extLst>
              <a:ext uri="{FF2B5EF4-FFF2-40B4-BE49-F238E27FC236}">
                <a16:creationId xmlns:a16="http://schemas.microsoft.com/office/drawing/2014/main" id="{0590F132-736B-5F85-B707-53B4E587E9E3}"/>
              </a:ext>
            </a:extLst>
          </p:cNvPr>
          <p:cNvPicPr>
            <a:picLocks noChangeAspect="1"/>
          </p:cNvPicPr>
          <p:nvPr/>
        </p:nvPicPr>
        <p:blipFill>
          <a:blip r:embed="rId40" cstate="print">
            <a:extLst>
              <a:ext uri="{28A0092B-C50C-407E-A947-70E740481C1C}">
                <a14:useLocalDpi xmlns:a14="http://schemas.microsoft.com/office/drawing/2010/main" val="0"/>
              </a:ext>
            </a:extLst>
          </a:blip>
          <a:srcRect l="13817" t="22819" r="15845" b="22189"/>
          <a:stretch/>
        </p:blipFill>
        <p:spPr>
          <a:xfrm>
            <a:off x="9366409" y="4952173"/>
            <a:ext cx="2466516" cy="477580"/>
          </a:xfrm>
          <a:prstGeom prst="rect">
            <a:avLst/>
          </a:prstGeom>
        </p:spPr>
      </p:pic>
      <p:pic>
        <p:nvPicPr>
          <p:cNvPr id="20" name="Picture 19" descr="A red and gold logo&#10;&#10;Description automatically generated">
            <a:extLst>
              <a:ext uri="{FF2B5EF4-FFF2-40B4-BE49-F238E27FC236}">
                <a16:creationId xmlns:a16="http://schemas.microsoft.com/office/drawing/2014/main" id="{B8F501C2-BDB4-D20C-F5C4-E44D86541E1C}"/>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228134" y="468055"/>
            <a:ext cx="1004761" cy="928564"/>
          </a:xfrm>
          <a:prstGeom prst="rect">
            <a:avLst/>
          </a:prstGeom>
        </p:spPr>
      </p:pic>
      <p:pic>
        <p:nvPicPr>
          <p:cNvPr id="9" name="Picture 10" descr="Engie Logo PNG vector in SVG, PDF, AI, CDR format">
            <a:extLst>
              <a:ext uri="{FF2B5EF4-FFF2-40B4-BE49-F238E27FC236}">
                <a16:creationId xmlns:a16="http://schemas.microsoft.com/office/drawing/2014/main" id="{16F31C62-A376-2FF1-B2A9-A1B564FB1372}"/>
              </a:ext>
            </a:extLst>
          </p:cNvPr>
          <p:cNvPicPr>
            <a:picLocks noChangeAspect="1" noChangeArrowheads="1"/>
          </p:cNvPicPr>
          <p:nvPr/>
        </p:nvPicPr>
        <p:blipFill rotWithShape="1">
          <a:blip r:embed="rId42">
            <a:extLst>
              <a:ext uri="{28A0092B-C50C-407E-A947-70E740481C1C}">
                <a14:useLocalDpi xmlns:a14="http://schemas.microsoft.com/office/drawing/2010/main" val="0"/>
              </a:ext>
            </a:extLst>
          </a:blip>
          <a:srcRect t="21444" b="15151"/>
          <a:stretch/>
        </p:blipFill>
        <p:spPr bwMode="auto">
          <a:xfrm>
            <a:off x="6859811" y="5030603"/>
            <a:ext cx="1481462" cy="70358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AA2E8B83-80F7-2976-4E50-591C21061B09}"/>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9162398" y="98448"/>
            <a:ext cx="1376877" cy="83143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A logo of a company&#10;&#10;AI-generated content may be incorrect.">
            <a:extLst>
              <a:ext uri="{FF2B5EF4-FFF2-40B4-BE49-F238E27FC236}">
                <a16:creationId xmlns:a16="http://schemas.microsoft.com/office/drawing/2014/main" id="{EC7BB4CE-03E9-08CE-B719-ECCE55DAB8D9}"/>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10238638" y="1657270"/>
            <a:ext cx="1882352" cy="653834"/>
          </a:xfrm>
          <a:prstGeom prst="rect">
            <a:avLst/>
          </a:prstGeom>
        </p:spPr>
      </p:pic>
      <p:pic>
        <p:nvPicPr>
          <p:cNvPr id="17" name="Picture 16">
            <a:extLst>
              <a:ext uri="{FF2B5EF4-FFF2-40B4-BE49-F238E27FC236}">
                <a16:creationId xmlns:a16="http://schemas.microsoft.com/office/drawing/2014/main" id="{16DE91EA-0E79-DBBC-EFD7-16E0370D3698}"/>
              </a:ext>
            </a:extLst>
          </p:cNvPr>
          <p:cNvPicPr>
            <a:picLocks noChangeAspect="1"/>
          </p:cNvPicPr>
          <p:nvPr/>
        </p:nvPicPr>
        <p:blipFill rotWithShape="1">
          <a:blip r:embed="rId45" cstate="print">
            <a:extLst>
              <a:ext uri="{28A0092B-C50C-407E-A947-70E740481C1C}">
                <a14:useLocalDpi xmlns:a14="http://schemas.microsoft.com/office/drawing/2010/main" val="0"/>
              </a:ext>
            </a:extLst>
          </a:blip>
          <a:srcRect t="14038" b="13535"/>
          <a:stretch/>
        </p:blipFill>
        <p:spPr>
          <a:xfrm>
            <a:off x="9611988" y="995774"/>
            <a:ext cx="1065621" cy="771791"/>
          </a:xfrm>
          <a:prstGeom prst="rect">
            <a:avLst/>
          </a:prstGeom>
        </p:spPr>
      </p:pic>
      <p:pic>
        <p:nvPicPr>
          <p:cNvPr id="36" name="Picture 35" descr="A blue and black logo&#10;&#10;AI-generated content may be incorrect.">
            <a:extLst>
              <a:ext uri="{FF2B5EF4-FFF2-40B4-BE49-F238E27FC236}">
                <a16:creationId xmlns:a16="http://schemas.microsoft.com/office/drawing/2014/main" id="{7A864736-E009-3CB5-B18D-30C4B957E4BA}"/>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6484358" y="4309173"/>
            <a:ext cx="1736347" cy="868174"/>
          </a:xfrm>
          <a:prstGeom prst="rect">
            <a:avLst/>
          </a:prstGeom>
        </p:spPr>
      </p:pic>
      <p:pic>
        <p:nvPicPr>
          <p:cNvPr id="37" name="Picture 36" descr="A white and blue logo&#10;&#10;AI-generated content may be incorrect.">
            <a:extLst>
              <a:ext uri="{FF2B5EF4-FFF2-40B4-BE49-F238E27FC236}">
                <a16:creationId xmlns:a16="http://schemas.microsoft.com/office/drawing/2014/main" id="{83615550-FF6C-7B6E-954F-4AA40D09D308}"/>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6981523" y="6046883"/>
            <a:ext cx="1513231" cy="748067"/>
          </a:xfrm>
          <a:prstGeom prst="rect">
            <a:avLst/>
          </a:prstGeom>
        </p:spPr>
      </p:pic>
      <p:pic>
        <p:nvPicPr>
          <p:cNvPr id="38" name="Picture 37" descr="A logo with blue and green lines&#10;&#10;AI-generated content may be incorrect.">
            <a:extLst>
              <a:ext uri="{FF2B5EF4-FFF2-40B4-BE49-F238E27FC236}">
                <a16:creationId xmlns:a16="http://schemas.microsoft.com/office/drawing/2014/main" id="{F2AFE998-5569-A005-89D9-EC6175F78DFE}"/>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11034342" y="5221118"/>
            <a:ext cx="1035207" cy="707223"/>
          </a:xfrm>
          <a:prstGeom prst="rect">
            <a:avLst/>
          </a:prstGeom>
        </p:spPr>
      </p:pic>
      <p:pic>
        <p:nvPicPr>
          <p:cNvPr id="33" name="Picture 32" descr="A logo with a colorful design&#10;&#10;AI-generated content may be incorrect.">
            <a:extLst>
              <a:ext uri="{FF2B5EF4-FFF2-40B4-BE49-F238E27FC236}">
                <a16:creationId xmlns:a16="http://schemas.microsoft.com/office/drawing/2014/main" id="{56976817-D493-CAFB-FA9F-AE9748CB55C9}"/>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9926999" y="5449081"/>
            <a:ext cx="981268" cy="848049"/>
          </a:xfrm>
          <a:prstGeom prst="rect">
            <a:avLst/>
          </a:prstGeom>
        </p:spPr>
      </p:pic>
      <p:pic>
        <p:nvPicPr>
          <p:cNvPr id="40" name="Picture 39" descr="A black background with green and white text&#10;&#10;AI-generated content may be incorrect.">
            <a:extLst>
              <a:ext uri="{FF2B5EF4-FFF2-40B4-BE49-F238E27FC236}">
                <a16:creationId xmlns:a16="http://schemas.microsoft.com/office/drawing/2014/main" id="{9DC0B151-83F4-9981-036F-7B3B581B5F72}"/>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4343337" y="3632409"/>
            <a:ext cx="2018634" cy="874602"/>
          </a:xfrm>
          <a:prstGeom prst="rect">
            <a:avLst/>
          </a:prstGeom>
        </p:spPr>
      </p:pic>
      <p:pic>
        <p:nvPicPr>
          <p:cNvPr id="19" name="Picture 18" descr="A blue and white logo&#10;&#10;AI-generated content may be incorrect.">
            <a:extLst>
              <a:ext uri="{FF2B5EF4-FFF2-40B4-BE49-F238E27FC236}">
                <a16:creationId xmlns:a16="http://schemas.microsoft.com/office/drawing/2014/main" id="{AAA4939A-79EA-10B4-0315-41F54638D28C}"/>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3861746" y="6175002"/>
            <a:ext cx="1603766" cy="584744"/>
          </a:xfrm>
          <a:prstGeom prst="rect">
            <a:avLst/>
          </a:prstGeom>
        </p:spPr>
      </p:pic>
      <p:pic>
        <p:nvPicPr>
          <p:cNvPr id="39" name="Picture 38" descr="A blue and orange logo&#10;&#10;AI-generated content may be incorrect.">
            <a:extLst>
              <a:ext uri="{FF2B5EF4-FFF2-40B4-BE49-F238E27FC236}">
                <a16:creationId xmlns:a16="http://schemas.microsoft.com/office/drawing/2014/main" id="{AEDB1252-5F3C-2F06-9E4A-9A4F7BF3D022}"/>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1880990" y="5327710"/>
            <a:ext cx="1118948" cy="377418"/>
          </a:xfrm>
          <a:prstGeom prst="rect">
            <a:avLst/>
          </a:prstGeom>
        </p:spPr>
      </p:pic>
      <p:pic>
        <p:nvPicPr>
          <p:cNvPr id="23" name="Picture 22">
            <a:extLst>
              <a:ext uri="{FF2B5EF4-FFF2-40B4-BE49-F238E27FC236}">
                <a16:creationId xmlns:a16="http://schemas.microsoft.com/office/drawing/2014/main" id="{DE391448-CC38-2EED-79E3-CB3100F9861B}"/>
              </a:ext>
            </a:extLst>
          </p:cNvPr>
          <p:cNvPicPr>
            <a:picLocks noChangeAspect="1"/>
          </p:cNvPicPr>
          <p:nvPr/>
        </p:nvPicPr>
        <p:blipFill>
          <a:blip r:embed="rId53" cstate="print">
            <a:extLst>
              <a:ext uri="{28A0092B-C50C-407E-A947-70E740481C1C}">
                <a14:useLocalDpi xmlns:a14="http://schemas.microsoft.com/office/drawing/2010/main" val="0"/>
              </a:ext>
            </a:extLst>
          </a:blip>
          <a:srcRect t="3581" r="2130" b="5555"/>
          <a:stretch/>
        </p:blipFill>
        <p:spPr>
          <a:xfrm>
            <a:off x="10265416" y="3550031"/>
            <a:ext cx="1923667" cy="1041413"/>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922AE051-5D15-4DF7-FF17-D785AE419BAA}"/>
              </a:ext>
            </a:extLst>
          </p:cNvPr>
          <p:cNvPicPr>
            <a:picLocks noChangeAspect="1"/>
          </p:cNvPicPr>
          <p:nvPr/>
        </p:nvPicPr>
        <p:blipFill rotWithShape="1">
          <a:blip r:embed="rId54" cstate="print">
            <a:extLst>
              <a:ext uri="{28A0092B-C50C-407E-A947-70E740481C1C}">
                <a14:useLocalDpi xmlns:a14="http://schemas.microsoft.com/office/drawing/2010/main" val="0"/>
              </a:ext>
            </a:extLst>
          </a:blip>
          <a:srcRect l="15674" t="28913" r="17196" b="29600"/>
          <a:stretch/>
        </p:blipFill>
        <p:spPr>
          <a:xfrm>
            <a:off x="8461910" y="3333799"/>
            <a:ext cx="1664410" cy="578589"/>
          </a:xfrm>
          <a:prstGeom prst="rect">
            <a:avLst/>
          </a:prstGeom>
        </p:spPr>
      </p:pic>
      <p:pic>
        <p:nvPicPr>
          <p:cNvPr id="32" name="Picture 31" descr="A red triangle on a black background&#10;&#10;Description automatically generated">
            <a:extLst>
              <a:ext uri="{FF2B5EF4-FFF2-40B4-BE49-F238E27FC236}">
                <a16:creationId xmlns:a16="http://schemas.microsoft.com/office/drawing/2014/main" id="{6CCF1735-981A-8B91-E973-9AD1F5ECA5EE}"/>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0623708" y="4573820"/>
            <a:ext cx="1112212" cy="429314"/>
          </a:xfrm>
          <a:prstGeom prst="rect">
            <a:avLst/>
          </a:prstGeom>
        </p:spPr>
      </p:pic>
      <p:pic>
        <p:nvPicPr>
          <p:cNvPr id="4" name="Picture 3" descr="A blue and black logo&#10;&#10;Description automatically generated">
            <a:extLst>
              <a:ext uri="{FF2B5EF4-FFF2-40B4-BE49-F238E27FC236}">
                <a16:creationId xmlns:a16="http://schemas.microsoft.com/office/drawing/2014/main" id="{D9DA9009-014B-57E6-1644-5E5BB636C2A4}"/>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10293657" y="3033214"/>
            <a:ext cx="1545855" cy="646523"/>
          </a:xfrm>
          <a:prstGeom prst="rect">
            <a:avLst/>
          </a:prstGeom>
        </p:spPr>
      </p:pic>
      <p:pic>
        <p:nvPicPr>
          <p:cNvPr id="41" name="Picture 40">
            <a:extLst>
              <a:ext uri="{FF2B5EF4-FFF2-40B4-BE49-F238E27FC236}">
                <a16:creationId xmlns:a16="http://schemas.microsoft.com/office/drawing/2014/main" id="{F3123EF3-DC3F-149D-AF60-9D3CE8867104}"/>
              </a:ext>
            </a:extLst>
          </p:cNvPr>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4696257" y="4602324"/>
            <a:ext cx="1797834" cy="405117"/>
          </a:xfrm>
          <a:prstGeom prst="rect">
            <a:avLst/>
          </a:prstGeom>
        </p:spPr>
      </p:pic>
      <p:pic>
        <p:nvPicPr>
          <p:cNvPr id="31" name="Picture 30" descr="A logo with a purple circle and green triangle&#10;&#10;Description automatically generated">
            <a:extLst>
              <a:ext uri="{FF2B5EF4-FFF2-40B4-BE49-F238E27FC236}">
                <a16:creationId xmlns:a16="http://schemas.microsoft.com/office/drawing/2014/main" id="{E0C0F089-89C4-0494-91EC-E63F4A5FC8F9}"/>
              </a:ext>
            </a:extLst>
          </p:cNvPr>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9413194" y="3941724"/>
            <a:ext cx="981268" cy="981268"/>
          </a:xfrm>
          <a:prstGeom prst="rect">
            <a:avLst/>
          </a:prstGeom>
        </p:spPr>
      </p:pic>
      <p:pic>
        <p:nvPicPr>
          <p:cNvPr id="42" name="Picture 41" descr="A logo for a company&#10;&#10;AI-generated content may be incorrect.">
            <a:extLst>
              <a:ext uri="{FF2B5EF4-FFF2-40B4-BE49-F238E27FC236}">
                <a16:creationId xmlns:a16="http://schemas.microsoft.com/office/drawing/2014/main" id="{D17C52AD-07C4-E9F4-1AA7-E6385A5D206E}"/>
              </a:ext>
            </a:extLst>
          </p:cNvPr>
          <p:cNvPicPr>
            <a:picLocks noChangeAspect="1"/>
          </p:cNvPicPr>
          <p:nvPr/>
        </p:nvPicPr>
        <p:blipFill>
          <a:blip r:embed="rId59" cstate="print">
            <a:extLst>
              <a:ext uri="{28A0092B-C50C-407E-A947-70E740481C1C}">
                <a14:useLocalDpi xmlns:a14="http://schemas.microsoft.com/office/drawing/2010/main" val="0"/>
              </a:ext>
            </a:extLst>
          </a:blip>
          <a:srcRect l="4120" t="11205" r="4736" b="10018"/>
          <a:stretch/>
        </p:blipFill>
        <p:spPr>
          <a:xfrm>
            <a:off x="1375970" y="143008"/>
            <a:ext cx="2038367" cy="684124"/>
          </a:xfrm>
          <a:prstGeom prst="rect">
            <a:avLst/>
          </a:prstGeom>
        </p:spPr>
      </p:pic>
      <p:pic>
        <p:nvPicPr>
          <p:cNvPr id="1038" name="Picture 14">
            <a:extLst>
              <a:ext uri="{FF2B5EF4-FFF2-40B4-BE49-F238E27FC236}">
                <a16:creationId xmlns:a16="http://schemas.microsoft.com/office/drawing/2014/main" id="{CA33ED91-A0F4-AA56-9EC0-2BB44F26AEFB}"/>
              </a:ext>
            </a:extLst>
          </p:cNvPr>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2614778" y="895600"/>
            <a:ext cx="2371583" cy="37279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A blue and purple text&#10;&#10;AI-generated content may be incorrect.">
            <a:extLst>
              <a:ext uri="{FF2B5EF4-FFF2-40B4-BE49-F238E27FC236}">
                <a16:creationId xmlns:a16="http://schemas.microsoft.com/office/drawing/2014/main" id="{33ADE06A-A75B-FBB8-50DD-F8EA68F19B54}"/>
              </a:ext>
            </a:extLst>
          </p:cNvPr>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8279403" y="1286173"/>
            <a:ext cx="1235454" cy="566347"/>
          </a:xfrm>
          <a:prstGeom prst="rect">
            <a:avLst/>
          </a:prstGeom>
        </p:spPr>
      </p:pic>
      <p:pic>
        <p:nvPicPr>
          <p:cNvPr id="21" name="Picture 20" descr="A logo with blue and green lines&#10;&#10;AI-generated content may be incorrect.">
            <a:extLst>
              <a:ext uri="{FF2B5EF4-FFF2-40B4-BE49-F238E27FC236}">
                <a16:creationId xmlns:a16="http://schemas.microsoft.com/office/drawing/2014/main" id="{901B2FFC-6983-3C0F-5684-F974A11F00D1}"/>
              </a:ext>
            </a:extLst>
          </p:cNvPr>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7572322" y="3114964"/>
            <a:ext cx="768951" cy="738962"/>
          </a:xfrm>
          <a:prstGeom prst="rect">
            <a:avLst/>
          </a:prstGeom>
        </p:spPr>
      </p:pic>
      <p:pic>
        <p:nvPicPr>
          <p:cNvPr id="7" name="Picture 6">
            <a:extLst>
              <a:ext uri="{FF2B5EF4-FFF2-40B4-BE49-F238E27FC236}">
                <a16:creationId xmlns:a16="http://schemas.microsoft.com/office/drawing/2014/main" id="{D3ED0F31-F898-3A6D-6BFC-7B3F58149324}"/>
              </a:ext>
            </a:extLst>
          </p:cNvPr>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8113053" y="4121682"/>
            <a:ext cx="1427655" cy="567401"/>
          </a:xfrm>
          <a:prstGeom prst="rect">
            <a:avLst/>
          </a:prstGeom>
        </p:spPr>
      </p:pic>
      <p:pic>
        <p:nvPicPr>
          <p:cNvPr id="44" name="Picture 43" descr="A blue square with white text&#10;&#10;AI-generated content may be incorrect.">
            <a:extLst>
              <a:ext uri="{FF2B5EF4-FFF2-40B4-BE49-F238E27FC236}">
                <a16:creationId xmlns:a16="http://schemas.microsoft.com/office/drawing/2014/main" id="{30C7247A-C95C-91D2-681B-4C5A5276988B}"/>
              </a:ext>
            </a:extLst>
          </p:cNvPr>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8744639" y="5509629"/>
            <a:ext cx="958565" cy="958565"/>
          </a:xfrm>
          <a:prstGeom prst="rect">
            <a:avLst/>
          </a:prstGeom>
        </p:spPr>
      </p:pic>
      <p:pic>
        <p:nvPicPr>
          <p:cNvPr id="45" name="Picture 44" descr="A logo of a globe&#10;&#10;AI-generated content may be incorrect.">
            <a:extLst>
              <a:ext uri="{FF2B5EF4-FFF2-40B4-BE49-F238E27FC236}">
                <a16:creationId xmlns:a16="http://schemas.microsoft.com/office/drawing/2014/main" id="{EEDFA4FD-ED27-C03A-C817-930B0E57BFD3}"/>
              </a:ext>
            </a:extLst>
          </p:cNvPr>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6102734" y="2397357"/>
            <a:ext cx="969143" cy="969143"/>
          </a:xfrm>
          <a:prstGeom prst="rect">
            <a:avLst/>
          </a:prstGeom>
        </p:spPr>
      </p:pic>
      <p:pic>
        <p:nvPicPr>
          <p:cNvPr id="35" name="Picture 34" descr="A purple background with white text&#10;&#10;AI-generated content may be incorrect.">
            <a:extLst>
              <a:ext uri="{FF2B5EF4-FFF2-40B4-BE49-F238E27FC236}">
                <a16:creationId xmlns:a16="http://schemas.microsoft.com/office/drawing/2014/main" id="{CEA676AA-43DE-1B56-11FF-53915F23B651}"/>
              </a:ext>
            </a:extLst>
          </p:cNvPr>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7032024" y="1757447"/>
            <a:ext cx="1081029" cy="728520"/>
          </a:xfrm>
          <a:prstGeom prst="rect">
            <a:avLst/>
          </a:prstGeom>
        </p:spPr>
      </p:pic>
      <p:pic>
        <p:nvPicPr>
          <p:cNvPr id="46" name="Picture 45" descr="A logo with orange dots and blue text&#10;&#10;AI-generated content may be incorrect.">
            <a:extLst>
              <a:ext uri="{FF2B5EF4-FFF2-40B4-BE49-F238E27FC236}">
                <a16:creationId xmlns:a16="http://schemas.microsoft.com/office/drawing/2014/main" id="{5F7D3A7B-B0EB-1719-9394-8CFBECC6A26B}"/>
              </a:ext>
            </a:extLst>
          </p:cNvPr>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300054" y="4952173"/>
            <a:ext cx="1469377" cy="615065"/>
          </a:xfrm>
          <a:prstGeom prst="rect">
            <a:avLst/>
          </a:prstGeom>
        </p:spPr>
      </p:pic>
      <p:pic>
        <p:nvPicPr>
          <p:cNvPr id="47" name="Picture 46" descr="A pink letters on a black background&#10;&#10;AI-generated content may be incorrect.">
            <a:extLst>
              <a:ext uri="{FF2B5EF4-FFF2-40B4-BE49-F238E27FC236}">
                <a16:creationId xmlns:a16="http://schemas.microsoft.com/office/drawing/2014/main" id="{00589611-445C-1287-885B-83CA397825A6}"/>
              </a:ext>
            </a:extLst>
          </p:cNvPr>
          <p:cNvPicPr>
            <a:picLocks noChangeAspect="1"/>
          </p:cNvPicPr>
          <p:nvPr/>
        </p:nvPicPr>
        <p:blipFill>
          <a:blip r:embed="rId68" cstate="print">
            <a:extLst>
              <a:ext uri="{28A0092B-C50C-407E-A947-70E740481C1C}">
                <a14:useLocalDpi xmlns:a14="http://schemas.microsoft.com/office/drawing/2010/main" val="0"/>
              </a:ext>
            </a:extLst>
          </a:blip>
          <a:stretch>
            <a:fillRect/>
          </a:stretch>
        </p:blipFill>
        <p:spPr>
          <a:xfrm>
            <a:off x="6772573" y="5705128"/>
            <a:ext cx="1923667" cy="307140"/>
          </a:xfrm>
          <a:prstGeom prst="rect">
            <a:avLst/>
          </a:prstGeom>
        </p:spPr>
      </p:pic>
      <p:pic>
        <p:nvPicPr>
          <p:cNvPr id="48" name="Picture 47">
            <a:extLst>
              <a:ext uri="{FF2B5EF4-FFF2-40B4-BE49-F238E27FC236}">
                <a16:creationId xmlns:a16="http://schemas.microsoft.com/office/drawing/2014/main" id="{E948677A-FA37-C00B-6080-6DFEED79E4C6}"/>
              </a:ext>
            </a:extLst>
          </p:cNvPr>
          <p:cNvPicPr>
            <a:picLocks noChangeAspect="1"/>
          </p:cNvPicPr>
          <p:nvPr/>
        </p:nvPicPr>
        <p:blipFill>
          <a:blip r:embed="rId69" cstate="print">
            <a:extLst>
              <a:ext uri="{28A0092B-C50C-407E-A947-70E740481C1C}">
                <a14:useLocalDpi xmlns:a14="http://schemas.microsoft.com/office/drawing/2010/main" val="0"/>
              </a:ext>
            </a:extLst>
          </a:blip>
          <a:stretch>
            <a:fillRect/>
          </a:stretch>
        </p:blipFill>
        <p:spPr>
          <a:xfrm>
            <a:off x="8217717" y="2611338"/>
            <a:ext cx="1473168" cy="646524"/>
          </a:xfrm>
          <a:prstGeom prst="rect">
            <a:avLst/>
          </a:prstGeom>
        </p:spPr>
      </p:pic>
      <p:pic>
        <p:nvPicPr>
          <p:cNvPr id="29" name="Picture 28" descr="A blue and black logo&#10;&#10;AI-generated content may be incorrect.">
            <a:extLst>
              <a:ext uri="{FF2B5EF4-FFF2-40B4-BE49-F238E27FC236}">
                <a16:creationId xmlns:a16="http://schemas.microsoft.com/office/drawing/2014/main" id="{EC2A3D01-0B46-C128-70B9-81A85CAC6D56}"/>
              </a:ext>
            </a:extLst>
          </p:cNvPr>
          <p:cNvPicPr>
            <a:picLocks noChangeAspect="1"/>
          </p:cNvPicPr>
          <p:nvPr/>
        </p:nvPicPr>
        <p:blipFill>
          <a:blip r:embed="rId70" cstate="print">
            <a:extLst>
              <a:ext uri="{28A0092B-C50C-407E-A947-70E740481C1C}">
                <a14:useLocalDpi xmlns:a14="http://schemas.microsoft.com/office/drawing/2010/main" val="0"/>
              </a:ext>
            </a:extLst>
          </a:blip>
          <a:stretch>
            <a:fillRect/>
          </a:stretch>
        </p:blipFill>
        <p:spPr>
          <a:xfrm>
            <a:off x="3582029" y="96777"/>
            <a:ext cx="2140039" cy="576883"/>
          </a:xfrm>
          <a:prstGeom prst="rect">
            <a:avLst/>
          </a:prstGeom>
        </p:spPr>
      </p:pic>
      <p:pic>
        <p:nvPicPr>
          <p:cNvPr id="51" name="Picture 50" descr="A white circle with blue and black text&#10;&#10;AI-generated content may be incorrect.">
            <a:extLst>
              <a:ext uri="{FF2B5EF4-FFF2-40B4-BE49-F238E27FC236}">
                <a16:creationId xmlns:a16="http://schemas.microsoft.com/office/drawing/2014/main" id="{B804753C-1E37-EE17-B997-3E9E29E6BEF2}"/>
              </a:ext>
            </a:extLst>
          </p:cNvPr>
          <p:cNvPicPr>
            <a:picLocks noChangeAspect="1"/>
          </p:cNvPicPr>
          <p:nvPr/>
        </p:nvPicPr>
        <p:blipFill>
          <a:blip r:embed="rId71" cstate="print">
            <a:extLst>
              <a:ext uri="{28A0092B-C50C-407E-A947-70E740481C1C}">
                <a14:useLocalDpi xmlns:a14="http://schemas.microsoft.com/office/drawing/2010/main" val="0"/>
              </a:ext>
            </a:extLst>
          </a:blip>
          <a:stretch>
            <a:fillRect/>
          </a:stretch>
        </p:blipFill>
        <p:spPr>
          <a:xfrm>
            <a:off x="6041824" y="47236"/>
            <a:ext cx="1092258" cy="978975"/>
          </a:xfrm>
          <a:prstGeom prst="rect">
            <a:avLst/>
          </a:prstGeom>
        </p:spPr>
      </p:pic>
      <p:pic>
        <p:nvPicPr>
          <p:cNvPr id="49" name="Picture 48" descr="A black and red logo&#10;&#10;AI-generated content may be incorrect.">
            <a:extLst>
              <a:ext uri="{FF2B5EF4-FFF2-40B4-BE49-F238E27FC236}">
                <a16:creationId xmlns:a16="http://schemas.microsoft.com/office/drawing/2014/main" id="{B33AD01E-2AB2-9E6C-E2A7-850FAD89D992}"/>
              </a:ext>
            </a:extLst>
          </p:cNvPr>
          <p:cNvPicPr>
            <a:picLocks noChangeAspect="1"/>
          </p:cNvPicPr>
          <p:nvPr/>
        </p:nvPicPr>
        <p:blipFill>
          <a:blip r:embed="rId72" cstate="print">
            <a:extLst>
              <a:ext uri="{28A0092B-C50C-407E-A947-70E740481C1C}">
                <a14:useLocalDpi xmlns:a14="http://schemas.microsoft.com/office/drawing/2010/main" val="0"/>
              </a:ext>
            </a:extLst>
          </a:blip>
          <a:stretch>
            <a:fillRect/>
          </a:stretch>
        </p:blipFill>
        <p:spPr>
          <a:xfrm>
            <a:off x="6574956" y="3769726"/>
            <a:ext cx="1653178" cy="619783"/>
          </a:xfrm>
          <a:prstGeom prst="rect">
            <a:avLst/>
          </a:prstGeom>
        </p:spPr>
      </p:pic>
    </p:spTree>
    <p:extLst>
      <p:ext uri="{BB962C8B-B14F-4D97-AF65-F5344CB8AC3E}">
        <p14:creationId xmlns:p14="http://schemas.microsoft.com/office/powerpoint/2010/main" val="2016935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916939" y="530428"/>
            <a:ext cx="4340861" cy="936154"/>
          </a:xfrm>
          <a:prstGeom prst="rect">
            <a:avLst/>
          </a:prstGeom>
        </p:spPr>
        <p:txBody>
          <a:bodyPr vert="horz" wrap="square" lIns="0" tIns="12700" rIns="0" bIns="0" rtlCol="0">
            <a:spAutoFit/>
          </a:bodyPr>
          <a:lstStyle/>
          <a:p>
            <a:pPr marL="12700">
              <a:lnSpc>
                <a:spcPct val="100000"/>
              </a:lnSpc>
              <a:spcBef>
                <a:spcPts val="100"/>
              </a:spcBef>
            </a:pPr>
            <a:r>
              <a:rPr spc="705" dirty="0">
                <a:latin typeface="Monserrat"/>
              </a:rPr>
              <a:t>Our</a:t>
            </a:r>
            <a:r>
              <a:rPr spc="305" dirty="0">
                <a:latin typeface="Monserrat"/>
              </a:rPr>
              <a:t> </a:t>
            </a:r>
            <a:r>
              <a:rPr spc="585" dirty="0">
                <a:latin typeface="Monserrat"/>
              </a:rPr>
              <a:t>Vision</a:t>
            </a:r>
            <a:endParaRPr dirty="0">
              <a:latin typeface="Monserrat"/>
            </a:endParaRPr>
          </a:p>
        </p:txBody>
      </p:sp>
      <p:sp>
        <p:nvSpPr>
          <p:cNvPr id="3" name="object 3"/>
          <p:cNvSpPr txBox="1"/>
          <p:nvPr/>
        </p:nvSpPr>
        <p:spPr>
          <a:xfrm>
            <a:off x="4695824" y="2590800"/>
            <a:ext cx="6189345" cy="3397725"/>
          </a:xfrm>
          <a:prstGeom prst="rect">
            <a:avLst/>
          </a:prstGeom>
        </p:spPr>
        <p:txBody>
          <a:bodyPr vert="horz" wrap="square" lIns="0" tIns="73025" rIns="0" bIns="0" rtlCol="0">
            <a:spAutoFit/>
          </a:bodyPr>
          <a:lstStyle/>
          <a:p>
            <a:pPr marL="12700" marR="5080" algn="ctr">
              <a:lnSpc>
                <a:spcPct val="90000"/>
              </a:lnSpc>
              <a:spcBef>
                <a:spcPts val="575"/>
              </a:spcBef>
            </a:pPr>
            <a:r>
              <a:rPr sz="6000" b="1" spc="630" dirty="0">
                <a:solidFill>
                  <a:srgbClr val="55D6AA"/>
                </a:solidFill>
                <a:latin typeface="Monserrat"/>
                <a:cs typeface="Calibri"/>
              </a:rPr>
              <a:t>A</a:t>
            </a:r>
            <a:r>
              <a:rPr sz="6000" b="1" spc="229" dirty="0">
                <a:solidFill>
                  <a:srgbClr val="55D6AA"/>
                </a:solidFill>
                <a:latin typeface="Monserrat"/>
                <a:cs typeface="Calibri"/>
              </a:rPr>
              <a:t> </a:t>
            </a:r>
            <a:r>
              <a:rPr sz="6000" b="1" spc="345" dirty="0">
                <a:solidFill>
                  <a:srgbClr val="55D6AA"/>
                </a:solidFill>
                <a:latin typeface="Monserrat"/>
                <a:cs typeface="Calibri"/>
              </a:rPr>
              <a:t>utilities</a:t>
            </a:r>
            <a:r>
              <a:rPr sz="6000" b="1" spc="229" dirty="0">
                <a:solidFill>
                  <a:srgbClr val="55D6AA"/>
                </a:solidFill>
                <a:latin typeface="Monserrat"/>
                <a:cs typeface="Calibri"/>
              </a:rPr>
              <a:t> </a:t>
            </a:r>
            <a:r>
              <a:rPr sz="6000" b="1" spc="459" dirty="0">
                <a:solidFill>
                  <a:srgbClr val="55D6AA"/>
                </a:solidFill>
                <a:latin typeface="Monserrat"/>
                <a:cs typeface="Calibri"/>
              </a:rPr>
              <a:t>sector</a:t>
            </a:r>
            <a:r>
              <a:rPr sz="6000" b="1" spc="250" dirty="0">
                <a:solidFill>
                  <a:srgbClr val="55D6AA"/>
                </a:solidFill>
                <a:latin typeface="Monserrat"/>
                <a:cs typeface="Calibri"/>
              </a:rPr>
              <a:t> </a:t>
            </a:r>
            <a:r>
              <a:rPr sz="6000" b="1" spc="515" dirty="0">
                <a:solidFill>
                  <a:srgbClr val="55D6AA"/>
                </a:solidFill>
                <a:latin typeface="Monserrat"/>
                <a:cs typeface="Calibri"/>
              </a:rPr>
              <a:t>where </a:t>
            </a:r>
            <a:r>
              <a:rPr sz="6000" b="1" spc="650" dirty="0">
                <a:solidFill>
                  <a:srgbClr val="55D6AA"/>
                </a:solidFill>
                <a:latin typeface="Monserrat"/>
                <a:cs typeface="Calibri"/>
              </a:rPr>
              <a:t>women</a:t>
            </a:r>
            <a:r>
              <a:rPr sz="6000" b="1" spc="265" dirty="0">
                <a:solidFill>
                  <a:srgbClr val="55D6AA"/>
                </a:solidFill>
                <a:latin typeface="Monserrat"/>
                <a:cs typeface="Calibri"/>
              </a:rPr>
              <a:t> </a:t>
            </a:r>
            <a:r>
              <a:rPr sz="6000" b="1" spc="290" dirty="0">
                <a:solidFill>
                  <a:srgbClr val="55D6AA"/>
                </a:solidFill>
                <a:latin typeface="Monserrat"/>
                <a:cs typeface="Calibri"/>
              </a:rPr>
              <a:t>join,</a:t>
            </a:r>
            <a:r>
              <a:rPr sz="6000" b="1" spc="240" dirty="0">
                <a:solidFill>
                  <a:srgbClr val="55D6AA"/>
                </a:solidFill>
                <a:latin typeface="Monserrat"/>
                <a:cs typeface="Calibri"/>
              </a:rPr>
              <a:t> </a:t>
            </a:r>
            <a:r>
              <a:rPr sz="6000" b="1" spc="455" dirty="0">
                <a:solidFill>
                  <a:srgbClr val="55D6AA"/>
                </a:solidFill>
                <a:latin typeface="Monserrat"/>
                <a:cs typeface="Calibri"/>
              </a:rPr>
              <a:t>stay</a:t>
            </a:r>
            <a:r>
              <a:rPr sz="6000" b="1" spc="235" dirty="0">
                <a:solidFill>
                  <a:srgbClr val="55D6AA"/>
                </a:solidFill>
                <a:latin typeface="Monserrat"/>
                <a:cs typeface="Calibri"/>
              </a:rPr>
              <a:t> </a:t>
            </a:r>
            <a:r>
              <a:rPr sz="6000" b="1" spc="535" dirty="0">
                <a:solidFill>
                  <a:srgbClr val="55D6AA"/>
                </a:solidFill>
                <a:latin typeface="Monserrat"/>
                <a:cs typeface="Calibri"/>
              </a:rPr>
              <a:t>and </a:t>
            </a:r>
            <a:r>
              <a:rPr sz="6000" b="1" spc="400" dirty="0">
                <a:solidFill>
                  <a:srgbClr val="55D6AA"/>
                </a:solidFill>
                <a:latin typeface="Monserrat"/>
                <a:cs typeface="Calibri"/>
              </a:rPr>
              <a:t>thrive</a:t>
            </a:r>
            <a:endParaRPr sz="6000" dirty="0">
              <a:latin typeface="Monserrat"/>
              <a:cs typeface="Calibri"/>
            </a:endParaRPr>
          </a:p>
        </p:txBody>
      </p:sp>
      <p:grpSp>
        <p:nvGrpSpPr>
          <p:cNvPr id="4" name="object 4"/>
          <p:cNvGrpSpPr/>
          <p:nvPr/>
        </p:nvGrpSpPr>
        <p:grpSpPr>
          <a:xfrm>
            <a:off x="0" y="365759"/>
            <a:ext cx="11772900" cy="6492240"/>
            <a:chOff x="0" y="365759"/>
            <a:chExt cx="11772900" cy="6492240"/>
          </a:xfrm>
        </p:grpSpPr>
        <p:pic>
          <p:nvPicPr>
            <p:cNvPr id="5" name="object 5"/>
            <p:cNvPicPr/>
            <p:nvPr/>
          </p:nvPicPr>
          <p:blipFill>
            <a:blip r:embed="rId2" cstate="print"/>
            <a:stretch>
              <a:fillRect/>
            </a:stretch>
          </p:blipFill>
          <p:spPr>
            <a:xfrm>
              <a:off x="8537448" y="365759"/>
              <a:ext cx="3235452" cy="1345691"/>
            </a:xfrm>
            <a:prstGeom prst="rect">
              <a:avLst/>
            </a:prstGeom>
          </p:spPr>
        </p:pic>
        <p:pic>
          <p:nvPicPr>
            <p:cNvPr id="6" name="object 6"/>
            <p:cNvPicPr/>
            <p:nvPr/>
          </p:nvPicPr>
          <p:blipFill>
            <a:blip r:embed="rId3" cstate="print"/>
            <a:stretch>
              <a:fillRect/>
            </a:stretch>
          </p:blipFill>
          <p:spPr>
            <a:xfrm>
              <a:off x="0" y="2055876"/>
              <a:ext cx="3692651" cy="4802123"/>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7"/>
          </a:xfrm>
          <a:prstGeom prst="rect">
            <a:avLst/>
          </a:prstGeom>
        </p:spPr>
      </p:pic>
      <p:sp>
        <p:nvSpPr>
          <p:cNvPr id="3" name="object 3"/>
          <p:cNvSpPr txBox="1">
            <a:spLocks noGrp="1"/>
          </p:cNvSpPr>
          <p:nvPr>
            <p:ph type="title"/>
          </p:nvPr>
        </p:nvSpPr>
        <p:spPr>
          <a:xfrm>
            <a:off x="2546095" y="1648713"/>
            <a:ext cx="7099300" cy="2171700"/>
          </a:xfrm>
          <a:prstGeom prst="rect">
            <a:avLst/>
          </a:prstGeom>
        </p:spPr>
        <p:txBody>
          <a:bodyPr vert="horz" wrap="square" lIns="0" tIns="109855" rIns="0" bIns="0" rtlCol="0">
            <a:spAutoFit/>
          </a:bodyPr>
          <a:lstStyle/>
          <a:p>
            <a:pPr marL="12700">
              <a:lnSpc>
                <a:spcPct val="100000"/>
              </a:lnSpc>
              <a:spcBef>
                <a:spcPts val="865"/>
              </a:spcBef>
            </a:pPr>
            <a:r>
              <a:rPr sz="9600" spc="1250" dirty="0">
                <a:latin typeface="Monserrat"/>
              </a:rPr>
              <a:t>Our</a:t>
            </a:r>
            <a:r>
              <a:rPr sz="9600" spc="555" dirty="0">
                <a:latin typeface="Monserrat"/>
              </a:rPr>
              <a:t> </a:t>
            </a:r>
            <a:r>
              <a:rPr sz="9600" spc="1260" dirty="0">
                <a:latin typeface="Monserrat"/>
              </a:rPr>
              <a:t>Events</a:t>
            </a:r>
            <a:endParaRPr sz="9600" dirty="0">
              <a:latin typeface="Monserrat"/>
            </a:endParaRPr>
          </a:p>
          <a:p>
            <a:pPr marL="64135" algn="ctr">
              <a:lnSpc>
                <a:spcPct val="100000"/>
              </a:lnSpc>
              <a:spcBef>
                <a:spcPts val="290"/>
              </a:spcBef>
              <a:tabLst>
                <a:tab pos="499745" algn="l"/>
              </a:tabLst>
            </a:pPr>
            <a:r>
              <a:rPr lang="en-US" sz="3600" spc="445" dirty="0">
                <a:latin typeface="Monserrat"/>
              </a:rPr>
              <a:t>A </a:t>
            </a:r>
            <a:r>
              <a:rPr sz="3600" spc="445" dirty="0">
                <a:latin typeface="Monserrat"/>
              </a:rPr>
              <a:t>blend</a:t>
            </a:r>
            <a:r>
              <a:rPr sz="3600" spc="240" dirty="0">
                <a:latin typeface="Monserrat"/>
              </a:rPr>
              <a:t> </a:t>
            </a:r>
            <a:r>
              <a:rPr sz="3600" spc="335" dirty="0">
                <a:latin typeface="Monserrat"/>
              </a:rPr>
              <a:t>of</a:t>
            </a:r>
            <a:r>
              <a:rPr sz="3600" spc="210" dirty="0">
                <a:latin typeface="Monserrat"/>
              </a:rPr>
              <a:t> </a:t>
            </a:r>
            <a:r>
              <a:rPr sz="3600" spc="330" dirty="0">
                <a:latin typeface="Monserrat"/>
              </a:rPr>
              <a:t>virtual</a:t>
            </a:r>
            <a:r>
              <a:rPr sz="3600" spc="229" dirty="0">
                <a:latin typeface="Monserrat"/>
              </a:rPr>
              <a:t> </a:t>
            </a:r>
            <a:r>
              <a:rPr sz="3600" spc="75" dirty="0">
                <a:latin typeface="Monserrat"/>
              </a:rPr>
              <a:t>&amp;</a:t>
            </a:r>
            <a:r>
              <a:rPr sz="3600" spc="210" dirty="0">
                <a:latin typeface="Monserrat"/>
              </a:rPr>
              <a:t> </a:t>
            </a:r>
            <a:r>
              <a:rPr sz="3600" spc="340" dirty="0">
                <a:latin typeface="Monserrat"/>
              </a:rPr>
              <a:t>in-</a:t>
            </a:r>
            <a:r>
              <a:rPr sz="3600" spc="434" dirty="0">
                <a:latin typeface="Monserrat"/>
              </a:rPr>
              <a:t>person</a:t>
            </a:r>
            <a:endParaRPr sz="3600" dirty="0">
              <a:latin typeface="Monserrat"/>
            </a:endParaRPr>
          </a:p>
        </p:txBody>
      </p:sp>
      <p:pic>
        <p:nvPicPr>
          <p:cNvPr id="4" name="object 4"/>
          <p:cNvPicPr/>
          <p:nvPr/>
        </p:nvPicPr>
        <p:blipFill>
          <a:blip r:embed="rId3" cstate="print"/>
          <a:stretch>
            <a:fillRect/>
          </a:stretch>
        </p:blipFill>
        <p:spPr>
          <a:xfrm>
            <a:off x="9589007" y="5087111"/>
            <a:ext cx="2602992" cy="17708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43B17-D5E9-0304-7048-B8FDC727729E}"/>
            </a:ext>
          </a:extLst>
        </p:cNvPr>
        <p:cNvGrpSpPr/>
        <p:nvPr/>
      </p:nvGrpSpPr>
      <p:grpSpPr>
        <a:xfrm>
          <a:off x="0" y="0"/>
          <a:ext cx="0" cy="0"/>
          <a:chOff x="0" y="0"/>
          <a:chExt cx="0" cy="0"/>
        </a:xfrm>
      </p:grpSpPr>
      <p:pic>
        <p:nvPicPr>
          <p:cNvPr id="4" name="Picture 3" descr="A white and green sky&#10;&#10;Description automatically generated">
            <a:extLst>
              <a:ext uri="{FF2B5EF4-FFF2-40B4-BE49-F238E27FC236}">
                <a16:creationId xmlns:a16="http://schemas.microsoft.com/office/drawing/2014/main" id="{3FE2024E-3441-BFF7-609D-A09588455760}"/>
              </a:ext>
            </a:extLst>
          </p:cNvPr>
          <p:cNvPicPr>
            <a:picLocks noChangeAspect="1"/>
          </p:cNvPicPr>
          <p:nvPr/>
        </p:nvPicPr>
        <p:blipFill>
          <a:blip r:embed="rId3"/>
          <a:srcRect b="19"/>
          <a:stretch/>
        </p:blipFill>
        <p:spPr>
          <a:xfrm>
            <a:off x="1201" y="12487"/>
            <a:ext cx="12191980" cy="6856718"/>
          </a:xfrm>
          <a:prstGeom prst="rect">
            <a:avLst/>
          </a:prstGeom>
        </p:spPr>
      </p:pic>
      <p:sp>
        <p:nvSpPr>
          <p:cNvPr id="3" name="Rectangle 1">
            <a:extLst>
              <a:ext uri="{FF2B5EF4-FFF2-40B4-BE49-F238E27FC236}">
                <a16:creationId xmlns:a16="http://schemas.microsoft.com/office/drawing/2014/main" id="{672D5C39-D938-61C5-2DD7-0822FD44F8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1E2137DC-82D2-124C-AA53-9E110BE27588}"/>
              </a:ext>
            </a:extLst>
          </p:cNvPr>
          <p:cNvSpPr txBox="1"/>
          <p:nvPr/>
        </p:nvSpPr>
        <p:spPr>
          <a:xfrm>
            <a:off x="3505200" y="109544"/>
            <a:ext cx="5600700" cy="1754326"/>
          </a:xfrm>
          <a:prstGeom prst="rect">
            <a:avLst/>
          </a:prstGeom>
          <a:noFill/>
        </p:spPr>
        <p:txBody>
          <a:bodyPr wrap="square" rtlCol="0">
            <a:spAutoFit/>
          </a:bodyPr>
          <a:lstStyle/>
          <a:p>
            <a:pPr algn="ctr"/>
            <a:r>
              <a:rPr lang="en-US" sz="5400" b="1" dirty="0">
                <a:solidFill>
                  <a:schemeClr val="tx1">
                    <a:lumMod val="50000"/>
                    <a:lumOff val="50000"/>
                  </a:schemeClr>
                </a:solidFill>
                <a:latin typeface="Monserrat"/>
              </a:rPr>
              <a:t>WUN Events – Coming Up</a:t>
            </a:r>
            <a:endParaRPr lang="en-GB" sz="5400" b="1" dirty="0">
              <a:solidFill>
                <a:schemeClr val="tx1">
                  <a:lumMod val="50000"/>
                  <a:lumOff val="50000"/>
                </a:schemeClr>
              </a:solidFill>
              <a:latin typeface="Monserrat"/>
            </a:endParaRPr>
          </a:p>
        </p:txBody>
      </p:sp>
      <p:pic>
        <p:nvPicPr>
          <p:cNvPr id="6" name="object 8">
            <a:extLst>
              <a:ext uri="{FF2B5EF4-FFF2-40B4-BE49-F238E27FC236}">
                <a16:creationId xmlns:a16="http://schemas.microsoft.com/office/drawing/2014/main" id="{EFEED244-A5E6-116D-D134-E8D84C05E9CA}"/>
              </a:ext>
            </a:extLst>
          </p:cNvPr>
          <p:cNvPicPr/>
          <p:nvPr/>
        </p:nvPicPr>
        <p:blipFill>
          <a:blip r:embed="rId4" cstate="print"/>
          <a:stretch>
            <a:fillRect/>
          </a:stretch>
        </p:blipFill>
        <p:spPr>
          <a:xfrm>
            <a:off x="0" y="11430"/>
            <a:ext cx="3352800" cy="1765889"/>
          </a:xfrm>
          <a:prstGeom prst="rect">
            <a:avLst/>
          </a:prstGeom>
        </p:spPr>
      </p:pic>
      <p:sp>
        <p:nvSpPr>
          <p:cNvPr id="8" name="TextBox 7">
            <a:extLst>
              <a:ext uri="{FF2B5EF4-FFF2-40B4-BE49-F238E27FC236}">
                <a16:creationId xmlns:a16="http://schemas.microsoft.com/office/drawing/2014/main" id="{7968DCD3-DCF9-0598-EDE8-07FF3D6A6B0B}"/>
              </a:ext>
            </a:extLst>
          </p:cNvPr>
          <p:cNvSpPr txBox="1"/>
          <p:nvPr/>
        </p:nvSpPr>
        <p:spPr>
          <a:xfrm>
            <a:off x="229200" y="2279915"/>
            <a:ext cx="11733599" cy="3477875"/>
          </a:xfrm>
          <a:prstGeom prst="rect">
            <a:avLst/>
          </a:prstGeom>
          <a:noFill/>
        </p:spPr>
        <p:txBody>
          <a:bodyPr wrap="square">
            <a:spAutoFit/>
          </a:bodyPr>
          <a:lstStyle/>
          <a:p>
            <a:endParaRPr lang="en-GB" sz="2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2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9</a:t>
            </a:r>
            <a:r>
              <a:rPr lang="en-GB" sz="2200" b="1" baseline="30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a:t>
            </a:r>
            <a:r>
              <a:rPr lang="en-GB" sz="22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December 11:30am</a:t>
            </a:r>
            <a:r>
              <a:rPr lang="en-GB" sz="2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 </a:t>
            </a:r>
            <a:r>
              <a:rPr lang="en-GB" sz="2200" dirty="0">
                <a:solidFill>
                  <a:srgbClr val="7E7E7E"/>
                </a:solidFill>
              </a:rPr>
              <a:t>Resilience in Action: Lessons in leadership and overcoming adversity (webinar)</a:t>
            </a:r>
            <a:endParaRPr lang="en-GB" sz="2200" dirty="0">
              <a:solidFill>
                <a:srgbClr val="7E7E7E"/>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2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11</a:t>
            </a:r>
            <a:r>
              <a:rPr lang="en-GB" sz="2200" b="1" baseline="30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a:t>
            </a:r>
            <a:r>
              <a:rPr lang="en-GB" sz="22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December 12.30 – 2pm </a:t>
            </a:r>
            <a:r>
              <a:rPr lang="en-GB" sz="2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#IAmRemarkable Workshop</a:t>
            </a:r>
          </a:p>
          <a:p>
            <a:pPr marL="342900" indent="-342900">
              <a:buFont typeface="Arial" panose="020B0604020202020204" pitchFamily="34" charset="0"/>
              <a:buChar char="•"/>
            </a:pPr>
            <a:r>
              <a:rPr lang="en-GB" sz="22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14</a:t>
            </a:r>
            <a:r>
              <a:rPr lang="en-GB" sz="2200" b="1" baseline="30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a:t>
            </a:r>
            <a:r>
              <a:rPr lang="en-GB" sz="22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January 2026 11 – 12.30pm </a:t>
            </a:r>
            <a:r>
              <a:rPr lang="en-GB" sz="2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#IAmRemarkable Workshop</a:t>
            </a:r>
          </a:p>
          <a:p>
            <a:pPr marL="342900" indent="-342900">
              <a:buFont typeface="Arial" panose="020B0604020202020204" pitchFamily="34" charset="0"/>
              <a:buChar char="•"/>
            </a:pPr>
            <a:r>
              <a:rPr lang="en-GB" sz="22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21</a:t>
            </a:r>
            <a:r>
              <a:rPr lang="en-GB" sz="2200" b="1" baseline="30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st</a:t>
            </a:r>
            <a:r>
              <a:rPr lang="en-GB" sz="22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January 2026 1pm </a:t>
            </a:r>
            <a:r>
              <a:rPr lang="en-GB" sz="2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WUNForWellBeing – The 40’s Woman and Beyond (virtual)</a:t>
            </a:r>
          </a:p>
          <a:p>
            <a:pPr marL="342900" indent="-342900">
              <a:buFont typeface="Arial" panose="020B0604020202020204" pitchFamily="34" charset="0"/>
              <a:buChar char="•"/>
            </a:pPr>
            <a:r>
              <a:rPr lang="en-GB" sz="22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5</a:t>
            </a:r>
            <a:r>
              <a:rPr lang="en-GB" sz="2200" b="1" baseline="30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a:t>
            </a:r>
            <a:r>
              <a:rPr lang="en-GB" sz="22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February 2026 10.30 – 12.00pm </a:t>
            </a:r>
            <a:r>
              <a:rPr lang="en-GB" sz="2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#IAmRemarkable Workshop</a:t>
            </a:r>
          </a:p>
          <a:p>
            <a:pPr marL="342900" indent="-342900">
              <a:buFont typeface="Arial" panose="020B0604020202020204" pitchFamily="34" charset="0"/>
              <a:buChar char="•"/>
            </a:pPr>
            <a:r>
              <a:rPr lang="en-GB" sz="22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10</a:t>
            </a:r>
            <a:r>
              <a:rPr lang="en-GB" sz="2200" b="1" baseline="30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a:t>
            </a:r>
            <a:r>
              <a:rPr lang="en-GB" sz="22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February 2026 5-8:30pm, London  </a:t>
            </a:r>
            <a:r>
              <a:rPr lang="en-GB" sz="2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AI in Energy and Water </a:t>
            </a:r>
          </a:p>
          <a:p>
            <a:endParaRPr lang="en-GB" sz="2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2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Save the Date:  </a:t>
            </a:r>
            <a:r>
              <a:rPr lang="en-GB" sz="2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Women in Utilities Awards 3</a:t>
            </a:r>
            <a:r>
              <a:rPr lang="en-GB" sz="2200" baseline="30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rd</a:t>
            </a:r>
            <a:r>
              <a:rPr lang="en-GB" sz="2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July 2026</a:t>
            </a:r>
          </a:p>
        </p:txBody>
      </p:sp>
      <p:sp>
        <p:nvSpPr>
          <p:cNvPr id="9" name="object 3">
            <a:extLst>
              <a:ext uri="{FF2B5EF4-FFF2-40B4-BE49-F238E27FC236}">
                <a16:creationId xmlns:a16="http://schemas.microsoft.com/office/drawing/2014/main" id="{14E228DF-58D3-405B-BE20-2F1094411E2E}"/>
              </a:ext>
            </a:extLst>
          </p:cNvPr>
          <p:cNvSpPr txBox="1"/>
          <p:nvPr/>
        </p:nvSpPr>
        <p:spPr>
          <a:xfrm>
            <a:off x="9892665" y="6454216"/>
            <a:ext cx="2298134" cy="289823"/>
          </a:xfrm>
          <a:prstGeom prst="rect">
            <a:avLst/>
          </a:prstGeom>
        </p:spPr>
        <p:txBody>
          <a:bodyPr vert="horz" wrap="square" lIns="0" tIns="12700" rIns="0" bIns="0" rtlCol="0">
            <a:spAutoFit/>
          </a:bodyPr>
          <a:lstStyle/>
          <a:p>
            <a:pPr marL="12700">
              <a:lnSpc>
                <a:spcPct val="100000"/>
              </a:lnSpc>
              <a:spcBef>
                <a:spcPts val="100"/>
              </a:spcBef>
            </a:pPr>
            <a:r>
              <a:rPr sz="1800" i="1"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https://thewun.co.uk/</a:t>
            </a:r>
            <a:endParaRPr sz="1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7">
            <a:extLst>
              <a:ext uri="{FF2B5EF4-FFF2-40B4-BE49-F238E27FC236}">
                <a16:creationId xmlns:a16="http://schemas.microsoft.com/office/drawing/2014/main" id="{5A989DDA-7897-95D1-9942-63FCCBE5ED62}"/>
              </a:ext>
            </a:extLst>
          </p:cNvPr>
          <p:cNvSpPr txBox="1"/>
          <p:nvPr/>
        </p:nvSpPr>
        <p:spPr>
          <a:xfrm>
            <a:off x="90016" y="6302451"/>
            <a:ext cx="4024783" cy="443070"/>
          </a:xfrm>
          <a:prstGeom prst="rect">
            <a:avLst/>
          </a:prstGeom>
        </p:spPr>
        <p:txBody>
          <a:bodyPr vert="horz" wrap="square" lIns="0" tIns="12065" rIns="0" bIns="0" rtlCol="0">
            <a:spAutoFit/>
          </a:bodyPr>
          <a:lstStyle/>
          <a:p>
            <a:pPr marL="12700">
              <a:lnSpc>
                <a:spcPct val="100000"/>
              </a:lnSpc>
              <a:spcBef>
                <a:spcPts val="95"/>
              </a:spcBef>
            </a:pPr>
            <a:r>
              <a:rPr sz="28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Free</a:t>
            </a:r>
            <a:r>
              <a:rPr sz="2800" b="1" spc="-1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8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Tickets</a:t>
            </a:r>
            <a:r>
              <a:rPr sz="2800" b="1" spc="-114"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sz="2800" b="1" spc="-1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available</a:t>
            </a:r>
            <a:endParaRPr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67432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15799" cy="6857997"/>
          </a:xfrm>
          <a:prstGeom prst="rect">
            <a:avLst/>
          </a:prstGeom>
        </p:spPr>
      </p:pic>
      <p:sp>
        <p:nvSpPr>
          <p:cNvPr id="3" name="object 3"/>
          <p:cNvSpPr txBox="1"/>
          <p:nvPr/>
        </p:nvSpPr>
        <p:spPr>
          <a:xfrm>
            <a:off x="954595" y="533400"/>
            <a:ext cx="10206608" cy="5552802"/>
          </a:xfrm>
          <a:prstGeom prst="rect">
            <a:avLst/>
          </a:prstGeom>
        </p:spPr>
        <p:txBody>
          <a:bodyPr vert="horz" wrap="square" lIns="0" tIns="12700" rIns="0" bIns="0" rtlCol="0">
            <a:spAutoFit/>
          </a:bodyPr>
          <a:lstStyle/>
          <a:p>
            <a:pPr marL="12065" marR="5080" algn="ctr">
              <a:lnSpc>
                <a:spcPct val="100000"/>
              </a:lnSpc>
              <a:spcBef>
                <a:spcPts val="100"/>
              </a:spcBef>
            </a:pPr>
            <a:r>
              <a:rPr sz="7200" b="1" spc="990" dirty="0">
                <a:solidFill>
                  <a:srgbClr val="FFFFFF"/>
                </a:solidFill>
                <a:latin typeface="Montserrat" panose="00000500000000000000" pitchFamily="2" charset="0"/>
                <a:cs typeface="Calibri"/>
              </a:rPr>
              <a:t>You</a:t>
            </a:r>
            <a:r>
              <a:rPr sz="7200" b="1" spc="415" dirty="0">
                <a:solidFill>
                  <a:srgbClr val="FFFFFF"/>
                </a:solidFill>
                <a:latin typeface="Montserrat" panose="00000500000000000000" pitchFamily="2" charset="0"/>
                <a:cs typeface="Calibri"/>
              </a:rPr>
              <a:t> </a:t>
            </a:r>
            <a:r>
              <a:rPr sz="7200" b="1" spc="1075" dirty="0">
                <a:solidFill>
                  <a:srgbClr val="FFFFFF"/>
                </a:solidFill>
                <a:latin typeface="Montserrat" panose="00000500000000000000" pitchFamily="2" charset="0"/>
                <a:cs typeface="Calibri"/>
              </a:rPr>
              <a:t>can</a:t>
            </a:r>
            <a:r>
              <a:rPr sz="7200" b="1" spc="420" dirty="0">
                <a:solidFill>
                  <a:srgbClr val="FFFFFF"/>
                </a:solidFill>
                <a:latin typeface="Montserrat" panose="00000500000000000000" pitchFamily="2" charset="0"/>
                <a:cs typeface="Calibri"/>
              </a:rPr>
              <a:t> </a:t>
            </a:r>
            <a:r>
              <a:rPr sz="7200" b="1" spc="750" dirty="0">
                <a:solidFill>
                  <a:srgbClr val="FFFFFF"/>
                </a:solidFill>
                <a:latin typeface="Montserrat" panose="00000500000000000000" pitchFamily="2" charset="0"/>
                <a:cs typeface="Calibri"/>
              </a:rPr>
              <a:t>also</a:t>
            </a:r>
            <a:r>
              <a:rPr sz="7200" b="1" spc="415" dirty="0">
                <a:solidFill>
                  <a:srgbClr val="FFFFFF"/>
                </a:solidFill>
                <a:latin typeface="Montserrat" panose="00000500000000000000" pitchFamily="2" charset="0"/>
                <a:cs typeface="Calibri"/>
              </a:rPr>
              <a:t> </a:t>
            </a:r>
            <a:r>
              <a:rPr sz="7200" b="1" spc="1000" dirty="0">
                <a:solidFill>
                  <a:srgbClr val="FFFFFF"/>
                </a:solidFill>
                <a:latin typeface="Montserrat" panose="00000500000000000000" pitchFamily="2" charset="0"/>
                <a:cs typeface="Calibri"/>
              </a:rPr>
              <a:t>catch </a:t>
            </a:r>
            <a:r>
              <a:rPr sz="7200" b="1" spc="1080" dirty="0">
                <a:solidFill>
                  <a:srgbClr val="FFFFFF"/>
                </a:solidFill>
                <a:latin typeface="Montserrat" panose="00000500000000000000" pitchFamily="2" charset="0"/>
                <a:cs typeface="Calibri"/>
              </a:rPr>
              <a:t>up</a:t>
            </a:r>
            <a:r>
              <a:rPr sz="7200" b="1" spc="409" dirty="0">
                <a:solidFill>
                  <a:srgbClr val="FFFFFF"/>
                </a:solidFill>
                <a:latin typeface="Montserrat" panose="00000500000000000000" pitchFamily="2" charset="0"/>
                <a:cs typeface="Calibri"/>
              </a:rPr>
              <a:t> </a:t>
            </a:r>
            <a:r>
              <a:rPr sz="7200" b="1" spc="965" dirty="0">
                <a:solidFill>
                  <a:srgbClr val="FFFFFF"/>
                </a:solidFill>
                <a:latin typeface="Montserrat" panose="00000500000000000000" pitchFamily="2" charset="0"/>
                <a:cs typeface="Calibri"/>
              </a:rPr>
              <a:t>on</a:t>
            </a:r>
            <a:r>
              <a:rPr sz="7200" b="1" spc="409" dirty="0">
                <a:solidFill>
                  <a:srgbClr val="FFFFFF"/>
                </a:solidFill>
                <a:latin typeface="Montserrat" panose="00000500000000000000" pitchFamily="2" charset="0"/>
                <a:cs typeface="Calibri"/>
              </a:rPr>
              <a:t> </a:t>
            </a:r>
            <a:r>
              <a:rPr sz="7200" b="1" spc="860" dirty="0">
                <a:solidFill>
                  <a:srgbClr val="FFFFFF"/>
                </a:solidFill>
                <a:latin typeface="Montserrat" panose="00000500000000000000" pitchFamily="2" charset="0"/>
                <a:cs typeface="Calibri"/>
              </a:rPr>
              <a:t>past</a:t>
            </a:r>
            <a:r>
              <a:rPr sz="7200" b="1" spc="409" dirty="0">
                <a:solidFill>
                  <a:srgbClr val="FFFFFF"/>
                </a:solidFill>
                <a:latin typeface="Montserrat" panose="00000500000000000000" pitchFamily="2" charset="0"/>
                <a:cs typeface="Calibri"/>
              </a:rPr>
              <a:t> </a:t>
            </a:r>
            <a:r>
              <a:rPr sz="7200" b="1" spc="885" dirty="0">
                <a:solidFill>
                  <a:srgbClr val="FFFFFF"/>
                </a:solidFill>
                <a:latin typeface="Montserrat" panose="00000500000000000000" pitchFamily="2" charset="0"/>
                <a:cs typeface="Calibri"/>
              </a:rPr>
              <a:t>events </a:t>
            </a:r>
            <a:r>
              <a:rPr sz="7200" b="1" spc="745" dirty="0">
                <a:solidFill>
                  <a:srgbClr val="FFFFFF"/>
                </a:solidFill>
                <a:latin typeface="Montserrat" panose="00000500000000000000" pitchFamily="2" charset="0"/>
                <a:cs typeface="Calibri"/>
              </a:rPr>
              <a:t>too</a:t>
            </a:r>
            <a:r>
              <a:rPr sz="7200" b="1" spc="415" dirty="0">
                <a:solidFill>
                  <a:srgbClr val="FFFFFF"/>
                </a:solidFill>
                <a:latin typeface="Montserrat" panose="00000500000000000000" pitchFamily="2" charset="0"/>
                <a:cs typeface="Calibri"/>
              </a:rPr>
              <a:t> </a:t>
            </a:r>
            <a:r>
              <a:rPr sz="7200" b="1" spc="725" dirty="0">
                <a:solidFill>
                  <a:srgbClr val="FFFFFF"/>
                </a:solidFill>
                <a:latin typeface="Montserrat" panose="00000500000000000000" pitchFamily="2" charset="0"/>
                <a:cs typeface="Calibri"/>
              </a:rPr>
              <a:t>via</a:t>
            </a:r>
            <a:r>
              <a:rPr sz="7200" b="1" spc="415" dirty="0">
                <a:solidFill>
                  <a:srgbClr val="FFFFFF"/>
                </a:solidFill>
                <a:latin typeface="Montserrat" panose="00000500000000000000" pitchFamily="2" charset="0"/>
                <a:cs typeface="Calibri"/>
              </a:rPr>
              <a:t> </a:t>
            </a:r>
            <a:r>
              <a:rPr sz="7200" b="1" spc="865" dirty="0">
                <a:solidFill>
                  <a:srgbClr val="FFFFFF"/>
                </a:solidFill>
                <a:latin typeface="Montserrat" panose="00000500000000000000" pitchFamily="2" charset="0"/>
                <a:cs typeface="Calibri"/>
              </a:rPr>
              <a:t>the</a:t>
            </a:r>
            <a:r>
              <a:rPr sz="7200" b="1" spc="415" dirty="0">
                <a:solidFill>
                  <a:srgbClr val="FFFFFF"/>
                </a:solidFill>
                <a:latin typeface="Montserrat" panose="00000500000000000000" pitchFamily="2" charset="0"/>
                <a:cs typeface="Calibri"/>
              </a:rPr>
              <a:t> </a:t>
            </a:r>
            <a:r>
              <a:rPr sz="7200" b="1" spc="1250" dirty="0">
                <a:solidFill>
                  <a:srgbClr val="FFFFFF"/>
                </a:solidFill>
                <a:latin typeface="Montserrat" panose="00000500000000000000" pitchFamily="2" charset="0"/>
                <a:cs typeface="Calibri"/>
              </a:rPr>
              <a:t>WUN </a:t>
            </a:r>
            <a:r>
              <a:rPr sz="7200" b="1" spc="865" dirty="0">
                <a:solidFill>
                  <a:srgbClr val="FFFFFF"/>
                </a:solidFill>
                <a:latin typeface="Montserrat" panose="00000500000000000000" pitchFamily="2" charset="0"/>
                <a:cs typeface="Calibri"/>
              </a:rPr>
              <a:t>website</a:t>
            </a:r>
            <a:endParaRPr sz="7200" dirty="0">
              <a:latin typeface="Montserrat" panose="00000500000000000000" pitchFamily="2" charset="0"/>
              <a:cs typeface="Calibri"/>
            </a:endParaRPr>
          </a:p>
        </p:txBody>
      </p:sp>
      <p:pic>
        <p:nvPicPr>
          <p:cNvPr id="4" name="object 4"/>
          <p:cNvPicPr/>
          <p:nvPr/>
        </p:nvPicPr>
        <p:blipFill>
          <a:blip r:embed="rId3" cstate="print"/>
          <a:stretch>
            <a:fillRect/>
          </a:stretch>
        </p:blipFill>
        <p:spPr>
          <a:xfrm>
            <a:off x="9589007" y="5087111"/>
            <a:ext cx="2602992" cy="17708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uth Staffordshire Plc">
  <a:themeElements>
    <a:clrScheme name="South Staffordshire Plc">
      <a:dk1>
        <a:srgbClr val="002E5F"/>
      </a:dk1>
      <a:lt1>
        <a:srgbClr val="FFFFFF"/>
      </a:lt1>
      <a:dk2>
        <a:srgbClr val="00508B"/>
      </a:dk2>
      <a:lt2>
        <a:srgbClr val="F1F9FD"/>
      </a:lt2>
      <a:accent1>
        <a:srgbClr val="1A9EDA"/>
      </a:accent1>
      <a:accent2>
        <a:srgbClr val="E11B38"/>
      </a:accent2>
      <a:accent3>
        <a:srgbClr val="F5F5F5"/>
      </a:accent3>
      <a:accent4>
        <a:srgbClr val="F79820"/>
      </a:accent4>
      <a:accent5>
        <a:srgbClr val="FED900"/>
      </a:accent5>
      <a:accent6>
        <a:srgbClr val="009F00"/>
      </a:accent6>
      <a:hlink>
        <a:srgbClr val="1A9EDA"/>
      </a:hlink>
      <a:folHlink>
        <a:srgbClr val="1A9ED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999</Words>
  <Application>Microsoft Office PowerPoint</Application>
  <PresentationFormat>Widescreen</PresentationFormat>
  <Paragraphs>113</Paragraphs>
  <Slides>18</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Aptos</vt:lpstr>
      <vt:lpstr>Arial</vt:lpstr>
      <vt:lpstr>Calibri</vt:lpstr>
      <vt:lpstr>Century Gothic</vt:lpstr>
      <vt:lpstr>Monserrat</vt:lpstr>
      <vt:lpstr>Montserrat</vt:lpstr>
      <vt:lpstr>Myriad Pro</vt:lpstr>
      <vt:lpstr>Myriad Pro Light</vt:lpstr>
      <vt:lpstr>Open Sans</vt:lpstr>
      <vt:lpstr>Office Theme</vt:lpstr>
      <vt:lpstr>South Staffordshire Plc</vt:lpstr>
      <vt:lpstr>PowerPoint Presentation</vt:lpstr>
      <vt:lpstr>PowerPoint Presentation</vt:lpstr>
      <vt:lpstr>About the Womens Utilities Network (WUN)</vt:lpstr>
      <vt:lpstr>PowerPoint Presentation</vt:lpstr>
      <vt:lpstr>PowerPoint Presentation</vt:lpstr>
      <vt:lpstr>Our Vision</vt:lpstr>
      <vt:lpstr>Our Events A blend of virtual &amp; in-person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 with 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Tamzin Klyen</dc:creator>
  <cp:lastModifiedBy>Helen Rints</cp:lastModifiedBy>
  <cp:revision>89</cp:revision>
  <dcterms:created xsi:type="dcterms:W3CDTF">2023-11-15T11:36:50Z</dcterms:created>
  <dcterms:modified xsi:type="dcterms:W3CDTF">2025-12-05T06:56:00Z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2023-11-13T00:00:00Z</vt:filetime>
  </property>
  <property fmtid="{D5CDD505-2E9C-101B-9397-08002B2CF9AE}" pid="3" name="Creator">
    <vt:lpwstr>Microsoft® PowerPoint® for Microsoft 365</vt:lpwstr>
  </property>
  <property fmtid="{D5CDD505-2E9C-101B-9397-08002B2CF9AE}" pid="4" name="LastSaved">
    <vt:filetime>2023-11-15T00:00:00Z</vt:filetime>
  </property>
  <property fmtid="{D5CDD505-2E9C-101B-9397-08002B2CF9AE}" pid="5" name="Producer">
    <vt:lpwstr>Microsoft® PowerPoint® for Microsoft 365</vt:lpwstr>
  </property>
</Properties>
</file>