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media/image19.jpg" ContentType="image/jpeg"/>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media/image80.jpg" ContentType="image/jpeg"/>
  <Override PartName="/ppt/media/image86.jpg" ContentType="image/jpeg"/>
  <Override PartName="/ppt/media/image89.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30.jpg" ContentType="image/jpeg"/>
  <Override PartName="/ppt/media/image131.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9" r:id="rId4"/>
    <p:sldMasterId id="2147483749" r:id="rId5"/>
    <p:sldMasterId id="2147483755" r:id="rId6"/>
    <p:sldMasterId id="2147483767" r:id="rId7"/>
    <p:sldMasterId id="2147483796" r:id="rId8"/>
    <p:sldMasterId id="2147483841" r:id="rId9"/>
    <p:sldMasterId id="2147483856" r:id="rId10"/>
  </p:sldMasterIdLst>
  <p:notesMasterIdLst>
    <p:notesMasterId r:id="rId46"/>
  </p:notesMasterIdLst>
  <p:sldIdLst>
    <p:sldId id="2147482513" r:id="rId11"/>
    <p:sldId id="2146847912" r:id="rId12"/>
    <p:sldId id="2147469636" r:id="rId13"/>
    <p:sldId id="2147482516" r:id="rId14"/>
    <p:sldId id="267" r:id="rId15"/>
    <p:sldId id="268" r:id="rId16"/>
    <p:sldId id="2147469645" r:id="rId17"/>
    <p:sldId id="270" r:id="rId18"/>
    <p:sldId id="2147469647" r:id="rId19"/>
    <p:sldId id="2147469650" r:id="rId20"/>
    <p:sldId id="2147482515" r:id="rId21"/>
    <p:sldId id="2147482517" r:id="rId22"/>
    <p:sldId id="2147482507" r:id="rId23"/>
    <p:sldId id="2147482508" r:id="rId24"/>
    <p:sldId id="2147482509" r:id="rId25"/>
    <p:sldId id="2147482510" r:id="rId26"/>
    <p:sldId id="2147482511" r:id="rId27"/>
    <p:sldId id="2147482512" r:id="rId28"/>
    <p:sldId id="2147482505" r:id="rId29"/>
    <p:sldId id="2147482503" r:id="rId30"/>
    <p:sldId id="2147482506" r:id="rId31"/>
    <p:sldId id="265" r:id="rId32"/>
    <p:sldId id="302" r:id="rId33"/>
    <p:sldId id="301" r:id="rId34"/>
    <p:sldId id="304" r:id="rId35"/>
    <p:sldId id="306" r:id="rId36"/>
    <p:sldId id="300" r:id="rId37"/>
    <p:sldId id="2147376346" r:id="rId38"/>
    <p:sldId id="269" r:id="rId39"/>
    <p:sldId id="2147469638" r:id="rId40"/>
    <p:sldId id="272" r:id="rId41"/>
    <p:sldId id="274" r:id="rId42"/>
    <p:sldId id="273" r:id="rId43"/>
    <p:sldId id="2147469634" r:id="rId44"/>
    <p:sldId id="2147469635"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213B9F-8343-8406-85B0-DAA6B5964FAB}" name="Guest User" initials="GU" userId="S::urn:spo:anon#f32ee9c6aea2bde1a3d026f012dd32125b3a77d756e9622b8f2d78eff13389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4AA46-F247-4002-871C-EC4F4E9C1644}" type="datetimeFigureOut">
              <a:rPr lang="en-GB" smtClean="0"/>
              <a:t>17/11/2025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F746B-B6D6-49C6-8451-288430D314B9}" type="slidenum">
              <a:rPr lang="en-GB" smtClean="0"/>
              <a:t>‹#›</a:t>
            </a:fld>
            <a:endParaRPr lang="en-GB"/>
          </a:p>
        </p:txBody>
      </p:sp>
    </p:spTree>
    <p:extLst>
      <p:ext uri="{BB962C8B-B14F-4D97-AF65-F5344CB8AC3E}">
        <p14:creationId xmlns:p14="http://schemas.microsoft.com/office/powerpoint/2010/main" val="79308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49E5B-CA12-EFAF-E417-4C5D9124D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EA520-F812-6162-A4EC-B9ABB61BC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4A611-4792-57DD-326C-8C01489EE4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6B64EE7-A3D2-94A7-0C2B-433BCE4CEF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24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always good to challenge norms and ‘the way we’ve always done it’.  For my sins I am an engineer, there was nothing wrong with steam engines, but we don’t use them anymore as electric motors are safer, more reliable and more efficient.  Its always ok to ask why, about everything, and certainly about how we can make our business the best it can be for working parents and carers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2B192-492C-400C-AD13-EAD8269E1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972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a fairly simply life statement, but empathy is huge, especially with things as close to peoples hearts as their loved ones.  </a:t>
            </a:r>
          </a:p>
          <a:p>
            <a:endParaRPr lang="en-GB" dirty="0"/>
          </a:p>
          <a:p>
            <a:r>
              <a:rPr lang="en-GB" dirty="0"/>
              <a:t>How would you want someone to respond if you were asking them for some flexibility because something disastrous has happened at home?  Most of the time we can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2B192-492C-400C-AD13-EAD8269E1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501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Work comes home with you…. I’ve never managed not to, so talk about it.  You may be surprised that they are interested.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2B192-492C-400C-AD13-EAD8269E1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999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Unapologetic plug, and I did gain image permission from my 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2B192-492C-400C-AD13-EAD8269E1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27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Awards and Events</a:t>
            </a:r>
          </a:p>
          <a:p>
            <a:pPr marL="285750" indent="-285750">
              <a:buFont typeface="Arial" panose="020B0604020202020204" pitchFamily="34" charset="0"/>
              <a:buChar char="•"/>
            </a:pPr>
            <a:r>
              <a:rPr lang="en-GB" sz="1200" b="1" dirty="0"/>
              <a:t>TLC Lions 2023 and 2024 – </a:t>
            </a:r>
            <a:r>
              <a:rPr lang="en-GB" sz="1200" dirty="0"/>
              <a:t>Human Company of the Year </a:t>
            </a:r>
          </a:p>
          <a:p>
            <a:pPr marL="285750" indent="-285750">
              <a:buFont typeface="Arial" panose="020B0604020202020204" pitchFamily="34" charset="0"/>
              <a:buChar char="•"/>
            </a:pPr>
            <a:r>
              <a:rPr lang="en-GB" sz="1200" b="1" dirty="0"/>
              <a:t>Personnel Today – </a:t>
            </a:r>
            <a:r>
              <a:rPr lang="en-GB" sz="1200" dirty="0"/>
              <a:t>Family Friendly Employer of the Year and Hybrid Working Award.</a:t>
            </a:r>
          </a:p>
          <a:p>
            <a:pPr marL="285750" indent="-285750">
              <a:buFont typeface="Arial" panose="020B0604020202020204" pitchFamily="34" charset="0"/>
              <a:buChar char="•"/>
            </a:pPr>
            <a:r>
              <a:rPr lang="en-GB" sz="1200" b="1" dirty="0"/>
              <a:t>Working Dads Employer Awards 2023 and 2025 </a:t>
            </a:r>
            <a:r>
              <a:rPr lang="en-GB" sz="1200" dirty="0"/>
              <a:t>– case study launch and panel event.</a:t>
            </a:r>
          </a:p>
          <a:p>
            <a:pPr marL="285750" indent="-285750">
              <a:buFont typeface="Arial" panose="020B0604020202020204" pitchFamily="34" charset="0"/>
              <a:buChar char="•"/>
            </a:pPr>
            <a:r>
              <a:rPr lang="en-GB" sz="1200" b="1" dirty="0"/>
              <a:t>Inclusive Employers Top 50 (2024)</a:t>
            </a:r>
          </a:p>
          <a:p>
            <a:pPr marL="285750" indent="-285750">
              <a:buFont typeface="Arial" panose="020B0604020202020204" pitchFamily="34" charset="0"/>
              <a:buChar char="•"/>
            </a:pPr>
            <a:r>
              <a:rPr lang="en-GB" sz="1200" b="1" dirty="0"/>
              <a:t>Working Families Top 30 (2025)</a:t>
            </a:r>
          </a:p>
          <a:p>
            <a:pPr marL="285750" indent="-285750">
              <a:buFont typeface="Arial" panose="020B0604020202020204" pitchFamily="34" charset="0"/>
              <a:buChar char="•"/>
            </a:pPr>
            <a:r>
              <a:rPr lang="en-GB" sz="1200" b="1" dirty="0"/>
              <a:t>Sunday Times Best Places to Work 2025 employer</a:t>
            </a:r>
          </a:p>
          <a:p>
            <a:pPr marL="285750" indent="-285750">
              <a:buFont typeface="Arial" panose="020B0604020202020204" pitchFamily="34" charset="0"/>
              <a:buChar char="•"/>
            </a:pPr>
            <a:endParaRPr lang="en-GB" sz="1200" b="1" dirty="0"/>
          </a:p>
          <a:p>
            <a:pPr marL="0" indent="0">
              <a:buFont typeface="Arial" panose="020B0604020202020204" pitchFamily="34" charset="0"/>
              <a:buNone/>
            </a:pPr>
            <a:r>
              <a:rPr lang="en-GB" sz="1200" b="1" dirty="0"/>
              <a:t>Working Dads Employer Awards </a:t>
            </a:r>
          </a:p>
          <a:p>
            <a:pPr marL="171450" indent="-171450">
              <a:buFontTx/>
              <a:buChar char="-"/>
            </a:pPr>
            <a:r>
              <a:rPr lang="en-GB" sz="1200" b="0" dirty="0"/>
              <a:t>We’ve done a lot of work with and really got behind the work the team have done there. </a:t>
            </a:r>
          </a:p>
          <a:p>
            <a:pPr marL="171450" indent="-171450">
              <a:buFontTx/>
              <a:buChar char="-"/>
            </a:pPr>
            <a:r>
              <a:rPr lang="en-GB" sz="1200" b="0" dirty="0"/>
              <a:t>We recognise by amplifying the support to Dads, we’re levelling the playing field on both sides.</a:t>
            </a:r>
            <a:br>
              <a:rPr lang="en-GB" sz="1200" b="0" dirty="0"/>
            </a:br>
            <a:endParaRPr lang="en-GB" sz="1200" b="0" dirty="0"/>
          </a:p>
          <a:p>
            <a:r>
              <a:rPr lang="en-GB" sz="1200" b="1" dirty="0"/>
              <a:t>Working Dad’s Survey</a:t>
            </a:r>
          </a:p>
          <a:p>
            <a:pPr marL="285750" indent="-285750">
              <a:buFont typeface="Arial" panose="020B0604020202020204" pitchFamily="34" charset="0"/>
              <a:buChar char="•"/>
            </a:pPr>
            <a:r>
              <a:rPr lang="en-GB" sz="1200" dirty="0"/>
              <a:t>448 responses.</a:t>
            </a:r>
          </a:p>
          <a:p>
            <a:pPr marL="285750" indent="-285750">
              <a:buFont typeface="Arial" panose="020B0604020202020204" pitchFamily="34" charset="0"/>
              <a:buChar char="•"/>
            </a:pPr>
            <a:r>
              <a:rPr lang="en-GB" sz="1200" dirty="0"/>
              <a:t>55% of Dad’s work flexibly and 80% of those for childcare reasons.</a:t>
            </a:r>
          </a:p>
          <a:p>
            <a:pPr marL="285750" indent="-285750">
              <a:buFont typeface="Arial" panose="020B0604020202020204" pitchFamily="34" charset="0"/>
              <a:buChar char="•"/>
            </a:pPr>
            <a:r>
              <a:rPr lang="en-GB" sz="1200" dirty="0"/>
              <a:t>Some great comments about being able to do school runs and spend more time with their families.</a:t>
            </a:r>
            <a:endParaRPr lang="en-GB" b="1" dirty="0"/>
          </a:p>
          <a:p>
            <a:pPr marL="171450" indent="-171450">
              <a:buFontTx/>
              <a:buChar char="-"/>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F4A3F-64EC-49EC-B822-7C30E9B55BB5}" type="slidenum">
              <a:rPr kumimoji="0" lang="de-DE" sz="1200" b="0"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dirty="0">
              <a:ln>
                <a:noFill/>
              </a:ln>
              <a:solidFill>
                <a:srgbClr val="1A1A1A"/>
              </a:solidFill>
              <a:effectLst/>
              <a:uLnTx/>
              <a:uFillTx/>
              <a:latin typeface="EON Brix Sans"/>
              <a:ea typeface="+mn-ea"/>
              <a:cs typeface="+mn-cs"/>
            </a:endParaRPr>
          </a:p>
        </p:txBody>
      </p:sp>
    </p:spTree>
    <p:extLst>
      <p:ext uri="{BB962C8B-B14F-4D97-AF65-F5344CB8AC3E}">
        <p14:creationId xmlns:p14="http://schemas.microsoft.com/office/powerpoint/2010/main" val="3161178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altLang="en-US" sz="1200" dirty="0">
                <a:solidFill>
                  <a:srgbClr val="1A1A1A"/>
                </a:solidFill>
              </a:rPr>
              <a:t>We tackle some of the most demanding parts of family life and open-up spaces for colleagues to understand each other and share experiences. Our aim is to ensure that our working families, no matter what journey you’re on, have a supportive and flexible work/life balance.</a:t>
            </a:r>
          </a:p>
          <a:p>
            <a:pPr marL="285750" indent="-285750">
              <a:buFont typeface="Arial" panose="020B0604020202020204" pitchFamily="34" charset="0"/>
              <a:buChar char="•"/>
            </a:pPr>
            <a:r>
              <a:rPr lang="en-GB" sz="1200" dirty="0"/>
              <a:t>We foster a culture that values work-life balance, diversity, and inclusion.</a:t>
            </a:r>
          </a:p>
          <a:p>
            <a:pPr marL="285750" indent="-285750">
              <a:buFont typeface="Arial" panose="020B0604020202020204" pitchFamily="34" charset="0"/>
              <a:buChar char="•"/>
            </a:pPr>
            <a:r>
              <a:rPr lang="en-GB" sz="1200" dirty="0"/>
              <a:t>We provide a platform for sharing experiences, resources, and best practices among employees with families.</a:t>
            </a:r>
          </a:p>
          <a:p>
            <a:pPr marL="285750" indent="-285750">
              <a:buFont typeface="Arial" panose="020B0604020202020204" pitchFamily="34" charset="0"/>
              <a:buChar char="•"/>
            </a:pPr>
            <a:r>
              <a:rPr lang="en-GB" sz="1200" dirty="0"/>
              <a:t>Facilitate listening cafes, blogs, storytelling and award wins.</a:t>
            </a:r>
          </a:p>
          <a:p>
            <a:pPr marL="285750" indent="-285750">
              <a:buFont typeface="Arial" panose="020B0604020202020204" pitchFamily="34" charset="0"/>
              <a:buChar char="•"/>
            </a:pPr>
            <a:r>
              <a:rPr lang="en-GB" sz="1200" dirty="0"/>
              <a:t>We influence policies and practice on all things parenting and caring.</a:t>
            </a:r>
          </a:p>
          <a:p>
            <a:pPr marL="285750" indent="-285750">
              <a:buFont typeface="Arial" panose="020B0604020202020204" pitchFamily="34" charset="0"/>
              <a:buChar char="•"/>
            </a:pPr>
            <a:r>
              <a:rPr lang="en-GB" sz="1200" b="0" i="0" dirty="0">
                <a:solidFill>
                  <a:srgbClr val="262626"/>
                </a:solidFill>
                <a:effectLst/>
              </a:rPr>
              <a:t>We are </a:t>
            </a:r>
            <a:r>
              <a:rPr lang="en-GB" sz="1200" dirty="0">
                <a:solidFill>
                  <a:srgbClr val="262626"/>
                </a:solidFill>
              </a:rPr>
              <a:t>o</a:t>
            </a:r>
            <a:r>
              <a:rPr lang="en-GB" sz="1200" b="0" i="0" dirty="0">
                <a:solidFill>
                  <a:srgbClr val="262626"/>
                </a:solidFill>
                <a:effectLst/>
              </a:rPr>
              <a:t>pen to anyone with families, regardless of gender, role, or seniority.</a:t>
            </a:r>
          </a:p>
          <a:p>
            <a:pPr marL="285750" indent="-285750">
              <a:buFont typeface="Arial" panose="020B0604020202020204" pitchFamily="34" charset="0"/>
              <a:buChar char="•"/>
            </a:pPr>
            <a:r>
              <a:rPr lang="en-GB" sz="1200" dirty="0">
                <a:solidFill>
                  <a:srgbClr val="262626"/>
                </a:solidFill>
              </a:rPr>
              <a:t>We are close allies of our other D&amp;I networks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F4A3F-64EC-49EC-B822-7C30E9B55BB5}" type="slidenum">
              <a:rPr kumimoji="0" lang="de-DE" sz="1200" b="0"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dirty="0">
              <a:ln>
                <a:noFill/>
              </a:ln>
              <a:solidFill>
                <a:srgbClr val="1A1A1A"/>
              </a:solidFill>
              <a:effectLst/>
              <a:uLnTx/>
              <a:uFillTx/>
              <a:latin typeface="EON Brix Sans"/>
              <a:ea typeface="+mn-ea"/>
              <a:cs typeface="+mn-cs"/>
            </a:endParaRPr>
          </a:p>
        </p:txBody>
      </p:sp>
    </p:spTree>
    <p:extLst>
      <p:ext uri="{BB962C8B-B14F-4D97-AF65-F5344CB8AC3E}">
        <p14:creationId xmlns:p14="http://schemas.microsoft.com/office/powerpoint/2010/main" val="71205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2FFFD-3942-2461-841D-D6F86D102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BD0E6-4BB6-EFDB-E6F0-4143F4564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EA5D0-B406-CD9C-7A14-FF812A1169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48D95E9-5217-4240-EA5B-085995B4002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701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5362E-0902-A72D-835B-41FB6D901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BB38F-3A44-131C-B4C4-176D7E3FA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E769E-A3E9-745F-7278-BB8944BA687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F9D6F4-E90B-8877-C111-8C2A6739F8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53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E0266-154B-4A33-E9E1-FDB7481F3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CD1EC-D09E-B4C7-F859-A23B479E2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5CB6A-EA6D-FAE8-43FB-A8A0A00ACE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B3EE0A0-ACFE-7D4B-C545-61BA785BD2B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74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3CF4-238A-D06C-6F5A-A3396C4AC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502C7-4A71-CE3F-CF94-60A660629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B6ACBE-EF0A-99EA-6365-68E35A2437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5DC546-52E8-6415-2655-E32B189F3A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3CF4-238A-D06C-6F5A-A3396C4AC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502C7-4A71-CE3F-CF94-60A660629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B6ACBE-EF0A-99EA-6365-68E35A2437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5DC546-52E8-6415-2655-E32B189F3A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3CF4-238A-D06C-6F5A-A3396C4AC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502C7-4A71-CE3F-CF94-60A660629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B6ACBE-EF0A-99EA-6365-68E35A2437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5DC546-52E8-6415-2655-E32B189F3A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3CF4-238A-D06C-6F5A-A3396C4AC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502C7-4A71-CE3F-CF94-60A660629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9B6ACBE-EF0A-99EA-6365-68E35A2437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5DC546-52E8-6415-2655-E32B189F3A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77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688B-F83E-6062-BBC6-077A79730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12773-7B1C-7972-4FC8-8C6AD5FE4D1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DDF0B2C-0BE1-FC00-DB06-6687E5DEF5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82D510-190D-B671-5B2F-70D744C54D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087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03EC7-3FC5-7768-E225-1B22178DE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80AB1-EA9C-53E4-1D80-61A4B8B7E72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2A3429A-2ABE-A9BE-F8CC-C96E15C08A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5CF320-33EC-756C-88FA-2FABEC4B59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89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Segoe UI Symbol" panose="020B0502040204020203" pitchFamily="34" charset="0"/>
              <a:buNone/>
            </a:pPr>
            <a:r>
              <a:rPr lang="en-GB" sz="1200" dirty="0"/>
              <a:t>Be proud of our out of work </a:t>
            </a:r>
            <a:r>
              <a:rPr lang="en-GB" sz="1200" dirty="0" err="1"/>
              <a:t>responsibities</a:t>
            </a:r>
            <a:r>
              <a:rPr lang="en-GB" sz="1200" dirty="0"/>
              <a:t>, and talk about them.  </a:t>
            </a:r>
          </a:p>
          <a:p>
            <a:pPr algn="just">
              <a:buFont typeface="Segoe UI Symbol" panose="020B0502040204020203" pitchFamily="34" charset="0"/>
              <a:buNone/>
            </a:pPr>
            <a:endParaRPr lang="en-GB" sz="1200" dirty="0"/>
          </a:p>
          <a:p>
            <a:pPr algn="just">
              <a:buFont typeface="Segoe UI Symbol" panose="020B0502040204020203" pitchFamily="34" charset="0"/>
              <a:buNone/>
            </a:pPr>
            <a:r>
              <a:rPr lang="en-GB" sz="1200" dirty="0"/>
              <a:t>Especially if you are in a leadership role and are taking advantage of some professional flexibility to take a loved one to an appointment or attend parents evening.  </a:t>
            </a:r>
          </a:p>
          <a:p>
            <a:pPr algn="just">
              <a:buFont typeface="Segoe UI Symbol" panose="020B0502040204020203" pitchFamily="34" charset="0"/>
              <a:buNone/>
            </a:pPr>
            <a:endParaRPr lang="en-GB" sz="1200" dirty="0"/>
          </a:p>
          <a:p>
            <a:pPr algn="just">
              <a:buFont typeface="Segoe UI Symbol" panose="020B0502040204020203" pitchFamily="34" charset="0"/>
              <a:buNone/>
            </a:pPr>
            <a:r>
              <a:rPr lang="en-GB" sz="1200" dirty="0"/>
              <a:t>Caring responsibilities don’t always fit within a 9-5 day, sometimes we need to compromise</a:t>
            </a:r>
          </a:p>
          <a:p>
            <a:pPr algn="just">
              <a:buFont typeface="Segoe UI Symbol" panose="020B0502040204020203" pitchFamily="34" charset="0"/>
              <a:buNone/>
            </a:pPr>
            <a:endParaRPr lang="en-GB" sz="1200" dirty="0"/>
          </a:p>
          <a:p>
            <a:pPr algn="just">
              <a:buFont typeface="Segoe UI Symbol" panose="020B0502040204020203" pitchFamily="34" charset="0"/>
              <a:buNone/>
            </a:pPr>
            <a:r>
              <a:rPr lang="en-GB" sz="1200" dirty="0"/>
              <a:t>Be honest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2B192-492C-400C-AD13-EAD8269E1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13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4.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6.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6.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24.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2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8.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7.sv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slideMaster" Target="../slideMasters/slideMaster4.xml"/><Relationship Id="rId4" Type="http://schemas.openxmlformats.org/officeDocument/2006/relationships/tags" Target="../tags/tag40.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tags" Target="../tags/tag48.xml"/><Relationship Id="rId4" Type="http://schemas.openxmlformats.org/officeDocument/2006/relationships/image" Target="../media/image1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tags" Target="../tags/tag4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tags" Target="../tags/tag5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ark Blu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94E4E0-5A7E-1821-06A3-E45B611518FA}"/>
              </a:ext>
            </a:extLst>
          </p:cNvPr>
          <p:cNvSpPr/>
          <p:nvPr userDrawn="1"/>
        </p:nvSpPr>
        <p:spPr>
          <a:xfrm>
            <a:off x="0" y="0"/>
            <a:ext cx="12192000" cy="6858000"/>
          </a:xfrm>
          <a:prstGeom prst="rect">
            <a:avLst/>
          </a:prstGeom>
          <a:gradFill>
            <a:gsLst>
              <a:gs pos="100000">
                <a:schemeClr val="tx1"/>
              </a:gs>
              <a:gs pos="0">
                <a:schemeClr val="tx1">
                  <a:alpha val="6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6475F7E-1F21-62C4-1317-BF16676CB23C}"/>
              </a:ext>
            </a:extLst>
          </p:cNvPr>
          <p:cNvSpPr/>
          <p:nvPr userDrawn="1"/>
        </p:nvSpPr>
        <p:spPr>
          <a:xfrm>
            <a:off x="0" y="6741042"/>
            <a:ext cx="12192000" cy="1169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576697" y="5377505"/>
            <a:ext cx="9762700" cy="705852"/>
          </a:xfrm>
          <a:prstGeom prst="rect">
            <a:avLst/>
          </a:prstGeom>
        </p:spPr>
        <p:txBody>
          <a:bodyPr anchor="b"/>
          <a:lstStyle>
            <a:lvl1pPr marL="0" indent="0" algn="l">
              <a:buNone/>
              <a:defRPr sz="3600" b="1" i="0">
                <a:solidFill>
                  <a:schemeClr val="bg1"/>
                </a:solidFill>
                <a:latin typeface="Myriad Pro" panose="020B0503030403020204" pitchFamily="34" charset="0"/>
              </a:defRPr>
            </a:lvl1pPr>
          </a:lstStyle>
          <a:p>
            <a:pPr lvl="0"/>
            <a:r>
              <a:rPr lang="en-GB"/>
              <a:t>Your title here</a:t>
            </a:r>
            <a:endParaRPr lang="en-US"/>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576697" y="6051461"/>
            <a:ext cx="9762700" cy="346216"/>
          </a:xfrm>
          <a:prstGeom prst="rect">
            <a:avLst/>
          </a:prstGeom>
        </p:spPr>
        <p:txBody>
          <a:bodyPr/>
          <a:lstStyle>
            <a:lvl1pPr marL="0" indent="0" algn="l">
              <a:buNone/>
              <a:defRPr sz="1800" b="0" i="0">
                <a:solidFill>
                  <a:schemeClr val="bg1"/>
                </a:solidFill>
                <a:latin typeface="Myriad Pro Light" panose="020B0403030403020204" pitchFamily="34" charset="0"/>
              </a:defRPr>
            </a:lvl1pPr>
          </a:lstStyle>
          <a:p>
            <a:pPr lvl="0"/>
            <a:r>
              <a:rPr lang="en-GB"/>
              <a:t>Your subtitle here</a:t>
            </a:r>
            <a:endParaRPr lang="en-US"/>
          </a:p>
        </p:txBody>
      </p:sp>
      <p:pic>
        <p:nvPicPr>
          <p:cNvPr id="20" name="Picture 19">
            <a:extLst>
              <a:ext uri="{FF2B5EF4-FFF2-40B4-BE49-F238E27FC236}">
                <a16:creationId xmlns:a16="http://schemas.microsoft.com/office/drawing/2014/main" id="{9E44B666-7266-D69C-9764-8948C687F5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58671" y="552163"/>
            <a:ext cx="2132065" cy="582287"/>
          </a:xfrm>
          <a:prstGeom prst="rect">
            <a:avLst/>
          </a:prstGeom>
        </p:spPr>
      </p:pic>
    </p:spTree>
    <p:extLst>
      <p:ext uri="{BB962C8B-B14F-4D97-AF65-F5344CB8AC3E}">
        <p14:creationId xmlns:p14="http://schemas.microsoft.com/office/powerpoint/2010/main" val="2847695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11/17/2025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145230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Dark Blu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94E4E0-5A7E-1821-06A3-E45B611518FA}"/>
              </a:ext>
            </a:extLst>
          </p:cNvPr>
          <p:cNvSpPr/>
          <p:nvPr userDrawn="1"/>
        </p:nvSpPr>
        <p:spPr>
          <a:xfrm>
            <a:off x="0" y="0"/>
            <a:ext cx="12192000" cy="6858000"/>
          </a:xfrm>
          <a:prstGeom prst="rect">
            <a:avLst/>
          </a:prstGeom>
          <a:solidFill>
            <a:schemeClr val="tx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843175" y="3006605"/>
            <a:ext cx="9762700" cy="1051687"/>
          </a:xfrm>
          <a:prstGeom prst="rect">
            <a:avLst/>
          </a:prstGeom>
        </p:spPr>
        <p:txBody>
          <a:bodyPr anchor="b"/>
          <a:lstStyle>
            <a:lvl1pPr marL="0" indent="0" algn="l">
              <a:buNone/>
              <a:defRPr sz="6600" b="1" i="0">
                <a:solidFill>
                  <a:schemeClr val="bg1"/>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843175" y="4026396"/>
            <a:ext cx="9762700" cy="346216"/>
          </a:xfrm>
          <a:prstGeom prst="rect">
            <a:avLst/>
          </a:prstGeom>
        </p:spPr>
        <p:txBody>
          <a:bodyPr/>
          <a:lstStyle>
            <a:lvl1pPr marL="0" indent="0" algn="l">
              <a:buNone/>
              <a:defRPr sz="1800" b="0" i="0">
                <a:solidFill>
                  <a:schemeClr val="accent1"/>
                </a:solidFill>
                <a:latin typeface="Inter Tight" pitchFamily="2" charset="0"/>
                <a:ea typeface="Inter Tight" pitchFamily="2" charset="0"/>
                <a:cs typeface="Inter Tight" pitchFamily="2" charset="0"/>
              </a:defRPr>
            </a:lvl1pPr>
          </a:lstStyle>
          <a:p>
            <a:pPr lvl="0"/>
            <a:r>
              <a:rPr lang="en-GB" dirty="0"/>
              <a:t>Your subtitle here</a:t>
            </a:r>
            <a:endParaRPr lang="en-US" dirty="0"/>
          </a:p>
        </p:txBody>
      </p:sp>
      <p:pic>
        <p:nvPicPr>
          <p:cNvPr id="3" name="Graphic 2">
            <a:extLst>
              <a:ext uri="{FF2B5EF4-FFF2-40B4-BE49-F238E27FC236}">
                <a16:creationId xmlns:a16="http://schemas.microsoft.com/office/drawing/2014/main" id="{C51E448D-7679-BA06-21D4-7D437908A0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293857"/>
            <a:ext cx="438150" cy="2908460"/>
          </a:xfrm>
          <a:prstGeom prst="rect">
            <a:avLst/>
          </a:prstGeom>
        </p:spPr>
      </p:pic>
      <p:pic>
        <p:nvPicPr>
          <p:cNvPr id="7" name="Picture 6">
            <a:extLst>
              <a:ext uri="{FF2B5EF4-FFF2-40B4-BE49-F238E27FC236}">
                <a16:creationId xmlns:a16="http://schemas.microsoft.com/office/drawing/2014/main" id="{6F3926FD-AD5B-4CAE-F69E-EF40E233945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43176" y="561293"/>
            <a:ext cx="2089448" cy="486457"/>
          </a:xfrm>
          <a:prstGeom prst="rect">
            <a:avLst/>
          </a:prstGeom>
        </p:spPr>
      </p:pic>
      <p:cxnSp>
        <p:nvCxnSpPr>
          <p:cNvPr id="8" name="Straight Connector 7">
            <a:extLst>
              <a:ext uri="{FF2B5EF4-FFF2-40B4-BE49-F238E27FC236}">
                <a16:creationId xmlns:a16="http://schemas.microsoft.com/office/drawing/2014/main" id="{CE2C83FC-5D4C-B93F-1349-288FCE32D710}"/>
              </a:ext>
            </a:extLst>
          </p:cNvPr>
          <p:cNvCxnSpPr>
            <a:cxnSpLocks/>
          </p:cNvCxnSpPr>
          <p:nvPr userDrawn="1"/>
        </p:nvCxnSpPr>
        <p:spPr>
          <a:xfrm flipH="1">
            <a:off x="843175" y="6448425"/>
            <a:ext cx="6986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640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Slide (Dark Blue)">
    <p:bg>
      <p:bgPr>
        <a:solidFill>
          <a:schemeClr val="tx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1214650" y="2857500"/>
            <a:ext cx="9762700" cy="930465"/>
          </a:xfrm>
          <a:prstGeom prst="rect">
            <a:avLst/>
          </a:prstGeom>
        </p:spPr>
        <p:txBody>
          <a:bodyPr anchor="b"/>
          <a:lstStyle>
            <a:lvl1pPr marL="0" indent="0" algn="ctr">
              <a:buNone/>
              <a:defRPr sz="5400" b="1" i="0">
                <a:solidFill>
                  <a:schemeClr val="bg1"/>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1214650" y="3804536"/>
            <a:ext cx="9762700" cy="346216"/>
          </a:xfrm>
          <a:prstGeom prst="rect">
            <a:avLst/>
          </a:prstGeom>
        </p:spPr>
        <p:txBody>
          <a:bodyPr/>
          <a:lstStyle>
            <a:lvl1pPr marL="0" indent="0" algn="ctr">
              <a:buNone/>
              <a:defRPr sz="2000" b="0" i="0">
                <a:solidFill>
                  <a:schemeClr val="accent1"/>
                </a:solidFill>
                <a:latin typeface="Inter Tight" pitchFamily="2" charset="0"/>
                <a:ea typeface="Inter Tight" pitchFamily="2" charset="0"/>
                <a:cs typeface="Inter Tight" pitchFamily="2" charset="0"/>
              </a:defRPr>
            </a:lvl1pPr>
          </a:lstStyle>
          <a:p>
            <a:pPr lvl="0"/>
            <a:r>
              <a:rPr lang="en-GB" dirty="0"/>
              <a:t>Your subtitle here</a:t>
            </a:r>
            <a:endParaRPr lang="en-US" dirty="0"/>
          </a:p>
        </p:txBody>
      </p:sp>
      <p:pic>
        <p:nvPicPr>
          <p:cNvPr id="2" name="Picture 1">
            <a:extLst>
              <a:ext uri="{FF2B5EF4-FFF2-40B4-BE49-F238E27FC236}">
                <a16:creationId xmlns:a16="http://schemas.microsoft.com/office/drawing/2014/main" id="{DEAA17A6-2320-2D4C-E4C7-ADCD64BCB6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01496" y="6183706"/>
            <a:ext cx="304707" cy="403342"/>
          </a:xfrm>
          <a:prstGeom prst="rect">
            <a:avLst/>
          </a:prstGeom>
        </p:spPr>
      </p:pic>
      <p:pic>
        <p:nvPicPr>
          <p:cNvPr id="4" name="Graphic 3">
            <a:extLst>
              <a:ext uri="{FF2B5EF4-FFF2-40B4-BE49-F238E27FC236}">
                <a16:creationId xmlns:a16="http://schemas.microsoft.com/office/drawing/2014/main" id="{6C88CB44-F8AF-683D-7A66-9B5FB02948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5876925" y="5184695"/>
            <a:ext cx="438150" cy="2908460"/>
          </a:xfrm>
          <a:prstGeom prst="rect">
            <a:avLst/>
          </a:prstGeom>
        </p:spPr>
      </p:pic>
    </p:spTree>
    <p:extLst>
      <p:ext uri="{BB962C8B-B14F-4D97-AF65-F5344CB8AC3E}">
        <p14:creationId xmlns:p14="http://schemas.microsoft.com/office/powerpoint/2010/main" val="37182517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Slide (Dark Blue with subtitle)">
    <p:bg>
      <p:bgPr>
        <a:solidFill>
          <a:schemeClr val="tx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DD6B9E8-8E8D-4697-A631-AD618B0D2A81}"/>
              </a:ext>
            </a:extLst>
          </p:cNvPr>
          <p:cNvSpPr>
            <a:spLocks noGrp="1"/>
          </p:cNvSpPr>
          <p:nvPr>
            <p:ph idx="1" hasCustomPrompt="1"/>
          </p:nvPr>
        </p:nvSpPr>
        <p:spPr>
          <a:xfrm>
            <a:off x="697588" y="2055511"/>
            <a:ext cx="10796823" cy="4128196"/>
          </a:xfrm>
          <a:prstGeom prst="rect">
            <a:avLst/>
          </a:prstGeom>
        </p:spPr>
        <p:txBody>
          <a:bodyPr anchor="t">
            <a:normAutofit/>
          </a:bodyPr>
          <a:lstStyle>
            <a:lvl1pPr>
              <a:lnSpc>
                <a:spcPct val="100000"/>
              </a:lnSpc>
              <a:spcBef>
                <a:spcPts val="1000"/>
              </a:spcBef>
              <a:buClr>
                <a:schemeClr val="accent1"/>
              </a:buClr>
              <a:defRPr sz="1800" b="0" i="0">
                <a:solidFill>
                  <a:schemeClr val="bg1"/>
                </a:solidFill>
                <a:latin typeface="Inter Tight" pitchFamily="2" charset="0"/>
                <a:ea typeface="Inter Tight" pitchFamily="2" charset="0"/>
                <a:cs typeface="Inter Tight" pitchFamily="2" charset="0"/>
              </a:defRPr>
            </a:lvl1pPr>
            <a:lvl2pPr>
              <a:lnSpc>
                <a:spcPct val="100000"/>
              </a:lnSpc>
              <a:spcBef>
                <a:spcPts val="1000"/>
              </a:spcBef>
              <a:buClr>
                <a:schemeClr val="accent1"/>
              </a:buClr>
              <a:defRPr sz="1600" b="0" i="0">
                <a:solidFill>
                  <a:schemeClr val="bg1"/>
                </a:solidFill>
                <a:latin typeface="Inter Tight" pitchFamily="2" charset="0"/>
                <a:ea typeface="Inter Tight" pitchFamily="2" charset="0"/>
                <a:cs typeface="Inter Tight" pitchFamily="2"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dirty="0"/>
              <a:t>First level</a:t>
            </a:r>
          </a:p>
          <a:p>
            <a:pPr lvl="1"/>
            <a:r>
              <a:rPr lang="en-GB" dirty="0"/>
              <a:t>Second level</a:t>
            </a:r>
          </a:p>
        </p:txBody>
      </p:sp>
      <p:sp>
        <p:nvSpPr>
          <p:cNvPr id="3" name="Text Placeholder 17">
            <a:extLst>
              <a:ext uri="{FF2B5EF4-FFF2-40B4-BE49-F238E27FC236}">
                <a16:creationId xmlns:a16="http://schemas.microsoft.com/office/drawing/2014/main" id="{E86CB8A8-4E87-5E52-820F-3D28A339AA8F}"/>
              </a:ext>
            </a:extLst>
          </p:cNvPr>
          <p:cNvSpPr>
            <a:spLocks noGrp="1"/>
          </p:cNvSpPr>
          <p:nvPr>
            <p:ph type="body" sz="quarter" idx="11" hasCustomPrompt="1"/>
          </p:nvPr>
        </p:nvSpPr>
        <p:spPr>
          <a:xfrm>
            <a:off x="697588" y="811374"/>
            <a:ext cx="10796822" cy="581186"/>
          </a:xfrm>
          <a:prstGeom prst="rect">
            <a:avLst/>
          </a:prstGeom>
        </p:spPr>
        <p:txBody>
          <a:bodyPr anchor="b"/>
          <a:lstStyle>
            <a:lvl1pPr marL="0" indent="0" algn="l">
              <a:buNone/>
              <a:defRPr sz="3200" b="1" i="0">
                <a:solidFill>
                  <a:schemeClr val="bg1"/>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sp>
        <p:nvSpPr>
          <p:cNvPr id="11" name="Text Placeholder 17">
            <a:extLst>
              <a:ext uri="{FF2B5EF4-FFF2-40B4-BE49-F238E27FC236}">
                <a16:creationId xmlns:a16="http://schemas.microsoft.com/office/drawing/2014/main" id="{EA127314-7FCB-AF0C-A746-B108BEAD8EF9}"/>
              </a:ext>
            </a:extLst>
          </p:cNvPr>
          <p:cNvSpPr>
            <a:spLocks noGrp="1"/>
          </p:cNvSpPr>
          <p:nvPr>
            <p:ph type="body" sz="quarter" idx="12" hasCustomPrompt="1"/>
          </p:nvPr>
        </p:nvSpPr>
        <p:spPr>
          <a:xfrm>
            <a:off x="697588" y="1409131"/>
            <a:ext cx="10796822" cy="346216"/>
          </a:xfrm>
          <a:prstGeom prst="rect">
            <a:avLst/>
          </a:prstGeom>
        </p:spPr>
        <p:txBody>
          <a:bodyPr/>
          <a:lstStyle>
            <a:lvl1pPr marL="0" indent="0" algn="l">
              <a:buNone/>
              <a:defRPr sz="1800" b="0" i="0">
                <a:solidFill>
                  <a:schemeClr val="accent1"/>
                </a:solidFill>
                <a:latin typeface="Inter Tight" pitchFamily="2" charset="0"/>
                <a:ea typeface="Inter Tight" pitchFamily="2" charset="0"/>
                <a:cs typeface="Inter Tight" pitchFamily="2" charset="0"/>
              </a:defRPr>
            </a:lvl1pPr>
          </a:lstStyle>
          <a:p>
            <a:pPr lvl="0"/>
            <a:r>
              <a:rPr lang="en-GB" dirty="0"/>
              <a:t>Your subtitle here</a:t>
            </a:r>
            <a:endParaRPr lang="en-US" dirty="0"/>
          </a:p>
        </p:txBody>
      </p:sp>
      <p:pic>
        <p:nvPicPr>
          <p:cNvPr id="4" name="Picture 3">
            <a:extLst>
              <a:ext uri="{FF2B5EF4-FFF2-40B4-BE49-F238E27FC236}">
                <a16:creationId xmlns:a16="http://schemas.microsoft.com/office/drawing/2014/main" id="{81F1C01A-5DFC-FF27-436B-1EAC0A2597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01496" y="6183706"/>
            <a:ext cx="304707" cy="403342"/>
          </a:xfrm>
          <a:prstGeom prst="rect">
            <a:avLst/>
          </a:prstGeom>
        </p:spPr>
      </p:pic>
      <p:pic>
        <p:nvPicPr>
          <p:cNvPr id="10" name="Graphic 9">
            <a:extLst>
              <a:ext uri="{FF2B5EF4-FFF2-40B4-BE49-F238E27FC236}">
                <a16:creationId xmlns:a16="http://schemas.microsoft.com/office/drawing/2014/main" id="{03BA2250-B017-BB7B-6BAA-66B47EFC44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11743557" y="0"/>
            <a:ext cx="448443" cy="1840669"/>
          </a:xfrm>
          <a:prstGeom prst="rect">
            <a:avLst/>
          </a:prstGeom>
        </p:spPr>
      </p:pic>
      <p:pic>
        <p:nvPicPr>
          <p:cNvPr id="12" name="Graphic 11">
            <a:extLst>
              <a:ext uri="{FF2B5EF4-FFF2-40B4-BE49-F238E27FC236}">
                <a16:creationId xmlns:a16="http://schemas.microsoft.com/office/drawing/2014/main" id="{B5053F17-9218-3DF0-2593-FCA6B384FC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V="1">
            <a:off x="0" y="6019800"/>
            <a:ext cx="204211" cy="838200"/>
          </a:xfrm>
          <a:prstGeom prst="rect">
            <a:avLst/>
          </a:prstGeom>
        </p:spPr>
      </p:pic>
      <p:cxnSp>
        <p:nvCxnSpPr>
          <p:cNvPr id="13" name="Straight Connector 12">
            <a:extLst>
              <a:ext uri="{FF2B5EF4-FFF2-40B4-BE49-F238E27FC236}">
                <a16:creationId xmlns:a16="http://schemas.microsoft.com/office/drawing/2014/main" id="{43C22034-0B15-C415-09E4-DF4D906139FA}"/>
              </a:ext>
            </a:extLst>
          </p:cNvPr>
          <p:cNvCxnSpPr>
            <a:cxnSpLocks/>
          </p:cNvCxnSpPr>
          <p:nvPr userDrawn="1"/>
        </p:nvCxnSpPr>
        <p:spPr>
          <a:xfrm flipH="1">
            <a:off x="697588" y="6533073"/>
            <a:ext cx="6986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4702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Slide (Dark Blue)">
    <p:bg>
      <p:bgPr>
        <a:solidFill>
          <a:schemeClr val="tx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D0A238B-4841-1B93-35B6-31E0609521EC}"/>
              </a:ext>
            </a:extLst>
          </p:cNvPr>
          <p:cNvSpPr>
            <a:spLocks noGrp="1"/>
          </p:cNvSpPr>
          <p:nvPr>
            <p:ph idx="12" hasCustomPrompt="1"/>
          </p:nvPr>
        </p:nvSpPr>
        <p:spPr>
          <a:xfrm>
            <a:off x="697588" y="1692725"/>
            <a:ext cx="10796823" cy="4490982"/>
          </a:xfrm>
          <a:prstGeom prst="rect">
            <a:avLst/>
          </a:prstGeom>
        </p:spPr>
        <p:txBody>
          <a:bodyPr anchor="t">
            <a:normAutofit/>
          </a:bodyPr>
          <a:lstStyle>
            <a:lvl1pPr>
              <a:lnSpc>
                <a:spcPct val="100000"/>
              </a:lnSpc>
              <a:spcBef>
                <a:spcPts val="1000"/>
              </a:spcBef>
              <a:buClr>
                <a:schemeClr val="accent1"/>
              </a:buClr>
              <a:defRPr sz="1800" b="0" i="0">
                <a:solidFill>
                  <a:schemeClr val="bg1"/>
                </a:solidFill>
                <a:latin typeface="Inter Tight" pitchFamily="2" charset="0"/>
                <a:ea typeface="Inter Tight" pitchFamily="2" charset="0"/>
                <a:cs typeface="Inter Tight" pitchFamily="2" charset="0"/>
              </a:defRPr>
            </a:lvl1pPr>
            <a:lvl2pPr>
              <a:lnSpc>
                <a:spcPct val="100000"/>
              </a:lnSpc>
              <a:spcBef>
                <a:spcPts val="1000"/>
              </a:spcBef>
              <a:buClr>
                <a:schemeClr val="accent1"/>
              </a:buClr>
              <a:defRPr sz="1600" b="0" i="0">
                <a:solidFill>
                  <a:schemeClr val="bg1"/>
                </a:solidFill>
                <a:latin typeface="Inter Tight" pitchFamily="2" charset="0"/>
                <a:ea typeface="Inter Tight" pitchFamily="2" charset="0"/>
                <a:cs typeface="Inter Tight" pitchFamily="2"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dirty="0"/>
              <a:t>First level</a:t>
            </a:r>
          </a:p>
          <a:p>
            <a:pPr lvl="1"/>
            <a:r>
              <a:rPr lang="en-GB" dirty="0"/>
              <a:t>Second level</a:t>
            </a:r>
          </a:p>
        </p:txBody>
      </p:sp>
      <p:sp>
        <p:nvSpPr>
          <p:cNvPr id="5" name="Text Placeholder 17">
            <a:extLst>
              <a:ext uri="{FF2B5EF4-FFF2-40B4-BE49-F238E27FC236}">
                <a16:creationId xmlns:a16="http://schemas.microsoft.com/office/drawing/2014/main" id="{4367C566-B2DC-CA9E-B22A-BDB26CD9602A}"/>
              </a:ext>
            </a:extLst>
          </p:cNvPr>
          <p:cNvSpPr>
            <a:spLocks noGrp="1"/>
          </p:cNvSpPr>
          <p:nvPr>
            <p:ph type="body" sz="quarter" idx="13" hasCustomPrompt="1"/>
          </p:nvPr>
        </p:nvSpPr>
        <p:spPr>
          <a:xfrm>
            <a:off x="697588" y="811374"/>
            <a:ext cx="10796822" cy="581186"/>
          </a:xfrm>
          <a:prstGeom prst="rect">
            <a:avLst/>
          </a:prstGeom>
        </p:spPr>
        <p:txBody>
          <a:bodyPr anchor="b"/>
          <a:lstStyle>
            <a:lvl1pPr marL="0" indent="0" algn="l">
              <a:buNone/>
              <a:defRPr sz="3200" b="1" i="0">
                <a:solidFill>
                  <a:schemeClr val="bg1"/>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pic>
        <p:nvPicPr>
          <p:cNvPr id="6" name="Picture 5">
            <a:extLst>
              <a:ext uri="{FF2B5EF4-FFF2-40B4-BE49-F238E27FC236}">
                <a16:creationId xmlns:a16="http://schemas.microsoft.com/office/drawing/2014/main" id="{A24C2151-A0BD-2557-96A5-AA295ED418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01496" y="6183706"/>
            <a:ext cx="304707" cy="403342"/>
          </a:xfrm>
          <a:prstGeom prst="rect">
            <a:avLst/>
          </a:prstGeom>
        </p:spPr>
      </p:pic>
      <p:pic>
        <p:nvPicPr>
          <p:cNvPr id="9" name="Graphic 8">
            <a:extLst>
              <a:ext uri="{FF2B5EF4-FFF2-40B4-BE49-F238E27FC236}">
                <a16:creationId xmlns:a16="http://schemas.microsoft.com/office/drawing/2014/main" id="{0E29FFEE-181C-C2C5-7DF6-436B94800C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11743557" y="0"/>
            <a:ext cx="448443" cy="1840669"/>
          </a:xfrm>
          <a:prstGeom prst="rect">
            <a:avLst/>
          </a:prstGeom>
        </p:spPr>
      </p:pic>
      <p:pic>
        <p:nvPicPr>
          <p:cNvPr id="11" name="Graphic 10">
            <a:extLst>
              <a:ext uri="{FF2B5EF4-FFF2-40B4-BE49-F238E27FC236}">
                <a16:creationId xmlns:a16="http://schemas.microsoft.com/office/drawing/2014/main" id="{D2BBF87E-38F0-59B7-E92E-24B77F23CC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V="1">
            <a:off x="0" y="6019800"/>
            <a:ext cx="204211" cy="838200"/>
          </a:xfrm>
          <a:prstGeom prst="rect">
            <a:avLst/>
          </a:prstGeom>
        </p:spPr>
      </p:pic>
      <p:cxnSp>
        <p:nvCxnSpPr>
          <p:cNvPr id="13" name="Straight Connector 12">
            <a:extLst>
              <a:ext uri="{FF2B5EF4-FFF2-40B4-BE49-F238E27FC236}">
                <a16:creationId xmlns:a16="http://schemas.microsoft.com/office/drawing/2014/main" id="{DD1067C1-9C26-DC85-06D9-4A17A032829E}"/>
              </a:ext>
            </a:extLst>
          </p:cNvPr>
          <p:cNvCxnSpPr>
            <a:cxnSpLocks/>
          </p:cNvCxnSpPr>
          <p:nvPr userDrawn="1"/>
        </p:nvCxnSpPr>
        <p:spPr>
          <a:xfrm flipH="1">
            <a:off x="697588" y="6533073"/>
            <a:ext cx="6986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43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Light Blue, no background image)">
    <p:bg>
      <p:bgPr>
        <a:solidFill>
          <a:srgbClr val="E5F8FF"/>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843175" y="3006605"/>
            <a:ext cx="9762700" cy="1051687"/>
          </a:xfrm>
          <a:prstGeom prst="rect">
            <a:avLst/>
          </a:prstGeom>
        </p:spPr>
        <p:txBody>
          <a:bodyPr anchor="b"/>
          <a:lstStyle>
            <a:lvl1pPr marL="0" indent="0" algn="l">
              <a:buNone/>
              <a:defRPr sz="6600" b="1" i="0">
                <a:solidFill>
                  <a:schemeClr val="tx2"/>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843175" y="4026396"/>
            <a:ext cx="9762700" cy="346216"/>
          </a:xfrm>
          <a:prstGeom prst="rect">
            <a:avLst/>
          </a:prstGeom>
        </p:spPr>
        <p:txBody>
          <a:bodyPr/>
          <a:lstStyle>
            <a:lvl1pPr marL="0" indent="0" algn="l">
              <a:buNone/>
              <a:defRPr sz="1800" b="0" i="0">
                <a:solidFill>
                  <a:schemeClr val="accent1"/>
                </a:solidFill>
                <a:latin typeface="Inter Tight" pitchFamily="2" charset="0"/>
                <a:ea typeface="Inter Tight" pitchFamily="2" charset="0"/>
                <a:cs typeface="Inter Tight" pitchFamily="2" charset="0"/>
              </a:defRPr>
            </a:lvl1pPr>
          </a:lstStyle>
          <a:p>
            <a:pPr lvl="0"/>
            <a:r>
              <a:rPr lang="en-GB" dirty="0"/>
              <a:t>Your subtitle here</a:t>
            </a:r>
            <a:endParaRPr lang="en-US" dirty="0"/>
          </a:p>
        </p:txBody>
      </p:sp>
      <p:pic>
        <p:nvPicPr>
          <p:cNvPr id="3" name="Graphic 2">
            <a:extLst>
              <a:ext uri="{FF2B5EF4-FFF2-40B4-BE49-F238E27FC236}">
                <a16:creationId xmlns:a16="http://schemas.microsoft.com/office/drawing/2014/main" id="{C51E448D-7679-BA06-21D4-7D437908A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293857"/>
            <a:ext cx="438150" cy="2908460"/>
          </a:xfrm>
          <a:prstGeom prst="rect">
            <a:avLst/>
          </a:prstGeom>
        </p:spPr>
      </p:pic>
      <p:pic>
        <p:nvPicPr>
          <p:cNvPr id="7" name="Picture 6">
            <a:extLst>
              <a:ext uri="{FF2B5EF4-FFF2-40B4-BE49-F238E27FC236}">
                <a16:creationId xmlns:a16="http://schemas.microsoft.com/office/drawing/2014/main" id="{6F3926FD-AD5B-4CAE-F69E-EF40E23394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43176" y="561293"/>
            <a:ext cx="2089448" cy="486456"/>
          </a:xfrm>
          <a:prstGeom prst="rect">
            <a:avLst/>
          </a:prstGeom>
        </p:spPr>
      </p:pic>
      <p:cxnSp>
        <p:nvCxnSpPr>
          <p:cNvPr id="8" name="Straight Connector 7">
            <a:extLst>
              <a:ext uri="{FF2B5EF4-FFF2-40B4-BE49-F238E27FC236}">
                <a16:creationId xmlns:a16="http://schemas.microsoft.com/office/drawing/2014/main" id="{CE2C83FC-5D4C-B93F-1349-288FCE32D710}"/>
              </a:ext>
            </a:extLst>
          </p:cNvPr>
          <p:cNvCxnSpPr>
            <a:cxnSpLocks/>
          </p:cNvCxnSpPr>
          <p:nvPr userDrawn="1"/>
        </p:nvCxnSpPr>
        <p:spPr>
          <a:xfrm flipH="1">
            <a:off x="843175" y="6448425"/>
            <a:ext cx="6986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1554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Slide (Light Blue)">
    <p:bg>
      <p:bgPr>
        <a:solidFill>
          <a:srgbClr val="E5F8FF"/>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1214650" y="2857500"/>
            <a:ext cx="9762700" cy="930465"/>
          </a:xfrm>
          <a:prstGeom prst="rect">
            <a:avLst/>
          </a:prstGeom>
        </p:spPr>
        <p:txBody>
          <a:bodyPr anchor="b"/>
          <a:lstStyle>
            <a:lvl1pPr marL="0" indent="0" algn="ctr">
              <a:buNone/>
              <a:defRPr sz="5400" b="1" i="0">
                <a:solidFill>
                  <a:schemeClr val="tx2"/>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1214650" y="3804536"/>
            <a:ext cx="9762700" cy="346216"/>
          </a:xfrm>
          <a:prstGeom prst="rect">
            <a:avLst/>
          </a:prstGeom>
        </p:spPr>
        <p:txBody>
          <a:bodyPr/>
          <a:lstStyle>
            <a:lvl1pPr marL="0" indent="0" algn="ctr">
              <a:buNone/>
              <a:defRPr sz="2000" b="0" i="0">
                <a:solidFill>
                  <a:schemeClr val="accent1"/>
                </a:solidFill>
                <a:latin typeface="Inter Tight" pitchFamily="2" charset="0"/>
                <a:ea typeface="Inter Tight" pitchFamily="2" charset="0"/>
                <a:cs typeface="Inter Tight" pitchFamily="2" charset="0"/>
              </a:defRPr>
            </a:lvl1pPr>
          </a:lstStyle>
          <a:p>
            <a:pPr lvl="0"/>
            <a:r>
              <a:rPr lang="en-GB" dirty="0"/>
              <a:t>Your subtitle here</a:t>
            </a:r>
            <a:endParaRPr lang="en-US" dirty="0"/>
          </a:p>
        </p:txBody>
      </p:sp>
      <p:pic>
        <p:nvPicPr>
          <p:cNvPr id="2" name="Picture 1">
            <a:extLst>
              <a:ext uri="{FF2B5EF4-FFF2-40B4-BE49-F238E27FC236}">
                <a16:creationId xmlns:a16="http://schemas.microsoft.com/office/drawing/2014/main" id="{DEAA17A6-2320-2D4C-E4C7-ADCD64BCB6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01496" y="6183707"/>
            <a:ext cx="304707" cy="403340"/>
          </a:xfrm>
          <a:prstGeom prst="rect">
            <a:avLst/>
          </a:prstGeom>
        </p:spPr>
      </p:pic>
      <p:pic>
        <p:nvPicPr>
          <p:cNvPr id="4" name="Graphic 3">
            <a:extLst>
              <a:ext uri="{FF2B5EF4-FFF2-40B4-BE49-F238E27FC236}">
                <a16:creationId xmlns:a16="http://schemas.microsoft.com/office/drawing/2014/main" id="{6C88CB44-F8AF-683D-7A66-9B5FB02948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5876925" y="5184695"/>
            <a:ext cx="438150" cy="2908460"/>
          </a:xfrm>
          <a:prstGeom prst="rect">
            <a:avLst/>
          </a:prstGeom>
        </p:spPr>
      </p:pic>
    </p:spTree>
    <p:extLst>
      <p:ext uri="{BB962C8B-B14F-4D97-AF65-F5344CB8AC3E}">
        <p14:creationId xmlns:p14="http://schemas.microsoft.com/office/powerpoint/2010/main" val="5194110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Light Blue with subtitle)">
    <p:bg>
      <p:bgPr>
        <a:solidFill>
          <a:srgbClr val="E5F8FF"/>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DD6B9E8-8E8D-4697-A631-AD618B0D2A81}"/>
              </a:ext>
            </a:extLst>
          </p:cNvPr>
          <p:cNvSpPr>
            <a:spLocks noGrp="1"/>
          </p:cNvSpPr>
          <p:nvPr>
            <p:ph idx="1" hasCustomPrompt="1"/>
          </p:nvPr>
        </p:nvSpPr>
        <p:spPr>
          <a:xfrm>
            <a:off x="697588" y="2055511"/>
            <a:ext cx="10796823" cy="4128196"/>
          </a:xfrm>
          <a:prstGeom prst="rect">
            <a:avLst/>
          </a:prstGeom>
        </p:spPr>
        <p:txBody>
          <a:bodyPr anchor="t">
            <a:normAutofit/>
          </a:bodyPr>
          <a:lstStyle>
            <a:lvl1pPr>
              <a:lnSpc>
                <a:spcPct val="100000"/>
              </a:lnSpc>
              <a:spcBef>
                <a:spcPts val="1000"/>
              </a:spcBef>
              <a:buClr>
                <a:schemeClr val="accent1"/>
              </a:buClr>
              <a:defRPr sz="1800" b="0" i="0">
                <a:solidFill>
                  <a:schemeClr val="tx2"/>
                </a:solidFill>
                <a:latin typeface="Inter Tight" pitchFamily="2" charset="0"/>
                <a:ea typeface="Inter Tight" pitchFamily="2" charset="0"/>
                <a:cs typeface="Inter Tight" pitchFamily="2" charset="0"/>
              </a:defRPr>
            </a:lvl1pPr>
            <a:lvl2pPr>
              <a:lnSpc>
                <a:spcPct val="100000"/>
              </a:lnSpc>
              <a:spcBef>
                <a:spcPts val="1000"/>
              </a:spcBef>
              <a:buClr>
                <a:schemeClr val="accent1"/>
              </a:buClr>
              <a:defRPr sz="1600" b="0" i="0">
                <a:solidFill>
                  <a:schemeClr val="tx2"/>
                </a:solidFill>
                <a:latin typeface="Inter Tight" pitchFamily="2" charset="0"/>
                <a:ea typeface="Inter Tight" pitchFamily="2" charset="0"/>
                <a:cs typeface="Inter Tight" pitchFamily="2"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dirty="0"/>
              <a:t>First level</a:t>
            </a:r>
          </a:p>
          <a:p>
            <a:pPr lvl="1"/>
            <a:r>
              <a:rPr lang="en-GB" dirty="0"/>
              <a:t>Second level</a:t>
            </a:r>
          </a:p>
        </p:txBody>
      </p:sp>
      <p:sp>
        <p:nvSpPr>
          <p:cNvPr id="3" name="Text Placeholder 17">
            <a:extLst>
              <a:ext uri="{FF2B5EF4-FFF2-40B4-BE49-F238E27FC236}">
                <a16:creationId xmlns:a16="http://schemas.microsoft.com/office/drawing/2014/main" id="{E86CB8A8-4E87-5E52-820F-3D28A339AA8F}"/>
              </a:ext>
            </a:extLst>
          </p:cNvPr>
          <p:cNvSpPr>
            <a:spLocks noGrp="1"/>
          </p:cNvSpPr>
          <p:nvPr>
            <p:ph type="body" sz="quarter" idx="11" hasCustomPrompt="1"/>
          </p:nvPr>
        </p:nvSpPr>
        <p:spPr>
          <a:xfrm>
            <a:off x="697588" y="811374"/>
            <a:ext cx="10796822" cy="581186"/>
          </a:xfrm>
          <a:prstGeom prst="rect">
            <a:avLst/>
          </a:prstGeom>
        </p:spPr>
        <p:txBody>
          <a:bodyPr anchor="b"/>
          <a:lstStyle>
            <a:lvl1pPr marL="0" indent="0" algn="l">
              <a:buNone/>
              <a:defRPr sz="3200" b="1" i="0">
                <a:solidFill>
                  <a:schemeClr val="tx2"/>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sp>
        <p:nvSpPr>
          <p:cNvPr id="11" name="Text Placeholder 17">
            <a:extLst>
              <a:ext uri="{FF2B5EF4-FFF2-40B4-BE49-F238E27FC236}">
                <a16:creationId xmlns:a16="http://schemas.microsoft.com/office/drawing/2014/main" id="{EA127314-7FCB-AF0C-A746-B108BEAD8EF9}"/>
              </a:ext>
            </a:extLst>
          </p:cNvPr>
          <p:cNvSpPr>
            <a:spLocks noGrp="1"/>
          </p:cNvSpPr>
          <p:nvPr>
            <p:ph type="body" sz="quarter" idx="12" hasCustomPrompt="1"/>
          </p:nvPr>
        </p:nvSpPr>
        <p:spPr>
          <a:xfrm>
            <a:off x="697588" y="1409131"/>
            <a:ext cx="10796822" cy="346216"/>
          </a:xfrm>
          <a:prstGeom prst="rect">
            <a:avLst/>
          </a:prstGeom>
        </p:spPr>
        <p:txBody>
          <a:bodyPr/>
          <a:lstStyle>
            <a:lvl1pPr marL="0" indent="0" algn="l">
              <a:buNone/>
              <a:defRPr sz="1800" b="0" i="0">
                <a:solidFill>
                  <a:schemeClr val="accent1"/>
                </a:solidFill>
                <a:latin typeface="Inter Tight" pitchFamily="2" charset="0"/>
                <a:ea typeface="Inter Tight" pitchFamily="2" charset="0"/>
                <a:cs typeface="Inter Tight" pitchFamily="2" charset="0"/>
              </a:defRPr>
            </a:lvl1pPr>
          </a:lstStyle>
          <a:p>
            <a:pPr lvl="0"/>
            <a:r>
              <a:rPr lang="en-GB" dirty="0"/>
              <a:t>Your subtitle here</a:t>
            </a:r>
            <a:endParaRPr lang="en-US" dirty="0"/>
          </a:p>
        </p:txBody>
      </p:sp>
      <p:pic>
        <p:nvPicPr>
          <p:cNvPr id="10" name="Graphic 9">
            <a:extLst>
              <a:ext uri="{FF2B5EF4-FFF2-40B4-BE49-F238E27FC236}">
                <a16:creationId xmlns:a16="http://schemas.microsoft.com/office/drawing/2014/main" id="{03BA2250-B017-BB7B-6BAA-66B47EFC44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1743557" y="0"/>
            <a:ext cx="448443" cy="1840669"/>
          </a:xfrm>
          <a:prstGeom prst="rect">
            <a:avLst/>
          </a:prstGeom>
        </p:spPr>
      </p:pic>
      <p:pic>
        <p:nvPicPr>
          <p:cNvPr id="12" name="Graphic 11">
            <a:extLst>
              <a:ext uri="{FF2B5EF4-FFF2-40B4-BE49-F238E27FC236}">
                <a16:creationId xmlns:a16="http://schemas.microsoft.com/office/drawing/2014/main" id="{B5053F17-9218-3DF0-2593-FCA6B384FC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0" y="6019800"/>
            <a:ext cx="204211" cy="838200"/>
          </a:xfrm>
          <a:prstGeom prst="rect">
            <a:avLst/>
          </a:prstGeom>
        </p:spPr>
      </p:pic>
      <p:cxnSp>
        <p:nvCxnSpPr>
          <p:cNvPr id="13" name="Straight Connector 12">
            <a:extLst>
              <a:ext uri="{FF2B5EF4-FFF2-40B4-BE49-F238E27FC236}">
                <a16:creationId xmlns:a16="http://schemas.microsoft.com/office/drawing/2014/main" id="{43C22034-0B15-C415-09E4-DF4D906139FA}"/>
              </a:ext>
            </a:extLst>
          </p:cNvPr>
          <p:cNvCxnSpPr>
            <a:cxnSpLocks/>
          </p:cNvCxnSpPr>
          <p:nvPr userDrawn="1"/>
        </p:nvCxnSpPr>
        <p:spPr>
          <a:xfrm flipH="1">
            <a:off x="697588" y="6533073"/>
            <a:ext cx="6986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4B0BA5A-7E12-FB48-D948-DE6E6495D98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601496" y="6183707"/>
            <a:ext cx="304707" cy="403340"/>
          </a:xfrm>
          <a:prstGeom prst="rect">
            <a:avLst/>
          </a:prstGeom>
        </p:spPr>
      </p:pic>
    </p:spTree>
    <p:extLst>
      <p:ext uri="{BB962C8B-B14F-4D97-AF65-F5344CB8AC3E}">
        <p14:creationId xmlns:p14="http://schemas.microsoft.com/office/powerpoint/2010/main" val="26434220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Light Blue)">
    <p:bg>
      <p:bgPr>
        <a:solidFill>
          <a:srgbClr val="E5F8FF"/>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D0A238B-4841-1B93-35B6-31E0609521EC}"/>
              </a:ext>
            </a:extLst>
          </p:cNvPr>
          <p:cNvSpPr>
            <a:spLocks noGrp="1"/>
          </p:cNvSpPr>
          <p:nvPr>
            <p:ph idx="12" hasCustomPrompt="1"/>
          </p:nvPr>
        </p:nvSpPr>
        <p:spPr>
          <a:xfrm>
            <a:off x="697588" y="1692725"/>
            <a:ext cx="10796823" cy="4490982"/>
          </a:xfrm>
          <a:prstGeom prst="rect">
            <a:avLst/>
          </a:prstGeom>
        </p:spPr>
        <p:txBody>
          <a:bodyPr anchor="t">
            <a:normAutofit/>
          </a:bodyPr>
          <a:lstStyle>
            <a:lvl1pPr>
              <a:lnSpc>
                <a:spcPct val="100000"/>
              </a:lnSpc>
              <a:spcBef>
                <a:spcPts val="1000"/>
              </a:spcBef>
              <a:buClr>
                <a:schemeClr val="accent1"/>
              </a:buClr>
              <a:defRPr sz="1800" b="0" i="0">
                <a:solidFill>
                  <a:schemeClr val="tx2"/>
                </a:solidFill>
                <a:latin typeface="Inter Tight" pitchFamily="2" charset="0"/>
                <a:ea typeface="Inter Tight" pitchFamily="2" charset="0"/>
                <a:cs typeface="Inter Tight" pitchFamily="2" charset="0"/>
              </a:defRPr>
            </a:lvl1pPr>
            <a:lvl2pPr>
              <a:lnSpc>
                <a:spcPct val="100000"/>
              </a:lnSpc>
              <a:spcBef>
                <a:spcPts val="1000"/>
              </a:spcBef>
              <a:buClr>
                <a:schemeClr val="accent1"/>
              </a:buClr>
              <a:defRPr sz="1600" b="0" i="0">
                <a:solidFill>
                  <a:schemeClr val="tx2"/>
                </a:solidFill>
                <a:latin typeface="Inter Tight" pitchFamily="2" charset="0"/>
                <a:ea typeface="Inter Tight" pitchFamily="2" charset="0"/>
                <a:cs typeface="Inter Tight" pitchFamily="2"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dirty="0"/>
              <a:t>First level</a:t>
            </a:r>
          </a:p>
          <a:p>
            <a:pPr lvl="1"/>
            <a:r>
              <a:rPr lang="en-GB" dirty="0"/>
              <a:t>Second level</a:t>
            </a:r>
          </a:p>
        </p:txBody>
      </p:sp>
      <p:sp>
        <p:nvSpPr>
          <p:cNvPr id="5" name="Text Placeholder 17">
            <a:extLst>
              <a:ext uri="{FF2B5EF4-FFF2-40B4-BE49-F238E27FC236}">
                <a16:creationId xmlns:a16="http://schemas.microsoft.com/office/drawing/2014/main" id="{4367C566-B2DC-CA9E-B22A-BDB26CD9602A}"/>
              </a:ext>
            </a:extLst>
          </p:cNvPr>
          <p:cNvSpPr>
            <a:spLocks noGrp="1"/>
          </p:cNvSpPr>
          <p:nvPr>
            <p:ph type="body" sz="quarter" idx="13" hasCustomPrompt="1"/>
          </p:nvPr>
        </p:nvSpPr>
        <p:spPr>
          <a:xfrm>
            <a:off x="697588" y="811374"/>
            <a:ext cx="10796822" cy="581186"/>
          </a:xfrm>
          <a:prstGeom prst="rect">
            <a:avLst/>
          </a:prstGeom>
        </p:spPr>
        <p:txBody>
          <a:bodyPr anchor="b"/>
          <a:lstStyle>
            <a:lvl1pPr marL="0" indent="0" algn="l">
              <a:buNone/>
              <a:defRPr sz="3200" b="1" i="0">
                <a:solidFill>
                  <a:schemeClr val="tx2"/>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pic>
        <p:nvPicPr>
          <p:cNvPr id="9" name="Graphic 8">
            <a:extLst>
              <a:ext uri="{FF2B5EF4-FFF2-40B4-BE49-F238E27FC236}">
                <a16:creationId xmlns:a16="http://schemas.microsoft.com/office/drawing/2014/main" id="{0E29FFEE-181C-C2C5-7DF6-436B94800C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1743557" y="0"/>
            <a:ext cx="448443" cy="1840669"/>
          </a:xfrm>
          <a:prstGeom prst="rect">
            <a:avLst/>
          </a:prstGeom>
        </p:spPr>
      </p:pic>
      <p:pic>
        <p:nvPicPr>
          <p:cNvPr id="11" name="Graphic 10">
            <a:extLst>
              <a:ext uri="{FF2B5EF4-FFF2-40B4-BE49-F238E27FC236}">
                <a16:creationId xmlns:a16="http://schemas.microsoft.com/office/drawing/2014/main" id="{D2BBF87E-38F0-59B7-E92E-24B77F23CC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0" y="6019800"/>
            <a:ext cx="204211" cy="838200"/>
          </a:xfrm>
          <a:prstGeom prst="rect">
            <a:avLst/>
          </a:prstGeom>
        </p:spPr>
      </p:pic>
      <p:cxnSp>
        <p:nvCxnSpPr>
          <p:cNvPr id="13" name="Straight Connector 12">
            <a:extLst>
              <a:ext uri="{FF2B5EF4-FFF2-40B4-BE49-F238E27FC236}">
                <a16:creationId xmlns:a16="http://schemas.microsoft.com/office/drawing/2014/main" id="{DD1067C1-9C26-DC85-06D9-4A17A032829E}"/>
              </a:ext>
            </a:extLst>
          </p:cNvPr>
          <p:cNvCxnSpPr>
            <a:cxnSpLocks/>
          </p:cNvCxnSpPr>
          <p:nvPr userDrawn="1"/>
        </p:nvCxnSpPr>
        <p:spPr>
          <a:xfrm flipH="1">
            <a:off x="697588" y="6533073"/>
            <a:ext cx="6986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7B2DA7C-D60F-A115-7D43-D29101F000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601496" y="6183707"/>
            <a:ext cx="304707" cy="403340"/>
          </a:xfrm>
          <a:prstGeom prst="rect">
            <a:avLst/>
          </a:prstGeom>
        </p:spPr>
      </p:pic>
    </p:spTree>
    <p:extLst>
      <p:ext uri="{BB962C8B-B14F-4D97-AF65-F5344CB8AC3E}">
        <p14:creationId xmlns:p14="http://schemas.microsoft.com/office/powerpoint/2010/main" val="7797386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White, no background image)">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843175" y="3006605"/>
            <a:ext cx="9762700" cy="1051687"/>
          </a:xfrm>
          <a:prstGeom prst="rect">
            <a:avLst/>
          </a:prstGeom>
        </p:spPr>
        <p:txBody>
          <a:bodyPr anchor="b"/>
          <a:lstStyle>
            <a:lvl1pPr marL="0" indent="0" algn="l">
              <a:buNone/>
              <a:defRPr sz="6600" b="1" i="0">
                <a:solidFill>
                  <a:schemeClr val="tx2"/>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843175" y="4026396"/>
            <a:ext cx="9762700" cy="346216"/>
          </a:xfrm>
          <a:prstGeom prst="rect">
            <a:avLst/>
          </a:prstGeom>
        </p:spPr>
        <p:txBody>
          <a:bodyPr/>
          <a:lstStyle>
            <a:lvl1pPr marL="0" indent="0" algn="l">
              <a:buNone/>
              <a:defRPr sz="1800" b="0" i="0">
                <a:solidFill>
                  <a:schemeClr val="accent1"/>
                </a:solidFill>
                <a:latin typeface="Inter Tight" pitchFamily="2" charset="0"/>
                <a:ea typeface="Inter Tight" pitchFamily="2" charset="0"/>
                <a:cs typeface="Inter Tight" pitchFamily="2" charset="0"/>
              </a:defRPr>
            </a:lvl1pPr>
          </a:lstStyle>
          <a:p>
            <a:pPr lvl="0"/>
            <a:r>
              <a:rPr lang="en-GB" dirty="0"/>
              <a:t>Your subtitle here</a:t>
            </a:r>
            <a:endParaRPr lang="en-US" dirty="0"/>
          </a:p>
        </p:txBody>
      </p:sp>
      <p:pic>
        <p:nvPicPr>
          <p:cNvPr id="3" name="Graphic 2">
            <a:extLst>
              <a:ext uri="{FF2B5EF4-FFF2-40B4-BE49-F238E27FC236}">
                <a16:creationId xmlns:a16="http://schemas.microsoft.com/office/drawing/2014/main" id="{C51E448D-7679-BA06-21D4-7D437908A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293857"/>
            <a:ext cx="438150" cy="2908460"/>
          </a:xfrm>
          <a:prstGeom prst="rect">
            <a:avLst/>
          </a:prstGeom>
        </p:spPr>
      </p:pic>
      <p:pic>
        <p:nvPicPr>
          <p:cNvPr id="7" name="Picture 6">
            <a:extLst>
              <a:ext uri="{FF2B5EF4-FFF2-40B4-BE49-F238E27FC236}">
                <a16:creationId xmlns:a16="http://schemas.microsoft.com/office/drawing/2014/main" id="{6F3926FD-AD5B-4CAE-F69E-EF40E23394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43176" y="561293"/>
            <a:ext cx="2089448" cy="486456"/>
          </a:xfrm>
          <a:prstGeom prst="rect">
            <a:avLst/>
          </a:prstGeom>
        </p:spPr>
      </p:pic>
      <p:cxnSp>
        <p:nvCxnSpPr>
          <p:cNvPr id="8" name="Straight Connector 7">
            <a:extLst>
              <a:ext uri="{FF2B5EF4-FFF2-40B4-BE49-F238E27FC236}">
                <a16:creationId xmlns:a16="http://schemas.microsoft.com/office/drawing/2014/main" id="{CE2C83FC-5D4C-B93F-1349-288FCE32D710}"/>
              </a:ext>
            </a:extLst>
          </p:cNvPr>
          <p:cNvCxnSpPr>
            <a:cxnSpLocks/>
          </p:cNvCxnSpPr>
          <p:nvPr userDrawn="1"/>
        </p:nvCxnSpPr>
        <p:spPr>
          <a:xfrm flipH="1">
            <a:off x="843175" y="6448425"/>
            <a:ext cx="6986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4391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Slide (White)">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1214650" y="2857500"/>
            <a:ext cx="9762700" cy="930465"/>
          </a:xfrm>
          <a:prstGeom prst="rect">
            <a:avLst/>
          </a:prstGeom>
        </p:spPr>
        <p:txBody>
          <a:bodyPr anchor="b"/>
          <a:lstStyle>
            <a:lvl1pPr marL="0" indent="0" algn="ctr">
              <a:buNone/>
              <a:defRPr sz="5400" b="1" i="0">
                <a:solidFill>
                  <a:schemeClr val="tx2"/>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1214650" y="3804536"/>
            <a:ext cx="9762700" cy="346216"/>
          </a:xfrm>
          <a:prstGeom prst="rect">
            <a:avLst/>
          </a:prstGeom>
        </p:spPr>
        <p:txBody>
          <a:bodyPr/>
          <a:lstStyle>
            <a:lvl1pPr marL="0" indent="0" algn="ctr">
              <a:buNone/>
              <a:defRPr sz="2000" b="0" i="0">
                <a:solidFill>
                  <a:schemeClr val="accent1"/>
                </a:solidFill>
                <a:latin typeface="Inter Tight" pitchFamily="2" charset="0"/>
                <a:ea typeface="Inter Tight" pitchFamily="2" charset="0"/>
                <a:cs typeface="Inter Tight" pitchFamily="2" charset="0"/>
              </a:defRPr>
            </a:lvl1pPr>
          </a:lstStyle>
          <a:p>
            <a:pPr lvl="0"/>
            <a:r>
              <a:rPr lang="en-GB" dirty="0"/>
              <a:t>Your subtitle here</a:t>
            </a:r>
            <a:endParaRPr lang="en-US" dirty="0"/>
          </a:p>
        </p:txBody>
      </p:sp>
      <p:pic>
        <p:nvPicPr>
          <p:cNvPr id="2" name="Picture 1">
            <a:extLst>
              <a:ext uri="{FF2B5EF4-FFF2-40B4-BE49-F238E27FC236}">
                <a16:creationId xmlns:a16="http://schemas.microsoft.com/office/drawing/2014/main" id="{DEAA17A6-2320-2D4C-E4C7-ADCD64BCB6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01496" y="6183707"/>
            <a:ext cx="304707" cy="403340"/>
          </a:xfrm>
          <a:prstGeom prst="rect">
            <a:avLst/>
          </a:prstGeom>
        </p:spPr>
      </p:pic>
      <p:pic>
        <p:nvPicPr>
          <p:cNvPr id="4" name="Graphic 3">
            <a:extLst>
              <a:ext uri="{FF2B5EF4-FFF2-40B4-BE49-F238E27FC236}">
                <a16:creationId xmlns:a16="http://schemas.microsoft.com/office/drawing/2014/main" id="{6C88CB44-F8AF-683D-7A66-9B5FB02948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5876925" y="5184695"/>
            <a:ext cx="438150" cy="2908460"/>
          </a:xfrm>
          <a:prstGeom prst="rect">
            <a:avLst/>
          </a:prstGeom>
        </p:spPr>
      </p:pic>
    </p:spTree>
    <p:extLst>
      <p:ext uri="{BB962C8B-B14F-4D97-AF65-F5344CB8AC3E}">
        <p14:creationId xmlns:p14="http://schemas.microsoft.com/office/powerpoint/2010/main" val="3459393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3 column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a:xfrm>
            <a:off x="7554138" y="330370"/>
            <a:ext cx="3500715" cy="309201"/>
          </a:xfrm>
          <a:prstGeom prst="rect">
            <a:avLst/>
          </a:prstGeom>
        </p:spPr>
        <p:txBody>
          <a:bodyPr/>
          <a:lstStyle/>
          <a:p>
            <a:fld id="{13BE2844-2F76-E644-A845-460A05DF696C}"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a:xfrm>
            <a:off x="1451579" y="329307"/>
            <a:ext cx="5938836" cy="309201"/>
          </a:xfrm>
          <a:prstGeom prst="rect">
            <a:avLst/>
          </a:prstGeom>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a:xfrm>
            <a:off x="480060" y="798973"/>
            <a:ext cx="811019" cy="503578"/>
          </a:xfrm>
          <a:prstGeom prst="rect">
            <a:avLst/>
          </a:prstGeom>
        </p:spPr>
        <p:txBody>
          <a:bodyPr/>
          <a:lstStyle/>
          <a:p>
            <a:fld id="{01FFFE70-FC19-4A94-9D10-0B3C8E890CB2}" type="slidenum">
              <a:rPr lang="en-GB" noProof="0" smtClean="0"/>
              <a:pPr/>
              <a:t>‹#›</a:t>
            </a:fld>
            <a:endParaRPr lang="en-GB" noProof="0"/>
          </a:p>
        </p:txBody>
      </p:sp>
      <p:sp>
        <p:nvSpPr>
          <p:cNvPr id="8" name="Content right">
            <a:extLst>
              <a:ext uri="{FF2B5EF4-FFF2-40B4-BE49-F238E27FC236}">
                <a16:creationId xmlns:a16="http://schemas.microsoft.com/office/drawing/2014/main" id="{821C6087-42E8-EF3E-2DB1-006977CF49AC}"/>
              </a:ext>
            </a:extLst>
          </p:cNvPr>
          <p:cNvSpPr>
            <a:spLocks noGrp="1"/>
          </p:cNvSpPr>
          <p:nvPr>
            <p:ph sz="quarter" idx="15" hasCustomPrompt="1"/>
          </p:nvPr>
        </p:nvSpPr>
        <p:spPr>
          <a:xfrm>
            <a:off x="8184000" y="1807199"/>
            <a:ext cx="3528000" cy="4104000"/>
          </a:xfrm>
          <a:prstGeom prst="rect">
            <a:avLst/>
          </a:prstGeom>
        </p:spPr>
        <p:txBody>
          <a:bodyPr/>
          <a:lstStyle>
            <a:lvl1pPr>
              <a:defRPr b="0"/>
            </a:lvl1pPr>
            <a:lvl2pPr>
              <a:defRPr b="0"/>
            </a:lvl2pPr>
            <a:lvl3pPr>
              <a:defRPr b="0"/>
            </a:lvl3pPr>
            <a:lvl4pPr>
              <a:defRPr b="0"/>
            </a:lvl4pPr>
            <a:lvl5pPr>
              <a:defRPr b="0"/>
            </a:lvl5pPr>
          </a:lstStyle>
          <a:p>
            <a:pPr lvl="0"/>
            <a:r>
              <a:rPr lang="en-GB" noProof="0"/>
              <a:t>Text</a:t>
            </a:r>
          </a:p>
          <a:p>
            <a:pPr lvl="1"/>
            <a:r>
              <a:rPr lang="en-GB" noProof="0"/>
              <a:t>Text</a:t>
            </a:r>
          </a:p>
          <a:p>
            <a:pPr lvl="2"/>
            <a:r>
              <a:rPr lang="en-GB" noProof="0"/>
              <a:t>Text</a:t>
            </a:r>
          </a:p>
          <a:p>
            <a:pPr lvl="3"/>
            <a:r>
              <a:rPr lang="en-GB" noProof="0"/>
              <a:t>Text</a:t>
            </a:r>
          </a:p>
          <a:p>
            <a:pPr lvl="4"/>
            <a:r>
              <a:rPr lang="en-GB" noProof="0"/>
              <a:t>Text</a:t>
            </a:r>
          </a:p>
        </p:txBody>
      </p:sp>
      <p:sp>
        <p:nvSpPr>
          <p:cNvPr id="6" name="Content center">
            <a:extLst>
              <a:ext uri="{FF2B5EF4-FFF2-40B4-BE49-F238E27FC236}">
                <a16:creationId xmlns:a16="http://schemas.microsoft.com/office/drawing/2014/main" id="{4DBF2313-467C-EC6E-F064-A45CD68A4D59}"/>
              </a:ext>
            </a:extLst>
          </p:cNvPr>
          <p:cNvSpPr>
            <a:spLocks noGrp="1"/>
          </p:cNvSpPr>
          <p:nvPr>
            <p:ph sz="quarter" idx="14" hasCustomPrompt="1"/>
          </p:nvPr>
        </p:nvSpPr>
        <p:spPr>
          <a:xfrm>
            <a:off x="4332000" y="1807199"/>
            <a:ext cx="3528000" cy="4104000"/>
          </a:xfrm>
          <a:prstGeom prst="rect">
            <a:avLst/>
          </a:prstGeom>
        </p:spPr>
        <p:txBody>
          <a:bodyPr/>
          <a:lstStyle>
            <a:lvl1pPr>
              <a:defRPr b="0"/>
            </a:lvl1pPr>
            <a:lvl2pPr>
              <a:defRPr b="0"/>
            </a:lvl2pPr>
            <a:lvl3pPr>
              <a:defRPr b="0"/>
            </a:lvl3pPr>
            <a:lvl4pPr>
              <a:defRPr b="0"/>
            </a:lvl4pPr>
            <a:lvl5pPr>
              <a:defRPr b="0"/>
            </a:lvl5pPr>
          </a:lstStyle>
          <a:p>
            <a:pPr lvl="0"/>
            <a:r>
              <a:rPr lang="en-GB" noProof="0"/>
              <a:t>Text</a:t>
            </a:r>
          </a:p>
          <a:p>
            <a:pPr lvl="1"/>
            <a:r>
              <a:rPr lang="en-GB" noProof="0"/>
              <a:t>Text</a:t>
            </a:r>
          </a:p>
          <a:p>
            <a:pPr lvl="2"/>
            <a:r>
              <a:rPr lang="en-GB" noProof="0"/>
              <a:t>Text</a:t>
            </a:r>
          </a:p>
          <a:p>
            <a:pPr lvl="3"/>
            <a:r>
              <a:rPr lang="en-GB" noProof="0"/>
              <a:t>Text</a:t>
            </a:r>
          </a:p>
          <a:p>
            <a:pPr lvl="4"/>
            <a:r>
              <a:rPr lang="en-GB" noProof="0"/>
              <a:t>Text</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4" y="1807199"/>
            <a:ext cx="3528000" cy="4104000"/>
          </a:xfrm>
          <a:prstGeom prst="rect">
            <a:avLst/>
          </a:prstGeom>
        </p:spPr>
        <p:txBody>
          <a:bodyPr/>
          <a:lstStyle>
            <a:lvl1pPr>
              <a:defRPr b="0"/>
            </a:lvl1pPr>
            <a:lvl2pPr>
              <a:defRPr b="0"/>
            </a:lvl2pPr>
            <a:lvl3pPr>
              <a:defRPr b="0"/>
            </a:lvl3pPr>
            <a:lvl4pPr>
              <a:defRPr b="0"/>
            </a:lvl4pPr>
            <a:lvl5pPr>
              <a:defRPr b="0"/>
            </a:lvl5pPr>
          </a:lstStyle>
          <a:p>
            <a:pPr lvl="0"/>
            <a:r>
              <a:rPr lang="en-GB" noProof="0"/>
              <a:t>Text</a:t>
            </a:r>
          </a:p>
          <a:p>
            <a:pPr lvl="1"/>
            <a:r>
              <a:rPr lang="en-GB" noProof="0"/>
              <a:t>Text</a:t>
            </a:r>
          </a:p>
          <a:p>
            <a:pPr lvl="2"/>
            <a:r>
              <a:rPr lang="en-GB" noProof="0"/>
              <a:t>Text</a:t>
            </a:r>
          </a:p>
          <a:p>
            <a:pPr lvl="3"/>
            <a:r>
              <a:rPr lang="en-GB" noProof="0"/>
              <a:t>Text</a:t>
            </a:r>
          </a:p>
          <a:p>
            <a:pPr lvl="4"/>
            <a:r>
              <a:rPr lang="en-GB" noProof="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a:prstGeom prst="rect">
            <a:avLst/>
          </a:prstGeom>
        </p:spPr>
        <p:txBody>
          <a:bodyPr/>
          <a:lstStyle>
            <a:lvl1pPr>
              <a:defRPr>
                <a:latin typeface="+mn-lt"/>
              </a:defRPr>
            </a:lvl1pPr>
          </a:lstStyle>
          <a:p>
            <a:r>
              <a:rPr lang="en-GB" noProof="0"/>
              <a:t>Heading</a:t>
            </a:r>
          </a:p>
        </p:txBody>
      </p:sp>
    </p:spTree>
    <p:extLst>
      <p:ext uri="{BB962C8B-B14F-4D97-AF65-F5344CB8AC3E}">
        <p14:creationId xmlns:p14="http://schemas.microsoft.com/office/powerpoint/2010/main" val="545564272"/>
      </p:ext>
    </p:extLst>
  </p:cSld>
  <p:clrMapOvr>
    <a:masterClrMapping/>
  </p:clrMapOvr>
  <p:extLst>
    <p:ext uri="{DCECCB84-F9BA-43D5-87BE-67443E8EF086}">
      <p15:sldGuideLst xmlns:p15="http://schemas.microsoft.com/office/powerpoint/2012/main">
        <p15:guide id="1" pos="2525">
          <p15:clr>
            <a:srgbClr val="FBAE40"/>
          </p15:clr>
        </p15:guide>
        <p15:guide id="2" pos="2729">
          <p15:clr>
            <a:srgbClr val="FBAE40"/>
          </p15:clr>
        </p15:guide>
        <p15:guide id="3" pos="5155">
          <p15:clr>
            <a:srgbClr val="FBAE40"/>
          </p15:clr>
        </p15:guide>
        <p15:guide id="4" pos="4951">
          <p15:clr>
            <a:srgbClr val="FBAE40"/>
          </p15:clr>
        </p15:guide>
        <p15:guide id="5" orient="horz" pos="1139">
          <p15:clr>
            <a:srgbClr val="FBAE40"/>
          </p15:clr>
        </p15:guide>
        <p15:guide id="6" orient="horz" pos="3725">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White with subtitle)">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DD6B9E8-8E8D-4697-A631-AD618B0D2A81}"/>
              </a:ext>
            </a:extLst>
          </p:cNvPr>
          <p:cNvSpPr>
            <a:spLocks noGrp="1"/>
          </p:cNvSpPr>
          <p:nvPr>
            <p:ph idx="1" hasCustomPrompt="1"/>
          </p:nvPr>
        </p:nvSpPr>
        <p:spPr>
          <a:xfrm>
            <a:off x="697588" y="2055511"/>
            <a:ext cx="10796823" cy="4128196"/>
          </a:xfrm>
          <a:prstGeom prst="rect">
            <a:avLst/>
          </a:prstGeom>
        </p:spPr>
        <p:txBody>
          <a:bodyPr anchor="t">
            <a:normAutofit/>
          </a:bodyPr>
          <a:lstStyle>
            <a:lvl1pPr>
              <a:lnSpc>
                <a:spcPct val="100000"/>
              </a:lnSpc>
              <a:spcBef>
                <a:spcPts val="1000"/>
              </a:spcBef>
              <a:buClr>
                <a:schemeClr val="accent1"/>
              </a:buClr>
              <a:defRPr sz="1800" b="0" i="0">
                <a:solidFill>
                  <a:schemeClr val="tx2"/>
                </a:solidFill>
                <a:latin typeface="Inter Tight" pitchFamily="2" charset="0"/>
                <a:ea typeface="Inter Tight" pitchFamily="2" charset="0"/>
                <a:cs typeface="Inter Tight" pitchFamily="2" charset="0"/>
              </a:defRPr>
            </a:lvl1pPr>
            <a:lvl2pPr>
              <a:lnSpc>
                <a:spcPct val="100000"/>
              </a:lnSpc>
              <a:spcBef>
                <a:spcPts val="1000"/>
              </a:spcBef>
              <a:buClr>
                <a:schemeClr val="accent1"/>
              </a:buClr>
              <a:defRPr sz="1600" b="0" i="0">
                <a:solidFill>
                  <a:schemeClr val="tx2"/>
                </a:solidFill>
                <a:latin typeface="Inter Tight" pitchFamily="2" charset="0"/>
                <a:ea typeface="Inter Tight" pitchFamily="2" charset="0"/>
                <a:cs typeface="Inter Tight" pitchFamily="2"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dirty="0"/>
              <a:t>First level</a:t>
            </a:r>
          </a:p>
          <a:p>
            <a:pPr lvl="1"/>
            <a:r>
              <a:rPr lang="en-GB" dirty="0"/>
              <a:t>Second level</a:t>
            </a:r>
          </a:p>
        </p:txBody>
      </p:sp>
      <p:sp>
        <p:nvSpPr>
          <p:cNvPr id="3" name="Text Placeholder 17">
            <a:extLst>
              <a:ext uri="{FF2B5EF4-FFF2-40B4-BE49-F238E27FC236}">
                <a16:creationId xmlns:a16="http://schemas.microsoft.com/office/drawing/2014/main" id="{E86CB8A8-4E87-5E52-820F-3D28A339AA8F}"/>
              </a:ext>
            </a:extLst>
          </p:cNvPr>
          <p:cNvSpPr>
            <a:spLocks noGrp="1"/>
          </p:cNvSpPr>
          <p:nvPr>
            <p:ph type="body" sz="quarter" idx="11" hasCustomPrompt="1"/>
          </p:nvPr>
        </p:nvSpPr>
        <p:spPr>
          <a:xfrm>
            <a:off x="697588" y="811374"/>
            <a:ext cx="10796822" cy="581186"/>
          </a:xfrm>
          <a:prstGeom prst="rect">
            <a:avLst/>
          </a:prstGeom>
        </p:spPr>
        <p:txBody>
          <a:bodyPr anchor="b"/>
          <a:lstStyle>
            <a:lvl1pPr marL="0" indent="0" algn="l">
              <a:buNone/>
              <a:defRPr sz="3200" b="1" i="0">
                <a:solidFill>
                  <a:schemeClr val="tx2"/>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sp>
        <p:nvSpPr>
          <p:cNvPr id="11" name="Text Placeholder 17">
            <a:extLst>
              <a:ext uri="{FF2B5EF4-FFF2-40B4-BE49-F238E27FC236}">
                <a16:creationId xmlns:a16="http://schemas.microsoft.com/office/drawing/2014/main" id="{EA127314-7FCB-AF0C-A746-B108BEAD8EF9}"/>
              </a:ext>
            </a:extLst>
          </p:cNvPr>
          <p:cNvSpPr>
            <a:spLocks noGrp="1"/>
          </p:cNvSpPr>
          <p:nvPr>
            <p:ph type="body" sz="quarter" idx="12" hasCustomPrompt="1"/>
          </p:nvPr>
        </p:nvSpPr>
        <p:spPr>
          <a:xfrm>
            <a:off x="697588" y="1409131"/>
            <a:ext cx="10796822" cy="346216"/>
          </a:xfrm>
          <a:prstGeom prst="rect">
            <a:avLst/>
          </a:prstGeom>
        </p:spPr>
        <p:txBody>
          <a:bodyPr/>
          <a:lstStyle>
            <a:lvl1pPr marL="0" indent="0" algn="l">
              <a:buNone/>
              <a:defRPr sz="1800" b="0" i="0">
                <a:solidFill>
                  <a:schemeClr val="accent1"/>
                </a:solidFill>
                <a:latin typeface="Inter Tight" pitchFamily="2" charset="0"/>
                <a:ea typeface="Inter Tight" pitchFamily="2" charset="0"/>
                <a:cs typeface="Inter Tight" pitchFamily="2" charset="0"/>
              </a:defRPr>
            </a:lvl1pPr>
          </a:lstStyle>
          <a:p>
            <a:pPr lvl="0"/>
            <a:r>
              <a:rPr lang="en-GB" dirty="0"/>
              <a:t>Your subtitle here</a:t>
            </a:r>
            <a:endParaRPr lang="en-US" dirty="0"/>
          </a:p>
        </p:txBody>
      </p:sp>
      <p:pic>
        <p:nvPicPr>
          <p:cNvPr id="10" name="Graphic 9">
            <a:extLst>
              <a:ext uri="{FF2B5EF4-FFF2-40B4-BE49-F238E27FC236}">
                <a16:creationId xmlns:a16="http://schemas.microsoft.com/office/drawing/2014/main" id="{03BA2250-B017-BB7B-6BAA-66B47EFC44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1743557" y="0"/>
            <a:ext cx="448443" cy="1840669"/>
          </a:xfrm>
          <a:prstGeom prst="rect">
            <a:avLst/>
          </a:prstGeom>
        </p:spPr>
      </p:pic>
      <p:pic>
        <p:nvPicPr>
          <p:cNvPr id="12" name="Graphic 11">
            <a:extLst>
              <a:ext uri="{FF2B5EF4-FFF2-40B4-BE49-F238E27FC236}">
                <a16:creationId xmlns:a16="http://schemas.microsoft.com/office/drawing/2014/main" id="{B5053F17-9218-3DF0-2593-FCA6B384FC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0" y="6019800"/>
            <a:ext cx="204211" cy="838200"/>
          </a:xfrm>
          <a:prstGeom prst="rect">
            <a:avLst/>
          </a:prstGeom>
        </p:spPr>
      </p:pic>
      <p:cxnSp>
        <p:nvCxnSpPr>
          <p:cNvPr id="13" name="Straight Connector 12">
            <a:extLst>
              <a:ext uri="{FF2B5EF4-FFF2-40B4-BE49-F238E27FC236}">
                <a16:creationId xmlns:a16="http://schemas.microsoft.com/office/drawing/2014/main" id="{43C22034-0B15-C415-09E4-DF4D906139FA}"/>
              </a:ext>
            </a:extLst>
          </p:cNvPr>
          <p:cNvCxnSpPr>
            <a:cxnSpLocks/>
          </p:cNvCxnSpPr>
          <p:nvPr userDrawn="1"/>
        </p:nvCxnSpPr>
        <p:spPr>
          <a:xfrm flipH="1">
            <a:off x="697588" y="6533073"/>
            <a:ext cx="6986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4B0BA5A-7E12-FB48-D948-DE6E6495D98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601496" y="6183707"/>
            <a:ext cx="304707" cy="403340"/>
          </a:xfrm>
          <a:prstGeom prst="rect">
            <a:avLst/>
          </a:prstGeom>
        </p:spPr>
      </p:pic>
    </p:spTree>
    <p:extLst>
      <p:ext uri="{BB962C8B-B14F-4D97-AF65-F5344CB8AC3E}">
        <p14:creationId xmlns:p14="http://schemas.microsoft.com/office/powerpoint/2010/main" val="23798909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White)">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D0A238B-4841-1B93-35B6-31E0609521EC}"/>
              </a:ext>
            </a:extLst>
          </p:cNvPr>
          <p:cNvSpPr>
            <a:spLocks noGrp="1"/>
          </p:cNvSpPr>
          <p:nvPr>
            <p:ph idx="12" hasCustomPrompt="1"/>
          </p:nvPr>
        </p:nvSpPr>
        <p:spPr>
          <a:xfrm>
            <a:off x="697588" y="1692725"/>
            <a:ext cx="10796823" cy="4490982"/>
          </a:xfrm>
          <a:prstGeom prst="rect">
            <a:avLst/>
          </a:prstGeom>
        </p:spPr>
        <p:txBody>
          <a:bodyPr anchor="t">
            <a:normAutofit/>
          </a:bodyPr>
          <a:lstStyle>
            <a:lvl1pPr>
              <a:lnSpc>
                <a:spcPct val="100000"/>
              </a:lnSpc>
              <a:spcBef>
                <a:spcPts val="1000"/>
              </a:spcBef>
              <a:buClr>
                <a:schemeClr val="accent1"/>
              </a:buClr>
              <a:defRPr sz="1800" b="0" i="0">
                <a:solidFill>
                  <a:schemeClr val="tx2"/>
                </a:solidFill>
                <a:latin typeface="Inter Tight" pitchFamily="2" charset="0"/>
                <a:ea typeface="Inter Tight" pitchFamily="2" charset="0"/>
                <a:cs typeface="Inter Tight" pitchFamily="2" charset="0"/>
              </a:defRPr>
            </a:lvl1pPr>
            <a:lvl2pPr>
              <a:lnSpc>
                <a:spcPct val="100000"/>
              </a:lnSpc>
              <a:spcBef>
                <a:spcPts val="1000"/>
              </a:spcBef>
              <a:buClr>
                <a:schemeClr val="accent1"/>
              </a:buClr>
              <a:defRPr sz="1600" b="0" i="0">
                <a:solidFill>
                  <a:schemeClr val="tx2"/>
                </a:solidFill>
                <a:latin typeface="Inter Tight" pitchFamily="2" charset="0"/>
                <a:ea typeface="Inter Tight" pitchFamily="2" charset="0"/>
                <a:cs typeface="Inter Tight" pitchFamily="2"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dirty="0"/>
              <a:t>First level</a:t>
            </a:r>
          </a:p>
          <a:p>
            <a:pPr lvl="1"/>
            <a:r>
              <a:rPr lang="en-GB" dirty="0"/>
              <a:t>Second level</a:t>
            </a:r>
          </a:p>
        </p:txBody>
      </p:sp>
      <p:sp>
        <p:nvSpPr>
          <p:cNvPr id="5" name="Text Placeholder 17">
            <a:extLst>
              <a:ext uri="{FF2B5EF4-FFF2-40B4-BE49-F238E27FC236}">
                <a16:creationId xmlns:a16="http://schemas.microsoft.com/office/drawing/2014/main" id="{4367C566-B2DC-CA9E-B22A-BDB26CD9602A}"/>
              </a:ext>
            </a:extLst>
          </p:cNvPr>
          <p:cNvSpPr>
            <a:spLocks noGrp="1"/>
          </p:cNvSpPr>
          <p:nvPr>
            <p:ph type="body" sz="quarter" idx="13" hasCustomPrompt="1"/>
          </p:nvPr>
        </p:nvSpPr>
        <p:spPr>
          <a:xfrm>
            <a:off x="697588" y="811374"/>
            <a:ext cx="10796822" cy="581186"/>
          </a:xfrm>
          <a:prstGeom prst="rect">
            <a:avLst/>
          </a:prstGeom>
        </p:spPr>
        <p:txBody>
          <a:bodyPr anchor="b"/>
          <a:lstStyle>
            <a:lvl1pPr marL="0" indent="0" algn="l">
              <a:buNone/>
              <a:defRPr sz="3200" b="1" i="0">
                <a:solidFill>
                  <a:schemeClr val="tx2"/>
                </a:solidFill>
                <a:latin typeface="Inter Tight Black" pitchFamily="2" charset="0"/>
                <a:ea typeface="Inter Tight Black" pitchFamily="2" charset="0"/>
                <a:cs typeface="Inter Tight Black" pitchFamily="2" charset="0"/>
              </a:defRPr>
            </a:lvl1pPr>
          </a:lstStyle>
          <a:p>
            <a:pPr lvl="0"/>
            <a:r>
              <a:rPr lang="en-GB" dirty="0"/>
              <a:t>Your title here</a:t>
            </a:r>
            <a:endParaRPr lang="en-US" dirty="0"/>
          </a:p>
        </p:txBody>
      </p:sp>
      <p:pic>
        <p:nvPicPr>
          <p:cNvPr id="9" name="Graphic 8">
            <a:extLst>
              <a:ext uri="{FF2B5EF4-FFF2-40B4-BE49-F238E27FC236}">
                <a16:creationId xmlns:a16="http://schemas.microsoft.com/office/drawing/2014/main" id="{0E29FFEE-181C-C2C5-7DF6-436B94800C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1743557" y="0"/>
            <a:ext cx="448443" cy="1840669"/>
          </a:xfrm>
          <a:prstGeom prst="rect">
            <a:avLst/>
          </a:prstGeom>
        </p:spPr>
      </p:pic>
      <p:pic>
        <p:nvPicPr>
          <p:cNvPr id="11" name="Graphic 10">
            <a:extLst>
              <a:ext uri="{FF2B5EF4-FFF2-40B4-BE49-F238E27FC236}">
                <a16:creationId xmlns:a16="http://schemas.microsoft.com/office/drawing/2014/main" id="{D2BBF87E-38F0-59B7-E92E-24B77F23CC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0" y="6019800"/>
            <a:ext cx="204211" cy="838200"/>
          </a:xfrm>
          <a:prstGeom prst="rect">
            <a:avLst/>
          </a:prstGeom>
        </p:spPr>
      </p:pic>
      <p:cxnSp>
        <p:nvCxnSpPr>
          <p:cNvPr id="13" name="Straight Connector 12">
            <a:extLst>
              <a:ext uri="{FF2B5EF4-FFF2-40B4-BE49-F238E27FC236}">
                <a16:creationId xmlns:a16="http://schemas.microsoft.com/office/drawing/2014/main" id="{DD1067C1-9C26-DC85-06D9-4A17A032829E}"/>
              </a:ext>
            </a:extLst>
          </p:cNvPr>
          <p:cNvCxnSpPr>
            <a:cxnSpLocks/>
          </p:cNvCxnSpPr>
          <p:nvPr userDrawn="1"/>
        </p:nvCxnSpPr>
        <p:spPr>
          <a:xfrm flipH="1">
            <a:off x="697588" y="6533073"/>
            <a:ext cx="69860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7B2DA7C-D60F-A115-7D43-D29101F000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601496" y="6183707"/>
            <a:ext cx="304707" cy="403340"/>
          </a:xfrm>
          <a:prstGeom prst="rect">
            <a:avLst/>
          </a:prstGeom>
        </p:spPr>
      </p:pic>
    </p:spTree>
    <p:extLst>
      <p:ext uri="{BB962C8B-B14F-4D97-AF65-F5344CB8AC3E}">
        <p14:creationId xmlns:p14="http://schemas.microsoft.com/office/powerpoint/2010/main" val="3239754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627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2578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95009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35418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135815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95684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7834-78A6-35DC-4A0C-C69F52296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87A7F1-B30E-EEC8-6CE6-197654BC8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B0C1D9-22E7-2C15-4DCF-CA6FC0B31D7F}"/>
              </a:ext>
            </a:extLst>
          </p:cNvPr>
          <p:cNvSpPr>
            <a:spLocks noGrp="1"/>
          </p:cNvSpPr>
          <p:nvPr>
            <p:ph type="dt" sz="half" idx="10"/>
          </p:nvPr>
        </p:nvSpPr>
        <p:spPr/>
        <p:txBody>
          <a:bodyPr/>
          <a:lstStyle/>
          <a:p>
            <a:fld id="{B198EF67-EEA0-4BF4-9845-471F556C4459}" type="datetimeFigureOut">
              <a:rPr lang="en-GB" smtClean="0"/>
              <a:t>17/11/2025</a:t>
            </a:fld>
            <a:endParaRPr lang="en-GB"/>
          </a:p>
        </p:txBody>
      </p:sp>
      <p:sp>
        <p:nvSpPr>
          <p:cNvPr id="5" name="Footer Placeholder 4">
            <a:extLst>
              <a:ext uri="{FF2B5EF4-FFF2-40B4-BE49-F238E27FC236}">
                <a16:creationId xmlns:a16="http://schemas.microsoft.com/office/drawing/2014/main" id="{7DA8C5CB-BCC1-4210-4BB4-4EA298ABF1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C22D0A-096F-99C7-15C9-A6CA67DA42CA}"/>
              </a:ext>
            </a:extLst>
          </p:cNvPr>
          <p:cNvSpPr>
            <a:spLocks noGrp="1"/>
          </p:cNvSpPr>
          <p:nvPr>
            <p:ph type="sldNum" sz="quarter" idx="12"/>
          </p:nvPr>
        </p:nvSpPr>
        <p:spPr/>
        <p:txBody>
          <a:bodyPr/>
          <a:lstStyle/>
          <a:p>
            <a:fld id="{94A39E20-482D-4A51-B1C0-6B1A768C50D6}" type="slidenum">
              <a:rPr lang="en-GB" smtClean="0"/>
              <a:t>‹#›</a:t>
            </a:fld>
            <a:endParaRPr lang="en-GB"/>
          </a:p>
        </p:txBody>
      </p:sp>
    </p:spTree>
    <p:extLst>
      <p:ext uri="{BB962C8B-B14F-4D97-AF65-F5344CB8AC3E}">
        <p14:creationId xmlns:p14="http://schemas.microsoft.com/office/powerpoint/2010/main" val="55490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2655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05264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0043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4211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1827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18FF-4D0E-6C5F-8247-B522D6BA12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374294-0E4C-8AC8-2B4E-826C3EDF07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390F66-30BE-8337-6AF5-F04F424A5408}"/>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5" name="Footer Placeholder 4">
            <a:extLst>
              <a:ext uri="{FF2B5EF4-FFF2-40B4-BE49-F238E27FC236}">
                <a16:creationId xmlns:a16="http://schemas.microsoft.com/office/drawing/2014/main" id="{C2508E12-F9E3-A9DB-DB45-126593660F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CF5424-5A61-3A0E-F894-8BA06059BE2F}"/>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593170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C384-0001-AD4A-9ADD-FEBD66EFFF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DEAFEB-024F-6BC1-9AE1-AE6F40D667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D56FF0-7C68-A060-6EB4-324F975B6BAF}"/>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5" name="Footer Placeholder 4">
            <a:extLst>
              <a:ext uri="{FF2B5EF4-FFF2-40B4-BE49-F238E27FC236}">
                <a16:creationId xmlns:a16="http://schemas.microsoft.com/office/drawing/2014/main" id="{269F62D2-5A54-8324-0EBA-7199F1FBF1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BB0E9-0E89-8BEE-C40B-15FF0DE322FC}"/>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058319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5113-396E-D91D-FCCF-C5A358D0B6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FEE8F7-B806-2BC5-392A-FDD478DD26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C8F8D-CF74-1192-252F-65B2F3B91392}"/>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5" name="Footer Placeholder 4">
            <a:extLst>
              <a:ext uri="{FF2B5EF4-FFF2-40B4-BE49-F238E27FC236}">
                <a16:creationId xmlns:a16="http://schemas.microsoft.com/office/drawing/2014/main" id="{5E1DCD0D-2056-B100-B675-8A3BF49EE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03AD10-6BF9-C1B6-6E14-6F3A76385050}"/>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161938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Dark Blu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475F7E-1F21-62C4-1317-BF16676CB23C}"/>
              </a:ext>
            </a:extLst>
          </p:cNvPr>
          <p:cNvSpPr/>
          <p:nvPr userDrawn="1"/>
        </p:nvSpPr>
        <p:spPr>
          <a:xfrm>
            <a:off x="0" y="6741042"/>
            <a:ext cx="12192000" cy="1169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1214650" y="2921029"/>
            <a:ext cx="9762700" cy="581186"/>
          </a:xfrm>
          <a:prstGeom prst="rect">
            <a:avLst/>
          </a:prstGeom>
        </p:spPr>
        <p:txBody>
          <a:bodyPr anchor="b"/>
          <a:lstStyle>
            <a:lvl1pPr marL="0" indent="0" algn="ctr">
              <a:buNone/>
              <a:defRPr sz="3200" b="1" i="0">
                <a:solidFill>
                  <a:schemeClr val="bg1"/>
                </a:solidFill>
                <a:latin typeface="Myriad Pro" panose="020B0503030403020204" pitchFamily="34" charset="0"/>
              </a:defRPr>
            </a:lvl1pPr>
          </a:lstStyle>
          <a:p>
            <a:pPr lvl="0"/>
            <a:r>
              <a:rPr lang="en-GB"/>
              <a:t>Your title here</a:t>
            </a:r>
            <a:endParaRPr lang="en-US"/>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1214650" y="3518786"/>
            <a:ext cx="9762700" cy="346216"/>
          </a:xfrm>
          <a:prstGeom prst="rect">
            <a:avLst/>
          </a:prstGeom>
        </p:spPr>
        <p:txBody>
          <a:bodyPr/>
          <a:lstStyle>
            <a:lvl1pPr marL="0" indent="0" algn="ctr">
              <a:buNone/>
              <a:defRPr sz="2000" b="0" i="0">
                <a:solidFill>
                  <a:schemeClr val="bg1"/>
                </a:solidFill>
                <a:latin typeface="Myriad Pro Light" panose="020B0403030403020204" pitchFamily="34" charset="0"/>
              </a:defRPr>
            </a:lvl1pPr>
          </a:lstStyle>
          <a:p>
            <a:pPr lvl="0"/>
            <a:r>
              <a:rPr lang="en-GB"/>
              <a:t>Your subtitle here</a:t>
            </a:r>
            <a:endParaRPr lang="en-US"/>
          </a:p>
        </p:txBody>
      </p:sp>
      <p:pic>
        <p:nvPicPr>
          <p:cNvPr id="20" name="Picture 19">
            <a:extLst>
              <a:ext uri="{FF2B5EF4-FFF2-40B4-BE49-F238E27FC236}">
                <a16:creationId xmlns:a16="http://schemas.microsoft.com/office/drawing/2014/main" id="{9E44B666-7266-D69C-9764-8948C687F5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269" y="6124244"/>
            <a:ext cx="1159367" cy="316634"/>
          </a:xfrm>
          <a:prstGeom prst="rect">
            <a:avLst/>
          </a:prstGeom>
        </p:spPr>
      </p:pic>
    </p:spTree>
    <p:extLst>
      <p:ext uri="{BB962C8B-B14F-4D97-AF65-F5344CB8AC3E}">
        <p14:creationId xmlns:p14="http://schemas.microsoft.com/office/powerpoint/2010/main" val="2399370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1F55-1E5E-84EC-9270-B9BF97903D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C7153D-42E2-838B-5DFA-0AA5D91C9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7542C6-279C-0055-03C9-FAFFCD0FB3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4A7B5D-2266-294B-024D-DE3D29772316}"/>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6" name="Footer Placeholder 5">
            <a:extLst>
              <a:ext uri="{FF2B5EF4-FFF2-40B4-BE49-F238E27FC236}">
                <a16:creationId xmlns:a16="http://schemas.microsoft.com/office/drawing/2014/main" id="{78630A59-47BA-DA1D-C29D-6A7BBC4238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EE278F-0F7F-493E-FB87-BC67BF66B621}"/>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1790843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B535-5390-44A3-EF8E-8807D27DA4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C9A8A1-2AF1-2733-F134-404D8D1678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90050B-E9EC-FFB8-928F-CEAF05AA6A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B1BA53-4E1A-2C1B-86C7-C12D4ACB5D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E999A0-471B-FF04-BAC0-00633FB174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70BDDA-DE7B-5A33-7E6B-375F5F942739}"/>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8" name="Footer Placeholder 7">
            <a:extLst>
              <a:ext uri="{FF2B5EF4-FFF2-40B4-BE49-F238E27FC236}">
                <a16:creationId xmlns:a16="http://schemas.microsoft.com/office/drawing/2014/main" id="{B376DA7B-28D9-97D2-18A1-D08E48EBFB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21BD5B-BC83-F8BD-0D39-3BC62FFB086C}"/>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717046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1089-A39F-D4F2-CA9C-558FC1CB9E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035645-4000-3A00-29B9-7DCFCA74CC70}"/>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4" name="Footer Placeholder 3">
            <a:extLst>
              <a:ext uri="{FF2B5EF4-FFF2-40B4-BE49-F238E27FC236}">
                <a16:creationId xmlns:a16="http://schemas.microsoft.com/office/drawing/2014/main" id="{6C89A820-0A9C-C821-A64D-877F39EDE6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B43B6C-F021-A8D5-5116-7FEB0BD8FFE1}"/>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885638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B7A3D1-BDEA-6885-57C5-CC7B6B003EE5}"/>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3" name="Footer Placeholder 2">
            <a:extLst>
              <a:ext uri="{FF2B5EF4-FFF2-40B4-BE49-F238E27FC236}">
                <a16:creationId xmlns:a16="http://schemas.microsoft.com/office/drawing/2014/main" id="{033B418B-83B7-9131-7C3E-48F6A06789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31AE9C-18E9-4456-F31B-6C0FB6E01071}"/>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3782550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FAD4-4A45-5012-0A41-39A41858A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675A84-78B6-ADFC-2AFC-3E6DBD855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42DF50-9C33-BF44-B8BC-E03C4F54C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12645C-B51B-4F50-3B14-7FBEBAE5DEBD}"/>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6" name="Footer Placeholder 5">
            <a:extLst>
              <a:ext uri="{FF2B5EF4-FFF2-40B4-BE49-F238E27FC236}">
                <a16:creationId xmlns:a16="http://schemas.microsoft.com/office/drawing/2014/main" id="{F973DFDB-83BB-9A4B-7F36-4BA27DDDD5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2A80BD-3FBC-F178-3864-BF45B579971B}"/>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2754687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8429-2506-C58A-D3A2-8710E968CC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71995E-2116-4DF6-76EE-B78669E2B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751EB9D-D705-E92D-6D83-B9320F41B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E4D72-35F4-DD7D-9F7F-12DD70733EA6}"/>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6" name="Footer Placeholder 5">
            <a:extLst>
              <a:ext uri="{FF2B5EF4-FFF2-40B4-BE49-F238E27FC236}">
                <a16:creationId xmlns:a16="http://schemas.microsoft.com/office/drawing/2014/main" id="{2A7B27B1-731D-24A3-DD3F-DD67A7CF0E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915BF2-4A30-AEE8-4C95-9D6B620BA7B9}"/>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4192023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57370-4C16-8095-F526-3C993A1FA0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783805-B78C-09CD-1BD1-6B2398EF2D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64CF43-F192-BA9C-9B61-D74E8744D840}"/>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5" name="Footer Placeholder 4">
            <a:extLst>
              <a:ext uri="{FF2B5EF4-FFF2-40B4-BE49-F238E27FC236}">
                <a16:creationId xmlns:a16="http://schemas.microsoft.com/office/drawing/2014/main" id="{20D89F8C-846F-C9FE-9E1C-DF44D429DA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DB23AE-617C-246D-F18D-5DC6808BBCF8}"/>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680400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878806-DD8A-60FF-95E6-0E969FBC5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DA5B44-B4B3-2F48-FD45-1688973BA4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CF025E-D21D-18D1-6B87-8417FB3836BE}"/>
              </a:ext>
            </a:extLst>
          </p:cNvPr>
          <p:cNvSpPr>
            <a:spLocks noGrp="1"/>
          </p:cNvSpPr>
          <p:nvPr>
            <p:ph type="dt" sz="half" idx="10"/>
          </p:nvPr>
        </p:nvSpPr>
        <p:spPr/>
        <p:txBody>
          <a:bodyPr/>
          <a:lstStyle/>
          <a:p>
            <a:fld id="{D5E28202-49F5-4F8D-8650-174632F3E8B8}" type="datetimeFigureOut">
              <a:rPr lang="en-GB" smtClean="0"/>
              <a:t>17/11/2025</a:t>
            </a:fld>
            <a:endParaRPr lang="en-GB"/>
          </a:p>
        </p:txBody>
      </p:sp>
      <p:sp>
        <p:nvSpPr>
          <p:cNvPr id="5" name="Footer Placeholder 4">
            <a:extLst>
              <a:ext uri="{FF2B5EF4-FFF2-40B4-BE49-F238E27FC236}">
                <a16:creationId xmlns:a16="http://schemas.microsoft.com/office/drawing/2014/main" id="{FD2A80AC-6745-F404-3110-CC38924AF2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16A5C0-C1DF-F9BF-C746-354FBFFFB616}"/>
              </a:ext>
            </a:extLst>
          </p:cNvPr>
          <p:cNvSpPr>
            <a:spLocks noGrp="1"/>
          </p:cNvSpPr>
          <p:nvPr>
            <p:ph type="sldNum" sz="quarter" idx="12"/>
          </p:nvPr>
        </p:nvSpPr>
        <p:spPr/>
        <p:txBody>
          <a:bodyPr/>
          <a:lstStyle/>
          <a:p>
            <a:fld id="{C5F86A20-A51F-4B59-AF08-B2B4C7604215}" type="slidenum">
              <a:rPr lang="en-GB" smtClean="0"/>
              <a:t>‹#›</a:t>
            </a:fld>
            <a:endParaRPr lang="en-GB"/>
          </a:p>
        </p:txBody>
      </p:sp>
    </p:spTree>
    <p:extLst>
      <p:ext uri="{BB962C8B-B14F-4D97-AF65-F5344CB8AC3E}">
        <p14:creationId xmlns:p14="http://schemas.microsoft.com/office/powerpoint/2010/main" val="3442657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less color">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DE89EDF3-6591-5B1A-CD1F-6369A6426179}"/>
              </a:ext>
            </a:extLst>
          </p:cNvPr>
          <p:cNvSpPr>
            <a:spLocks noGrp="1"/>
          </p:cNvSpPr>
          <p:nvPr>
            <p:ph type="subTitle" idx="1" hasCustomPrompt="1"/>
          </p:nvPr>
        </p:nvSpPr>
        <p:spPr>
          <a:xfrm>
            <a:off x="479424" y="2245658"/>
            <a:ext cx="5616575" cy="1056341"/>
          </a:xfrm>
          <a:prstGeom prst="rect">
            <a:avLst/>
          </a:prstGeom>
        </p:spPr>
        <p:txBody>
          <a:bodyPr>
            <a:noAutofit/>
          </a:bodyPr>
          <a:lstStyle>
            <a:lvl1pPr marL="0" indent="0" algn="l">
              <a:lnSpc>
                <a:spcPct val="90000"/>
              </a:lnSpc>
              <a:spcAft>
                <a:spcPts val="0"/>
              </a:spcAft>
              <a:buNone/>
              <a:defRPr sz="3000" b="0" i="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Subtitle</a:t>
            </a:r>
          </a:p>
        </p:txBody>
      </p:sp>
      <p:sp>
        <p:nvSpPr>
          <p:cNvPr id="2" name="Title">
            <a:extLst>
              <a:ext uri="{FF2B5EF4-FFF2-40B4-BE49-F238E27FC236}">
                <a16:creationId xmlns:a16="http://schemas.microsoft.com/office/drawing/2014/main" id="{416867C0-5332-AE90-6140-EE0C9C14E730}"/>
              </a:ext>
            </a:extLst>
          </p:cNvPr>
          <p:cNvSpPr>
            <a:spLocks noGrp="1"/>
          </p:cNvSpPr>
          <p:nvPr>
            <p:ph type="ctrTitle" hasCustomPrompt="1"/>
          </p:nvPr>
        </p:nvSpPr>
        <p:spPr>
          <a:xfrm>
            <a:off x="479425" y="512763"/>
            <a:ext cx="11233150" cy="1732896"/>
          </a:xfrm>
          <a:prstGeom prst="rect">
            <a:avLst/>
          </a:prstGeom>
        </p:spPr>
        <p:txBody>
          <a:bodyPr anchor="t">
            <a:noAutofit/>
          </a:bodyPr>
          <a:lstStyle>
            <a:lvl1pPr algn="l">
              <a:lnSpc>
                <a:spcPct val="80000"/>
              </a:lnSpc>
              <a:defRPr sz="7000">
                <a:latin typeface="EON Office Head" pitchFamily="2" charset="0"/>
                <a:cs typeface="EON Office Head" pitchFamily="2" charset="0"/>
              </a:defRPr>
            </a:lvl1pPr>
          </a:lstStyle>
          <a:p>
            <a:r>
              <a:rPr lang="en-GB" noProof="0" dirty="0"/>
              <a:t>Title</a:t>
            </a:r>
          </a:p>
        </p:txBody>
      </p:sp>
      <p:pic>
        <p:nvPicPr>
          <p:cNvPr id="4" name="MIO_AGENDA_IGNORE_CHAPTER_REFERENCE" descr="Schließen mit einfarbiger Füllung" hidden="1">
            <a:extLst>
              <a:ext uri="{FF2B5EF4-FFF2-40B4-BE49-F238E27FC236}">
                <a16:creationId xmlns:a16="http://schemas.microsoft.com/office/drawing/2014/main" id="{8DBD0A4C-EFB4-6856-EBDF-A107B57D3B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012000" y="0"/>
            <a:ext cx="180000" cy="180000"/>
          </a:xfrm>
          <a:prstGeom prst="rect">
            <a:avLst/>
          </a:prstGeom>
        </p:spPr>
      </p:pic>
      <p:pic>
        <p:nvPicPr>
          <p:cNvPr id="8" name="MIO_AGENDA_IGNORE_NAVIGATION" descr="Schließen mit einfarbiger Füllung" hidden="1">
            <a:extLst>
              <a:ext uri="{FF2B5EF4-FFF2-40B4-BE49-F238E27FC236}">
                <a16:creationId xmlns:a16="http://schemas.microsoft.com/office/drawing/2014/main" id="{74359A26-92F9-701E-A601-E6AD22F61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012000" y="0"/>
            <a:ext cx="180000" cy="180000"/>
          </a:xfrm>
          <a:prstGeom prst="rect">
            <a:avLst/>
          </a:prstGeom>
        </p:spPr>
      </p:pic>
      <p:sp>
        <p:nvSpPr>
          <p:cNvPr id="9" name="Datumsplatzhalter 8">
            <a:extLst>
              <a:ext uri="{FF2B5EF4-FFF2-40B4-BE49-F238E27FC236}">
                <a16:creationId xmlns:a16="http://schemas.microsoft.com/office/drawing/2014/main" id="{E59D5AD2-71A5-4E3D-49E2-BB3180F015B3}"/>
              </a:ext>
            </a:extLst>
          </p:cNvPr>
          <p:cNvSpPr>
            <a:spLocks noGrp="1"/>
          </p:cNvSpPr>
          <p:nvPr>
            <p:ph type="dt" sz="half" idx="14"/>
          </p:nvPr>
        </p:nvSpPr>
        <p:spPr>
          <a:xfrm>
            <a:off x="479375" y="6050859"/>
            <a:ext cx="5616575" cy="360000"/>
          </a:xfrm>
        </p:spPr>
        <p:txBody>
          <a:bodyPr anchor="b"/>
          <a:lstStyle>
            <a:lvl1pPr algn="l">
              <a:lnSpc>
                <a:spcPct val="100000"/>
              </a:lnSpc>
              <a:defRPr sz="2000" b="1">
                <a:solidFill>
                  <a:schemeClr val="accent1"/>
                </a:solidFill>
              </a:defRPr>
            </a:lvl1pPr>
          </a:lstStyle>
          <a:p>
            <a:fld id="{4166F76A-4900-864D-B9F6-2488814C2A20}" type="datetime1">
              <a:rPr lang="en-GB" noProof="0" smtClean="0"/>
              <a:pPr/>
              <a:t>17/11/2025</a:t>
            </a:fld>
            <a:endParaRPr lang="en-GB" noProof="0"/>
          </a:p>
        </p:txBody>
      </p:sp>
      <p:sp>
        <p:nvSpPr>
          <p:cNvPr id="5" name="Grafik 11">
            <a:extLst>
              <a:ext uri="{FF2B5EF4-FFF2-40B4-BE49-F238E27FC236}">
                <a16:creationId xmlns:a16="http://schemas.microsoft.com/office/drawing/2014/main" id="{5AC75308-76D7-FECF-76B9-783E682080E5}"/>
              </a:ext>
            </a:extLst>
          </p:cNvPr>
          <p:cNvSpPr>
            <a:spLocks noChangeAspect="1"/>
          </p:cNvSpPr>
          <p:nvPr userDrawn="1"/>
        </p:nvSpPr>
        <p:spPr>
          <a:xfrm>
            <a:off x="9732576" y="5765508"/>
            <a:ext cx="1980000" cy="579730"/>
          </a:xfrm>
          <a:custGeom>
            <a:avLst/>
            <a:gdLst>
              <a:gd name="connsiteX0" fmla="*/ 12192000 w 12192000"/>
              <a:gd name="connsiteY0" fmla="*/ 1320881 h 3569732"/>
              <a:gd name="connsiteX1" fmla="*/ 11626234 w 12192000"/>
              <a:gd name="connsiteY1" fmla="*/ 3336532 h 3569732"/>
              <a:gd name="connsiteX2" fmla="*/ 11343268 w 12192000"/>
              <a:gd name="connsiteY2" fmla="*/ 3493865 h 3569732"/>
              <a:gd name="connsiteX3" fmla="*/ 10843621 w 12192000"/>
              <a:gd name="connsiteY3" fmla="*/ 3368594 h 3569732"/>
              <a:gd name="connsiteX4" fmla="*/ 10818543 w 12192000"/>
              <a:gd name="connsiteY4" fmla="*/ 3278906 h 3569732"/>
              <a:gd name="connsiteX5" fmla="*/ 11243050 w 12192000"/>
              <a:gd name="connsiteY5" fmla="*/ 1861035 h 3569732"/>
              <a:gd name="connsiteX6" fmla="*/ 11097628 w 12192000"/>
              <a:gd name="connsiteY6" fmla="*/ 1664382 h 3569732"/>
              <a:gd name="connsiteX7" fmla="*/ 8936174 w 12192000"/>
              <a:gd name="connsiteY7" fmla="*/ 3373408 h 3569732"/>
              <a:gd name="connsiteX8" fmla="*/ 8619106 w 12192000"/>
              <a:gd name="connsiteY8" fmla="*/ 3475999 h 3569732"/>
              <a:gd name="connsiteX9" fmla="*/ 8270715 w 12192000"/>
              <a:gd name="connsiteY9" fmla="*/ 3382303 h 3569732"/>
              <a:gd name="connsiteX10" fmla="*/ 8232508 w 12192000"/>
              <a:gd name="connsiteY10" fmla="*/ 3265797 h 3569732"/>
              <a:gd name="connsiteX11" fmla="*/ 8275217 w 12192000"/>
              <a:gd name="connsiteY11" fmla="*/ 3092264 h 3569732"/>
              <a:gd name="connsiteX12" fmla="*/ 9038830 w 12192000"/>
              <a:gd name="connsiteY12" fmla="*/ 963802 h 3569732"/>
              <a:gd name="connsiteX13" fmla="*/ 9123348 w 12192000"/>
              <a:gd name="connsiteY13" fmla="*/ 905056 h 3569732"/>
              <a:gd name="connsiteX14" fmla="*/ 9373847 w 12192000"/>
              <a:gd name="connsiteY14" fmla="*/ 879013 h 3569732"/>
              <a:gd name="connsiteX15" fmla="*/ 9745385 w 12192000"/>
              <a:gd name="connsiteY15" fmla="*/ 935266 h 3569732"/>
              <a:gd name="connsiteX16" fmla="*/ 9746154 w 12192000"/>
              <a:gd name="connsiteY16" fmla="*/ 1088816 h 3569732"/>
              <a:gd name="connsiteX17" fmla="*/ 9967785 w 12192000"/>
              <a:gd name="connsiteY17" fmla="*/ 1383238 h 3569732"/>
              <a:gd name="connsiteX18" fmla="*/ 11566531 w 12192000"/>
              <a:gd name="connsiteY18" fmla="*/ 763023 h 3569732"/>
              <a:gd name="connsiteX19" fmla="*/ 12192000 w 12192000"/>
              <a:gd name="connsiteY19" fmla="*/ 1320882 h 3569732"/>
              <a:gd name="connsiteX20" fmla="*/ 4970529 w 12192000"/>
              <a:gd name="connsiteY20" fmla="*/ 1833961 h 3569732"/>
              <a:gd name="connsiteX21" fmla="*/ 4857762 w 12192000"/>
              <a:gd name="connsiteY21" fmla="*/ 2186449 h 3569732"/>
              <a:gd name="connsiteX22" fmla="*/ 4372089 w 12192000"/>
              <a:gd name="connsiteY22" fmla="*/ 2440812 h 3569732"/>
              <a:gd name="connsiteX23" fmla="*/ 4041592 w 12192000"/>
              <a:gd name="connsiteY23" fmla="*/ 2213268 h 3569732"/>
              <a:gd name="connsiteX24" fmla="*/ 4144305 w 12192000"/>
              <a:gd name="connsiteY24" fmla="*/ 1891971 h 3569732"/>
              <a:gd name="connsiteX25" fmla="*/ 4648941 w 12192000"/>
              <a:gd name="connsiteY25" fmla="*/ 1610878 h 3569732"/>
              <a:gd name="connsiteX26" fmla="*/ 4970529 w 12192000"/>
              <a:gd name="connsiteY26" fmla="*/ 1833961 h 3569732"/>
              <a:gd name="connsiteX27" fmla="*/ 2867052 w 12192000"/>
              <a:gd name="connsiteY27" fmla="*/ 1298492 h 3569732"/>
              <a:gd name="connsiteX28" fmla="*/ 2733128 w 12192000"/>
              <a:gd name="connsiteY28" fmla="*/ 905786 h 3569732"/>
              <a:gd name="connsiteX29" fmla="*/ 1527312 w 12192000"/>
              <a:gd name="connsiteY29" fmla="*/ 1606364 h 3569732"/>
              <a:gd name="connsiteX30" fmla="*/ 1585376 w 12192000"/>
              <a:gd name="connsiteY30" fmla="*/ 1655443 h 3569732"/>
              <a:gd name="connsiteX31" fmla="*/ 2509808 w 12192000"/>
              <a:gd name="connsiteY31" fmla="*/ 1655443 h 3569732"/>
              <a:gd name="connsiteX32" fmla="*/ 2867052 w 12192000"/>
              <a:gd name="connsiteY32" fmla="*/ 1298492 h 3569732"/>
              <a:gd name="connsiteX33" fmla="*/ 3854023 w 12192000"/>
              <a:gd name="connsiteY33" fmla="*/ 1383238 h 3569732"/>
              <a:gd name="connsiteX34" fmla="*/ 2826875 w 12192000"/>
              <a:gd name="connsiteY34" fmla="*/ 2338183 h 3569732"/>
              <a:gd name="connsiteX35" fmla="*/ 2447310 w 12192000"/>
              <a:gd name="connsiteY35" fmla="*/ 2338183 h 3569732"/>
              <a:gd name="connsiteX36" fmla="*/ 1304000 w 12192000"/>
              <a:gd name="connsiteY36" fmla="*/ 2315841 h 3569732"/>
              <a:gd name="connsiteX37" fmla="*/ 1196861 w 12192000"/>
              <a:gd name="connsiteY37" fmla="*/ 2338183 h 3569732"/>
              <a:gd name="connsiteX38" fmla="*/ 1933726 w 12192000"/>
              <a:gd name="connsiteY38" fmla="*/ 2985215 h 3569732"/>
              <a:gd name="connsiteX39" fmla="*/ 2558932 w 12192000"/>
              <a:gd name="connsiteY39" fmla="*/ 2714783 h 3569732"/>
              <a:gd name="connsiteX40" fmla="*/ 3219870 w 12192000"/>
              <a:gd name="connsiteY40" fmla="*/ 2668357 h 3569732"/>
              <a:gd name="connsiteX41" fmla="*/ 3840649 w 12192000"/>
              <a:gd name="connsiteY41" fmla="*/ 2851310 h 3569732"/>
              <a:gd name="connsiteX42" fmla="*/ 2174884 w 12192000"/>
              <a:gd name="connsiteY42" fmla="*/ 3569733 h 3569732"/>
              <a:gd name="connsiteX43" fmla="*/ 0 w 12192000"/>
              <a:gd name="connsiteY43" fmla="*/ 2199858 h 3569732"/>
              <a:gd name="connsiteX44" fmla="*/ 3130587 w 12192000"/>
              <a:gd name="connsiteY44" fmla="*/ 0 h 3569732"/>
              <a:gd name="connsiteX45" fmla="*/ 3854023 w 12192000"/>
              <a:gd name="connsiteY45" fmla="*/ 1383238 h 3569732"/>
              <a:gd name="connsiteX46" fmla="*/ 6890844 w 12192000"/>
              <a:gd name="connsiteY46" fmla="*/ 1356508 h 3569732"/>
              <a:gd name="connsiteX47" fmla="*/ 6618362 w 12192000"/>
              <a:gd name="connsiteY47" fmla="*/ 1450194 h 3569732"/>
              <a:gd name="connsiteX48" fmla="*/ 6256653 w 12192000"/>
              <a:gd name="connsiteY48" fmla="*/ 2713023 h 3569732"/>
              <a:gd name="connsiteX49" fmla="*/ 6488864 w 12192000"/>
              <a:gd name="connsiteY49" fmla="*/ 2846834 h 3569732"/>
              <a:gd name="connsiteX50" fmla="*/ 6761289 w 12192000"/>
              <a:gd name="connsiteY50" fmla="*/ 2775499 h 3569732"/>
              <a:gd name="connsiteX51" fmla="*/ 7117333 w 12192000"/>
              <a:gd name="connsiteY51" fmla="*/ 1512379 h 3569732"/>
              <a:gd name="connsiteX52" fmla="*/ 6890844 w 12192000"/>
              <a:gd name="connsiteY52" fmla="*/ 1356508 h 3569732"/>
              <a:gd name="connsiteX53" fmla="*/ 8328768 w 12192000"/>
              <a:gd name="connsiteY53" fmla="*/ 1316327 h 3569732"/>
              <a:gd name="connsiteX54" fmla="*/ 7880215 w 12192000"/>
              <a:gd name="connsiteY54" fmla="*/ 2623709 h 3569732"/>
              <a:gd name="connsiteX55" fmla="*/ 6127099 w 12192000"/>
              <a:gd name="connsiteY55" fmla="*/ 3493865 h 3569732"/>
              <a:gd name="connsiteX56" fmla="*/ 5041936 w 12192000"/>
              <a:gd name="connsiteY56" fmla="*/ 2869139 h 3569732"/>
              <a:gd name="connsiteX57" fmla="*/ 5488520 w 12192000"/>
              <a:gd name="connsiteY57" fmla="*/ 1584104 h 3569732"/>
              <a:gd name="connsiteX58" fmla="*/ 7181069 w 12192000"/>
              <a:gd name="connsiteY58" fmla="*/ 678232 h 3569732"/>
              <a:gd name="connsiteX59" fmla="*/ 8328768 w 12192000"/>
              <a:gd name="connsiteY59" fmla="*/ 1316327 h 356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3569732">
                <a:moveTo>
                  <a:pt x="12192000" y="1320881"/>
                </a:moveTo>
                <a:cubicBezTo>
                  <a:pt x="12192000" y="1729102"/>
                  <a:pt x="11705971" y="3126779"/>
                  <a:pt x="11626234" y="3336532"/>
                </a:cubicBezTo>
                <a:cubicBezTo>
                  <a:pt x="11573809" y="3474370"/>
                  <a:pt x="11473385" y="3493865"/>
                  <a:pt x="11343268" y="3493865"/>
                </a:cubicBezTo>
                <a:cubicBezTo>
                  <a:pt x="11107794" y="3493865"/>
                  <a:pt x="10930203" y="3437869"/>
                  <a:pt x="10843621" y="3368594"/>
                </a:cubicBezTo>
                <a:cubicBezTo>
                  <a:pt x="10825671" y="3354342"/>
                  <a:pt x="10803482" y="3323741"/>
                  <a:pt x="10818543" y="3278906"/>
                </a:cubicBezTo>
                <a:cubicBezTo>
                  <a:pt x="10907057" y="3015310"/>
                  <a:pt x="11243050" y="2066104"/>
                  <a:pt x="11243050" y="1861035"/>
                </a:cubicBezTo>
                <a:cubicBezTo>
                  <a:pt x="11243050" y="1748785"/>
                  <a:pt x="11209812" y="1664382"/>
                  <a:pt x="11097628" y="1664382"/>
                </a:cubicBezTo>
                <a:cubicBezTo>
                  <a:pt x="10417596" y="1664382"/>
                  <a:pt x="9168178" y="3114232"/>
                  <a:pt x="8936174" y="3373408"/>
                </a:cubicBezTo>
                <a:cubicBezTo>
                  <a:pt x="8860264" y="3458114"/>
                  <a:pt x="8749035" y="3475999"/>
                  <a:pt x="8619106" y="3475999"/>
                </a:cubicBezTo>
                <a:cubicBezTo>
                  <a:pt x="8458284" y="3475999"/>
                  <a:pt x="8287015" y="3390731"/>
                  <a:pt x="8270715" y="3382303"/>
                </a:cubicBezTo>
                <a:cubicBezTo>
                  <a:pt x="8219865" y="3356047"/>
                  <a:pt x="8217464" y="3327037"/>
                  <a:pt x="8232508" y="3265797"/>
                </a:cubicBezTo>
                <a:lnTo>
                  <a:pt x="8275217" y="3092264"/>
                </a:lnTo>
                <a:cubicBezTo>
                  <a:pt x="8353377" y="2774807"/>
                  <a:pt x="8758189" y="1600306"/>
                  <a:pt x="9038830" y="963802"/>
                </a:cubicBezTo>
                <a:cubicBezTo>
                  <a:pt x="9050759" y="936899"/>
                  <a:pt x="9062407" y="914553"/>
                  <a:pt x="9123348" y="905056"/>
                </a:cubicBezTo>
                <a:cubicBezTo>
                  <a:pt x="9151653" y="900629"/>
                  <a:pt x="9244519" y="879013"/>
                  <a:pt x="9373847" y="879013"/>
                </a:cubicBezTo>
                <a:cubicBezTo>
                  <a:pt x="9468682" y="879013"/>
                  <a:pt x="9652988" y="885759"/>
                  <a:pt x="9745385" y="935266"/>
                </a:cubicBezTo>
                <a:cubicBezTo>
                  <a:pt x="9745385" y="935266"/>
                  <a:pt x="9746154" y="933891"/>
                  <a:pt x="9746154" y="1088816"/>
                </a:cubicBezTo>
                <a:cubicBezTo>
                  <a:pt x="9746154" y="1155729"/>
                  <a:pt x="9753468" y="1383238"/>
                  <a:pt x="9967785" y="1383238"/>
                </a:cubicBezTo>
                <a:cubicBezTo>
                  <a:pt x="10329456" y="1383238"/>
                  <a:pt x="10986024" y="763023"/>
                  <a:pt x="11566531" y="763023"/>
                </a:cubicBezTo>
                <a:cubicBezTo>
                  <a:pt x="12076908" y="763023"/>
                  <a:pt x="12192000" y="1077686"/>
                  <a:pt x="12192000" y="1320882"/>
                </a:cubicBezTo>
                <a:moveTo>
                  <a:pt x="4970529" y="1833961"/>
                </a:moveTo>
                <a:cubicBezTo>
                  <a:pt x="4970529" y="1918715"/>
                  <a:pt x="4871736" y="2151971"/>
                  <a:pt x="4857762" y="2186449"/>
                </a:cubicBezTo>
                <a:cubicBezTo>
                  <a:pt x="4768948" y="2405323"/>
                  <a:pt x="4536043" y="2440812"/>
                  <a:pt x="4372089" y="2440812"/>
                </a:cubicBezTo>
                <a:cubicBezTo>
                  <a:pt x="4126110" y="2440812"/>
                  <a:pt x="4041592" y="2352547"/>
                  <a:pt x="4041592" y="2213268"/>
                </a:cubicBezTo>
                <a:cubicBezTo>
                  <a:pt x="4041592" y="2105470"/>
                  <a:pt x="4132338" y="1919389"/>
                  <a:pt x="4144305" y="1891971"/>
                </a:cubicBezTo>
                <a:cubicBezTo>
                  <a:pt x="4255046" y="1638425"/>
                  <a:pt x="4453288" y="1610878"/>
                  <a:pt x="4648941" y="1610878"/>
                </a:cubicBezTo>
                <a:cubicBezTo>
                  <a:pt x="4814846" y="1610878"/>
                  <a:pt x="4970529" y="1679810"/>
                  <a:pt x="4970529" y="1833961"/>
                </a:cubicBezTo>
                <a:moveTo>
                  <a:pt x="2867052" y="1298492"/>
                </a:moveTo>
                <a:cubicBezTo>
                  <a:pt x="2867052" y="1137078"/>
                  <a:pt x="2859437" y="905786"/>
                  <a:pt x="2733128" y="905786"/>
                </a:cubicBezTo>
                <a:cubicBezTo>
                  <a:pt x="2321976" y="905786"/>
                  <a:pt x="1599742" y="1534037"/>
                  <a:pt x="1527312" y="1606364"/>
                </a:cubicBezTo>
                <a:cubicBezTo>
                  <a:pt x="1473720" y="1659955"/>
                  <a:pt x="1513806" y="1655443"/>
                  <a:pt x="1585376" y="1655443"/>
                </a:cubicBezTo>
                <a:lnTo>
                  <a:pt x="2509808" y="1655443"/>
                </a:lnTo>
                <a:cubicBezTo>
                  <a:pt x="2837341" y="1655443"/>
                  <a:pt x="2867052" y="1600392"/>
                  <a:pt x="2867052" y="1298492"/>
                </a:cubicBezTo>
                <a:moveTo>
                  <a:pt x="3854023" y="1383238"/>
                </a:moveTo>
                <a:cubicBezTo>
                  <a:pt x="3854023" y="2174145"/>
                  <a:pt x="3367093" y="2338183"/>
                  <a:pt x="2826875" y="2338183"/>
                </a:cubicBezTo>
                <a:lnTo>
                  <a:pt x="2447310" y="2338183"/>
                </a:lnTo>
                <a:cubicBezTo>
                  <a:pt x="2067951" y="2338183"/>
                  <a:pt x="1304000" y="2315841"/>
                  <a:pt x="1304000" y="2315841"/>
                </a:cubicBezTo>
                <a:cubicBezTo>
                  <a:pt x="1242710" y="2314642"/>
                  <a:pt x="1196861" y="2302469"/>
                  <a:pt x="1196861" y="2338183"/>
                </a:cubicBezTo>
                <a:cubicBezTo>
                  <a:pt x="1196861" y="2596086"/>
                  <a:pt x="1488861" y="2985215"/>
                  <a:pt x="1933726" y="2985215"/>
                </a:cubicBezTo>
                <a:cubicBezTo>
                  <a:pt x="2284049" y="2985215"/>
                  <a:pt x="2509808" y="2766566"/>
                  <a:pt x="2558932" y="2714783"/>
                </a:cubicBezTo>
                <a:cubicBezTo>
                  <a:pt x="2558932" y="2714783"/>
                  <a:pt x="2961456" y="2668357"/>
                  <a:pt x="3219870" y="2668357"/>
                </a:cubicBezTo>
                <a:cubicBezTo>
                  <a:pt x="3470800" y="2668357"/>
                  <a:pt x="3840649" y="2708509"/>
                  <a:pt x="3840649" y="2851310"/>
                </a:cubicBezTo>
                <a:cubicBezTo>
                  <a:pt x="3840649" y="3129869"/>
                  <a:pt x="2934840" y="3569733"/>
                  <a:pt x="2174884" y="3569733"/>
                </a:cubicBezTo>
                <a:cubicBezTo>
                  <a:pt x="1030667" y="3569732"/>
                  <a:pt x="0" y="2948658"/>
                  <a:pt x="0" y="2199858"/>
                </a:cubicBezTo>
                <a:cubicBezTo>
                  <a:pt x="0" y="945107"/>
                  <a:pt x="2423695" y="0"/>
                  <a:pt x="3130587" y="0"/>
                </a:cubicBezTo>
                <a:cubicBezTo>
                  <a:pt x="3767178" y="0"/>
                  <a:pt x="3854023" y="1013050"/>
                  <a:pt x="3854023" y="1383238"/>
                </a:cubicBezTo>
                <a:moveTo>
                  <a:pt x="6890844" y="1356508"/>
                </a:moveTo>
                <a:cubicBezTo>
                  <a:pt x="6804637" y="1356508"/>
                  <a:pt x="6676471" y="1369917"/>
                  <a:pt x="6618362" y="1450194"/>
                </a:cubicBezTo>
                <a:cubicBezTo>
                  <a:pt x="6400819" y="1751148"/>
                  <a:pt x="6256653" y="2503682"/>
                  <a:pt x="6256653" y="2713023"/>
                </a:cubicBezTo>
                <a:cubicBezTo>
                  <a:pt x="6256653" y="2855954"/>
                  <a:pt x="6356046" y="2846834"/>
                  <a:pt x="6488864" y="2846834"/>
                </a:cubicBezTo>
                <a:cubicBezTo>
                  <a:pt x="6566143" y="2846834"/>
                  <a:pt x="6690876" y="2848782"/>
                  <a:pt x="6761289" y="2775499"/>
                </a:cubicBezTo>
                <a:cubicBezTo>
                  <a:pt x="6952423" y="2576571"/>
                  <a:pt x="7117333" y="1675126"/>
                  <a:pt x="7117333" y="1512379"/>
                </a:cubicBezTo>
                <a:cubicBezTo>
                  <a:pt x="7117333" y="1396647"/>
                  <a:pt x="7108987" y="1356508"/>
                  <a:pt x="6890844" y="1356508"/>
                </a:cubicBezTo>
                <a:moveTo>
                  <a:pt x="8328768" y="1316327"/>
                </a:moveTo>
                <a:cubicBezTo>
                  <a:pt x="8328768" y="1659868"/>
                  <a:pt x="7989286" y="2414162"/>
                  <a:pt x="7880215" y="2623709"/>
                </a:cubicBezTo>
                <a:cubicBezTo>
                  <a:pt x="7424178" y="3499802"/>
                  <a:pt x="6814916" y="3493865"/>
                  <a:pt x="6127099" y="3493865"/>
                </a:cubicBezTo>
                <a:cubicBezTo>
                  <a:pt x="5791012" y="3493865"/>
                  <a:pt x="5041936" y="3497742"/>
                  <a:pt x="5041936" y="2869139"/>
                </a:cubicBezTo>
                <a:cubicBezTo>
                  <a:pt x="5041936" y="2587995"/>
                  <a:pt x="5287146" y="2072696"/>
                  <a:pt x="5488520" y="1584104"/>
                </a:cubicBezTo>
                <a:cubicBezTo>
                  <a:pt x="5574145" y="1376320"/>
                  <a:pt x="5938967" y="678232"/>
                  <a:pt x="7181069" y="678232"/>
                </a:cubicBezTo>
                <a:cubicBezTo>
                  <a:pt x="7693415" y="678232"/>
                  <a:pt x="8328768" y="758596"/>
                  <a:pt x="8328768" y="1316327"/>
                </a:cubicBezTo>
              </a:path>
            </a:pathLst>
          </a:custGeom>
          <a:solidFill>
            <a:srgbClr val="EA1B0A"/>
          </a:solidFill>
          <a:ln w="0" cap="flat">
            <a:noFill/>
            <a:prstDash val="solid"/>
            <a:miter/>
          </a:ln>
        </p:spPr>
        <p:txBody>
          <a:bodyPr rtlCol="0" anchor="ctr"/>
          <a:lstStyle/>
          <a:p>
            <a:endParaRPr lang="de-DE"/>
          </a:p>
        </p:txBody>
      </p:sp>
    </p:spTree>
    <p:extLst>
      <p:ext uri="{BB962C8B-B14F-4D97-AF65-F5344CB8AC3E}">
        <p14:creationId xmlns:p14="http://schemas.microsoft.com/office/powerpoint/2010/main" val="409323311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with big image">
    <p:spTree>
      <p:nvGrpSpPr>
        <p:cNvPr id="1" name=""/>
        <p:cNvGrpSpPr/>
        <p:nvPr/>
      </p:nvGrpSpPr>
      <p:grpSpPr>
        <a:xfrm>
          <a:off x="0" y="0"/>
          <a:ext cx="0" cy="0"/>
          <a:chOff x="0" y="0"/>
          <a:chExt cx="0" cy="0"/>
        </a:xfrm>
      </p:grpSpPr>
      <p:sp>
        <p:nvSpPr>
          <p:cNvPr id="12" name="Fußzeilenplatzhalter 5">
            <a:extLst>
              <a:ext uri="{FF2B5EF4-FFF2-40B4-BE49-F238E27FC236}">
                <a16:creationId xmlns:a16="http://schemas.microsoft.com/office/drawing/2014/main" id="{2E56A6B5-6638-1EBD-C8EC-8B45B057CC9C}"/>
              </a:ext>
            </a:extLst>
          </p:cNvPr>
          <p:cNvSpPr>
            <a:spLocks noGrp="1"/>
          </p:cNvSpPr>
          <p:nvPr>
            <p:ph type="ftr" sz="quarter" idx="11"/>
            <p:custDataLst>
              <p:tags r:id="rId1"/>
            </p:custDataLst>
          </p:nvPr>
        </p:nvSpPr>
        <p:spPr>
          <a:xfrm>
            <a:off x="12192000" y="6858000"/>
            <a:ext cx="0" cy="0"/>
          </a:xfrm>
        </p:spPr>
        <p:txBody>
          <a:bodyPr anchor="b"/>
          <a:lstStyle>
            <a:lvl1pPr algn="r">
              <a:defRPr sz="100">
                <a:noFill/>
              </a:defRPr>
            </a:lvl1pPr>
          </a:lstStyle>
          <a:p>
            <a:r>
              <a:rPr lang="en-GB" noProof="0"/>
              <a:t>New E.ON PowerPoint Master</a:t>
            </a:r>
          </a:p>
        </p:txBody>
      </p:sp>
      <p:sp>
        <p:nvSpPr>
          <p:cNvPr id="13" name="Foliennummernplatzhalter 6">
            <a:extLst>
              <a:ext uri="{FF2B5EF4-FFF2-40B4-BE49-F238E27FC236}">
                <a16:creationId xmlns:a16="http://schemas.microsoft.com/office/drawing/2014/main" id="{F8125B0E-A430-BE60-8185-DF418040DB51}"/>
              </a:ext>
            </a:extLst>
          </p:cNvPr>
          <p:cNvSpPr>
            <a:spLocks noGrp="1"/>
          </p:cNvSpPr>
          <p:nvPr>
            <p:ph type="sldNum" sz="quarter" idx="12"/>
            <p:custDataLst>
              <p:tags r:id="rId2"/>
            </p:custDataLst>
          </p:nvPr>
        </p:nvSpPr>
        <p:spPr>
          <a:xfrm>
            <a:off x="12192000" y="6858000"/>
            <a:ext cx="0" cy="0"/>
          </a:xfrm>
        </p:spPr>
        <p:txBody>
          <a:bodyPr anchor="b"/>
          <a:lstStyle>
            <a:lvl1pPr>
              <a:defRPr sz="100">
                <a:noFill/>
              </a:defRPr>
            </a:lvl1pPr>
          </a:lstStyle>
          <a:p>
            <a:fld id="{01FFFE70-FC19-4A94-9D10-0B3C8E890CB2}" type="slidenum">
              <a:rPr lang="en-GB" noProof="0" smtClean="0"/>
              <a:pPr/>
              <a:t>‹#›</a:t>
            </a:fld>
            <a:endParaRPr lang="en-GB" noProof="0"/>
          </a:p>
        </p:txBody>
      </p:sp>
      <p:sp>
        <p:nvSpPr>
          <p:cNvPr id="5" name="Image">
            <a:extLst>
              <a:ext uri="{FF2B5EF4-FFF2-40B4-BE49-F238E27FC236}">
                <a16:creationId xmlns:a16="http://schemas.microsoft.com/office/drawing/2014/main" id="{2CA009F2-CDFA-1DA7-02B3-838E5290068D}"/>
              </a:ext>
            </a:extLst>
          </p:cNvPr>
          <p:cNvSpPr>
            <a:spLocks noGrp="1"/>
          </p:cNvSpPr>
          <p:nvPr>
            <p:ph type="pic" sz="quarter" idx="14" hasCustomPrompt="1"/>
          </p:nvPr>
        </p:nvSpPr>
        <p:spPr>
          <a:xfrm>
            <a:off x="0" y="0"/>
            <a:ext cx="12192000" cy="6858000"/>
          </a:xfrm>
          <a:solidFill>
            <a:schemeClr val="bg1">
              <a:lumMod val="75000"/>
            </a:schemeClr>
          </a:solidFill>
        </p:spPr>
        <p:txBody>
          <a:bodyPr tIns="0" anchor="ctr" anchorCtr="0"/>
          <a:lstStyle>
            <a:lvl1pPr algn="ctr">
              <a:defRPr>
                <a:solidFill>
                  <a:schemeClr val="tx1"/>
                </a:solidFill>
              </a:defRPr>
            </a:lvl1pPr>
          </a:lstStyle>
          <a:p>
            <a:r>
              <a:rPr lang="en-GB" noProof="0" dirty="0"/>
              <a:t>Insert Picture</a:t>
            </a:r>
          </a:p>
        </p:txBody>
      </p:sp>
      <p:sp>
        <p:nvSpPr>
          <p:cNvPr id="3" name="Subtitle">
            <a:extLst>
              <a:ext uri="{FF2B5EF4-FFF2-40B4-BE49-F238E27FC236}">
                <a16:creationId xmlns:a16="http://schemas.microsoft.com/office/drawing/2014/main" id="{DE89EDF3-6591-5B1A-CD1F-6369A6426179}"/>
              </a:ext>
            </a:extLst>
          </p:cNvPr>
          <p:cNvSpPr>
            <a:spLocks noGrp="1"/>
          </p:cNvSpPr>
          <p:nvPr>
            <p:ph type="subTitle" idx="1" hasCustomPrompt="1"/>
          </p:nvPr>
        </p:nvSpPr>
        <p:spPr>
          <a:xfrm>
            <a:off x="479424" y="2245658"/>
            <a:ext cx="5616575" cy="1056341"/>
          </a:xfrm>
          <a:prstGeom prst="rect">
            <a:avLst/>
          </a:prstGeom>
        </p:spPr>
        <p:txBody>
          <a:bodyPr>
            <a:noAutofit/>
          </a:bodyPr>
          <a:lstStyle>
            <a:lvl1pPr marL="0" indent="0" algn="l">
              <a:lnSpc>
                <a:spcPct val="90000"/>
              </a:lnSpc>
              <a:spcAft>
                <a:spcPts val="0"/>
              </a:spcAft>
              <a:buNone/>
              <a:defRPr sz="30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Subtitle</a:t>
            </a:r>
          </a:p>
        </p:txBody>
      </p:sp>
      <p:sp>
        <p:nvSpPr>
          <p:cNvPr id="2" name="Title">
            <a:extLst>
              <a:ext uri="{FF2B5EF4-FFF2-40B4-BE49-F238E27FC236}">
                <a16:creationId xmlns:a16="http://schemas.microsoft.com/office/drawing/2014/main" id="{416867C0-5332-AE90-6140-EE0C9C14E730}"/>
              </a:ext>
            </a:extLst>
          </p:cNvPr>
          <p:cNvSpPr>
            <a:spLocks noGrp="1"/>
          </p:cNvSpPr>
          <p:nvPr>
            <p:ph type="ctrTitle" hasCustomPrompt="1"/>
          </p:nvPr>
        </p:nvSpPr>
        <p:spPr>
          <a:xfrm>
            <a:off x="479425" y="512763"/>
            <a:ext cx="11233150" cy="1732896"/>
          </a:xfrm>
          <a:prstGeom prst="rect">
            <a:avLst/>
          </a:prstGeom>
        </p:spPr>
        <p:txBody>
          <a:bodyPr anchor="t">
            <a:noAutofit/>
          </a:bodyPr>
          <a:lstStyle>
            <a:lvl1pPr algn="l">
              <a:lnSpc>
                <a:spcPct val="80000"/>
              </a:lnSpc>
              <a:defRPr sz="7000">
                <a:solidFill>
                  <a:schemeClr val="bg1"/>
                </a:solidFill>
                <a:latin typeface="EON Office Head" pitchFamily="2" charset="0"/>
                <a:cs typeface="EON Office Head" pitchFamily="2" charset="0"/>
              </a:defRPr>
            </a:lvl1pPr>
          </a:lstStyle>
          <a:p>
            <a:r>
              <a:rPr lang="en-GB" noProof="0" dirty="0"/>
              <a:t>Title</a:t>
            </a:r>
          </a:p>
        </p:txBody>
      </p:sp>
      <p:pic>
        <p:nvPicPr>
          <p:cNvPr id="4" name="MIO_AGENDA_IGNORE_CHAPTER_REFERENCE" descr="Schließen mit einfarbiger Füllung" hidden="1">
            <a:extLst>
              <a:ext uri="{FF2B5EF4-FFF2-40B4-BE49-F238E27FC236}">
                <a16:creationId xmlns:a16="http://schemas.microsoft.com/office/drawing/2014/main" id="{8DBD0A4C-EFB4-6856-EBDF-A107B57D3B3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12000" y="0"/>
            <a:ext cx="180000" cy="180000"/>
          </a:xfrm>
          <a:prstGeom prst="rect">
            <a:avLst/>
          </a:prstGeom>
        </p:spPr>
      </p:pic>
      <p:pic>
        <p:nvPicPr>
          <p:cNvPr id="8" name="MIO_AGENDA_IGNORE_NAVIGATION" descr="Schließen mit einfarbiger Füllung" hidden="1">
            <a:extLst>
              <a:ext uri="{FF2B5EF4-FFF2-40B4-BE49-F238E27FC236}">
                <a16:creationId xmlns:a16="http://schemas.microsoft.com/office/drawing/2014/main" id="{74359A26-92F9-701E-A601-E6AD22F61F4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12000" y="0"/>
            <a:ext cx="180000" cy="180000"/>
          </a:xfrm>
          <a:prstGeom prst="rect">
            <a:avLst/>
          </a:prstGeom>
        </p:spPr>
      </p:pic>
      <p:sp>
        <p:nvSpPr>
          <p:cNvPr id="10" name="Textplatzhalter 9">
            <a:extLst>
              <a:ext uri="{FF2B5EF4-FFF2-40B4-BE49-F238E27FC236}">
                <a16:creationId xmlns:a16="http://schemas.microsoft.com/office/drawing/2014/main" id="{471C8706-9571-7A6A-C1B0-1625577A3C2D}"/>
              </a:ext>
            </a:extLst>
          </p:cNvPr>
          <p:cNvSpPr>
            <a:spLocks noGrp="1" noChangeAspect="1"/>
          </p:cNvSpPr>
          <p:nvPr>
            <p:ph type="body" sz="quarter" idx="15" hasCustomPrompt="1"/>
          </p:nvPr>
        </p:nvSpPr>
        <p:spPr>
          <a:xfrm>
            <a:off x="9732576" y="5765508"/>
            <a:ext cx="1980000" cy="579730"/>
          </a:xfrm>
          <a:custGeom>
            <a:avLst/>
            <a:gdLst>
              <a:gd name="connsiteX0" fmla="*/ 754995 w 1980000"/>
              <a:gd name="connsiteY0" fmla="*/ 261609 h 579730"/>
              <a:gd name="connsiteX1" fmla="*/ 807222 w 1980000"/>
              <a:gd name="connsiteY1" fmla="*/ 297838 h 579730"/>
              <a:gd name="connsiteX2" fmla="*/ 788908 w 1980000"/>
              <a:gd name="connsiteY2" fmla="*/ 355083 h 579730"/>
              <a:gd name="connsiteX3" fmla="*/ 710034 w 1980000"/>
              <a:gd name="connsiteY3" fmla="*/ 396392 h 579730"/>
              <a:gd name="connsiteX4" fmla="*/ 656361 w 1980000"/>
              <a:gd name="connsiteY4" fmla="*/ 359438 h 579730"/>
              <a:gd name="connsiteX5" fmla="*/ 673042 w 1980000"/>
              <a:gd name="connsiteY5" fmla="*/ 307259 h 579730"/>
              <a:gd name="connsiteX6" fmla="*/ 754995 w 1980000"/>
              <a:gd name="connsiteY6" fmla="*/ 261609 h 579730"/>
              <a:gd name="connsiteX7" fmla="*/ 1119084 w 1980000"/>
              <a:gd name="connsiteY7" fmla="*/ 220299 h 579730"/>
              <a:gd name="connsiteX8" fmla="*/ 1074832 w 1980000"/>
              <a:gd name="connsiteY8" fmla="*/ 235514 h 579730"/>
              <a:gd name="connsiteX9" fmla="*/ 1016090 w 1980000"/>
              <a:gd name="connsiteY9" fmla="*/ 440599 h 579730"/>
              <a:gd name="connsiteX10" fmla="*/ 1053802 w 1980000"/>
              <a:gd name="connsiteY10" fmla="*/ 462330 h 579730"/>
              <a:gd name="connsiteX11" fmla="*/ 1098044 w 1980000"/>
              <a:gd name="connsiteY11" fmla="*/ 450746 h 579730"/>
              <a:gd name="connsiteX12" fmla="*/ 1155866 w 1980000"/>
              <a:gd name="connsiteY12" fmla="*/ 245613 h 579730"/>
              <a:gd name="connsiteX13" fmla="*/ 1119084 w 1980000"/>
              <a:gd name="connsiteY13" fmla="*/ 220299 h 579730"/>
              <a:gd name="connsiteX14" fmla="*/ 1980000 w 1980000"/>
              <a:gd name="connsiteY14" fmla="*/ 214513 h 579730"/>
              <a:gd name="connsiteX15" fmla="*/ 1980000 w 1980000"/>
              <a:gd name="connsiteY15" fmla="*/ 214514 h 579730"/>
              <a:gd name="connsiteX16" fmla="*/ 1980000 w 1980000"/>
              <a:gd name="connsiteY16" fmla="*/ 214514 h 579730"/>
              <a:gd name="connsiteX17" fmla="*/ 443864 w 1980000"/>
              <a:gd name="connsiteY17" fmla="*/ 147101 h 579730"/>
              <a:gd name="connsiteX18" fmla="*/ 248038 w 1980000"/>
              <a:gd name="connsiteY18" fmla="*/ 260876 h 579730"/>
              <a:gd name="connsiteX19" fmla="*/ 257468 w 1980000"/>
              <a:gd name="connsiteY19" fmla="*/ 268847 h 579730"/>
              <a:gd name="connsiteX20" fmla="*/ 407597 w 1980000"/>
              <a:gd name="connsiteY20" fmla="*/ 268847 h 579730"/>
              <a:gd name="connsiteX21" fmla="*/ 465614 w 1980000"/>
              <a:gd name="connsiteY21" fmla="*/ 210877 h 579730"/>
              <a:gd name="connsiteX22" fmla="*/ 443864 w 1980000"/>
              <a:gd name="connsiteY22" fmla="*/ 147101 h 579730"/>
              <a:gd name="connsiteX23" fmla="*/ 1878423 w 1980000"/>
              <a:gd name="connsiteY23" fmla="*/ 123916 h 579730"/>
              <a:gd name="connsiteX24" fmla="*/ 1960294 w 1980000"/>
              <a:gd name="connsiteY24" fmla="*/ 154404 h 579730"/>
              <a:gd name="connsiteX25" fmla="*/ 1980000 w 1980000"/>
              <a:gd name="connsiteY25" fmla="*/ 214514 h 579730"/>
              <a:gd name="connsiteX26" fmla="*/ 1976583 w 1980000"/>
              <a:gd name="connsiteY26" fmla="*/ 246216 h 579730"/>
              <a:gd name="connsiteX27" fmla="*/ 1888119 w 1980000"/>
              <a:gd name="connsiteY27" fmla="*/ 541858 h 579730"/>
              <a:gd name="connsiteX28" fmla="*/ 1842165 w 1980000"/>
              <a:gd name="connsiteY28" fmla="*/ 567409 h 579730"/>
              <a:gd name="connsiteX29" fmla="*/ 1761021 w 1980000"/>
              <a:gd name="connsiteY29" fmla="*/ 547065 h 579730"/>
              <a:gd name="connsiteX30" fmla="*/ 1756948 w 1980000"/>
              <a:gd name="connsiteY30" fmla="*/ 532500 h 579730"/>
              <a:gd name="connsiteX31" fmla="*/ 1825889 w 1980000"/>
              <a:gd name="connsiteY31" fmla="*/ 302235 h 579730"/>
              <a:gd name="connsiteX32" fmla="*/ 1802272 w 1980000"/>
              <a:gd name="connsiteY32" fmla="*/ 270298 h 579730"/>
              <a:gd name="connsiteX33" fmla="*/ 1451249 w 1980000"/>
              <a:gd name="connsiteY33" fmla="*/ 547847 h 579730"/>
              <a:gd name="connsiteX34" fmla="*/ 1399756 w 1980000"/>
              <a:gd name="connsiteY34" fmla="*/ 564508 h 579730"/>
              <a:gd name="connsiteX35" fmla="*/ 1343177 w 1980000"/>
              <a:gd name="connsiteY35" fmla="*/ 549291 h 579730"/>
              <a:gd name="connsiteX36" fmla="*/ 1336972 w 1980000"/>
              <a:gd name="connsiteY36" fmla="*/ 530371 h 579730"/>
              <a:gd name="connsiteX37" fmla="*/ 1343908 w 1980000"/>
              <a:gd name="connsiteY37" fmla="*/ 502189 h 579730"/>
              <a:gd name="connsiteX38" fmla="*/ 1467920 w 1980000"/>
              <a:gd name="connsiteY38" fmla="*/ 156523 h 579730"/>
              <a:gd name="connsiteX39" fmla="*/ 1481646 w 1980000"/>
              <a:gd name="connsiteY39" fmla="*/ 146983 h 579730"/>
              <a:gd name="connsiteX40" fmla="*/ 1522328 w 1980000"/>
              <a:gd name="connsiteY40" fmla="*/ 142753 h 579730"/>
              <a:gd name="connsiteX41" fmla="*/ 1582666 w 1980000"/>
              <a:gd name="connsiteY41" fmla="*/ 151889 h 579730"/>
              <a:gd name="connsiteX42" fmla="*/ 1582791 w 1980000"/>
              <a:gd name="connsiteY42" fmla="*/ 176826 h 579730"/>
              <a:gd name="connsiteX43" fmla="*/ 1618784 w 1980000"/>
              <a:gd name="connsiteY43" fmla="*/ 224640 h 579730"/>
              <a:gd name="connsiteX44" fmla="*/ 1878423 w 1980000"/>
              <a:gd name="connsiteY44" fmla="*/ 123916 h 579730"/>
              <a:gd name="connsiteX45" fmla="*/ 1166217 w 1980000"/>
              <a:gd name="connsiteY45" fmla="*/ 110146 h 579730"/>
              <a:gd name="connsiteX46" fmla="*/ 1352605 w 1980000"/>
              <a:gd name="connsiteY46" fmla="*/ 213774 h 579730"/>
              <a:gd name="connsiteX47" fmla="*/ 1279759 w 1980000"/>
              <a:gd name="connsiteY47" fmla="*/ 426095 h 579730"/>
              <a:gd name="connsiteX48" fmla="*/ 995050 w 1980000"/>
              <a:gd name="connsiteY48" fmla="*/ 567409 h 579730"/>
              <a:gd name="connsiteX49" fmla="*/ 818818 w 1980000"/>
              <a:gd name="connsiteY49" fmla="*/ 465953 h 579730"/>
              <a:gd name="connsiteX50" fmla="*/ 891344 w 1980000"/>
              <a:gd name="connsiteY50" fmla="*/ 257261 h 579730"/>
              <a:gd name="connsiteX51" fmla="*/ 1166217 w 1980000"/>
              <a:gd name="connsiteY51" fmla="*/ 110146 h 579730"/>
              <a:gd name="connsiteX52" fmla="*/ 508412 w 1980000"/>
              <a:gd name="connsiteY52" fmla="*/ 0 h 579730"/>
              <a:gd name="connsiteX53" fmla="*/ 625899 w 1980000"/>
              <a:gd name="connsiteY53" fmla="*/ 224640 h 579730"/>
              <a:gd name="connsiteX54" fmla="*/ 459089 w 1980000"/>
              <a:gd name="connsiteY54" fmla="*/ 379725 h 579730"/>
              <a:gd name="connsiteX55" fmla="*/ 397447 w 1980000"/>
              <a:gd name="connsiteY55" fmla="*/ 379725 h 579730"/>
              <a:gd name="connsiteX56" fmla="*/ 211772 w 1980000"/>
              <a:gd name="connsiteY56" fmla="*/ 376096 h 579730"/>
              <a:gd name="connsiteX57" fmla="*/ 194372 w 1980000"/>
              <a:gd name="connsiteY57" fmla="*/ 379725 h 579730"/>
              <a:gd name="connsiteX58" fmla="*/ 314040 w 1980000"/>
              <a:gd name="connsiteY58" fmla="*/ 484804 h 579730"/>
              <a:gd name="connsiteX59" fmla="*/ 415575 w 1980000"/>
              <a:gd name="connsiteY59" fmla="*/ 440885 h 579730"/>
              <a:gd name="connsiteX60" fmla="*/ 522912 w 1980000"/>
              <a:gd name="connsiteY60" fmla="*/ 433346 h 579730"/>
              <a:gd name="connsiteX61" fmla="*/ 623727 w 1980000"/>
              <a:gd name="connsiteY61" fmla="*/ 463057 h 579730"/>
              <a:gd name="connsiteX62" fmla="*/ 353205 w 1980000"/>
              <a:gd name="connsiteY62" fmla="*/ 579730 h 579730"/>
              <a:gd name="connsiteX63" fmla="*/ 0 w 1980000"/>
              <a:gd name="connsiteY63" fmla="*/ 357261 h 579730"/>
              <a:gd name="connsiteX64" fmla="*/ 508412 w 1980000"/>
              <a:gd name="connsiteY64" fmla="*/ 0 h 57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80000" h="579730">
                <a:moveTo>
                  <a:pt x="754995" y="261609"/>
                </a:moveTo>
                <a:cubicBezTo>
                  <a:pt x="781939" y="261609"/>
                  <a:pt x="807222" y="272804"/>
                  <a:pt x="807222" y="297838"/>
                </a:cubicBezTo>
                <a:cubicBezTo>
                  <a:pt x="807222" y="311603"/>
                  <a:pt x="791178" y="349484"/>
                  <a:pt x="788908" y="355083"/>
                </a:cubicBezTo>
                <a:cubicBezTo>
                  <a:pt x="774485" y="390628"/>
                  <a:pt x="736660" y="396392"/>
                  <a:pt x="710034" y="396392"/>
                </a:cubicBezTo>
                <a:cubicBezTo>
                  <a:pt x="670087" y="396392"/>
                  <a:pt x="656361" y="382058"/>
                  <a:pt x="656361" y="359438"/>
                </a:cubicBezTo>
                <a:cubicBezTo>
                  <a:pt x="656361" y="341932"/>
                  <a:pt x="671098" y="311712"/>
                  <a:pt x="673042" y="307259"/>
                </a:cubicBezTo>
                <a:cubicBezTo>
                  <a:pt x="691026" y="266083"/>
                  <a:pt x="723221" y="261609"/>
                  <a:pt x="754995" y="261609"/>
                </a:cubicBezTo>
                <a:close/>
                <a:moveTo>
                  <a:pt x="1119084" y="220299"/>
                </a:moveTo>
                <a:cubicBezTo>
                  <a:pt x="1105084" y="220299"/>
                  <a:pt x="1084269" y="222477"/>
                  <a:pt x="1074832" y="235514"/>
                </a:cubicBezTo>
                <a:cubicBezTo>
                  <a:pt x="1039503" y="284389"/>
                  <a:pt x="1016090" y="406602"/>
                  <a:pt x="1016090" y="440599"/>
                </a:cubicBezTo>
                <a:cubicBezTo>
                  <a:pt x="1016090" y="463812"/>
                  <a:pt x="1032232" y="462330"/>
                  <a:pt x="1053802" y="462330"/>
                </a:cubicBezTo>
                <a:cubicBezTo>
                  <a:pt x="1066352" y="462330"/>
                  <a:pt x="1086609" y="462647"/>
                  <a:pt x="1098044" y="450746"/>
                </a:cubicBezTo>
                <a:cubicBezTo>
                  <a:pt x="1129084" y="418439"/>
                  <a:pt x="1155866" y="272043"/>
                  <a:pt x="1155866" y="245613"/>
                </a:cubicBezTo>
                <a:cubicBezTo>
                  <a:pt x="1155866" y="226818"/>
                  <a:pt x="1154511" y="220299"/>
                  <a:pt x="1119084" y="220299"/>
                </a:cubicBezTo>
                <a:close/>
                <a:moveTo>
                  <a:pt x="1980000" y="214513"/>
                </a:moveTo>
                <a:lnTo>
                  <a:pt x="1980000" y="214514"/>
                </a:lnTo>
                <a:lnTo>
                  <a:pt x="1980000" y="214514"/>
                </a:lnTo>
                <a:close/>
                <a:moveTo>
                  <a:pt x="443864" y="147101"/>
                </a:moveTo>
                <a:cubicBezTo>
                  <a:pt x="377093" y="147101"/>
                  <a:pt x="259801" y="249130"/>
                  <a:pt x="248038" y="260876"/>
                </a:cubicBezTo>
                <a:cubicBezTo>
                  <a:pt x="239334" y="269579"/>
                  <a:pt x="245844" y="268847"/>
                  <a:pt x="257468" y="268847"/>
                </a:cubicBezTo>
                <a:lnTo>
                  <a:pt x="407597" y="268847"/>
                </a:lnTo>
                <a:cubicBezTo>
                  <a:pt x="460789" y="268847"/>
                  <a:pt x="465614" y="259906"/>
                  <a:pt x="465614" y="210877"/>
                </a:cubicBezTo>
                <a:cubicBezTo>
                  <a:pt x="465614" y="184663"/>
                  <a:pt x="464377" y="147101"/>
                  <a:pt x="443864" y="147101"/>
                </a:cubicBezTo>
                <a:close/>
                <a:moveTo>
                  <a:pt x="1878423" y="123916"/>
                </a:moveTo>
                <a:cubicBezTo>
                  <a:pt x="1919866" y="123916"/>
                  <a:pt x="1945260" y="136692"/>
                  <a:pt x="1960294" y="154404"/>
                </a:cubicBezTo>
                <a:lnTo>
                  <a:pt x="1980000" y="214514"/>
                </a:lnTo>
                <a:lnTo>
                  <a:pt x="1976583" y="246216"/>
                </a:lnTo>
                <a:cubicBezTo>
                  <a:pt x="1961298" y="334541"/>
                  <a:pt x="1899449" y="512052"/>
                  <a:pt x="1888119" y="541858"/>
                </a:cubicBezTo>
                <a:cubicBezTo>
                  <a:pt x="1879605" y="564243"/>
                  <a:pt x="1863296" y="567409"/>
                  <a:pt x="1842165" y="567409"/>
                </a:cubicBezTo>
                <a:cubicBezTo>
                  <a:pt x="1803923" y="567409"/>
                  <a:pt x="1775082" y="558315"/>
                  <a:pt x="1761021" y="547065"/>
                </a:cubicBezTo>
                <a:cubicBezTo>
                  <a:pt x="1758106" y="544751"/>
                  <a:pt x="1754502" y="539781"/>
                  <a:pt x="1756948" y="532500"/>
                </a:cubicBezTo>
                <a:cubicBezTo>
                  <a:pt x="1771323" y="489691"/>
                  <a:pt x="1825889" y="335539"/>
                  <a:pt x="1825889" y="302235"/>
                </a:cubicBezTo>
                <a:cubicBezTo>
                  <a:pt x="1825889" y="284006"/>
                  <a:pt x="1820491" y="270298"/>
                  <a:pt x="1802272" y="270298"/>
                </a:cubicBezTo>
                <a:cubicBezTo>
                  <a:pt x="1691834" y="270298"/>
                  <a:pt x="1488926" y="505756"/>
                  <a:pt x="1451249" y="547847"/>
                </a:cubicBezTo>
                <a:cubicBezTo>
                  <a:pt x="1438921" y="561603"/>
                  <a:pt x="1420857" y="564508"/>
                  <a:pt x="1399756" y="564508"/>
                </a:cubicBezTo>
                <a:cubicBezTo>
                  <a:pt x="1373639" y="564508"/>
                  <a:pt x="1345824" y="550660"/>
                  <a:pt x="1343177" y="549291"/>
                </a:cubicBezTo>
                <a:cubicBezTo>
                  <a:pt x="1334919" y="545027"/>
                  <a:pt x="1334529" y="540316"/>
                  <a:pt x="1336972" y="530371"/>
                </a:cubicBezTo>
                <a:lnTo>
                  <a:pt x="1343908" y="502189"/>
                </a:lnTo>
                <a:cubicBezTo>
                  <a:pt x="1356602" y="450633"/>
                  <a:pt x="1422344" y="259892"/>
                  <a:pt x="1467920" y="156523"/>
                </a:cubicBezTo>
                <a:cubicBezTo>
                  <a:pt x="1469858" y="152154"/>
                  <a:pt x="1471749" y="148525"/>
                  <a:pt x="1481646" y="146983"/>
                </a:cubicBezTo>
                <a:cubicBezTo>
                  <a:pt x="1486243" y="146264"/>
                  <a:pt x="1501324" y="142753"/>
                  <a:pt x="1522328" y="142753"/>
                </a:cubicBezTo>
                <a:cubicBezTo>
                  <a:pt x="1537729" y="142753"/>
                  <a:pt x="1567660" y="143849"/>
                  <a:pt x="1582666" y="151889"/>
                </a:cubicBezTo>
                <a:cubicBezTo>
                  <a:pt x="1582666" y="151889"/>
                  <a:pt x="1582791" y="151666"/>
                  <a:pt x="1582791" y="176826"/>
                </a:cubicBezTo>
                <a:cubicBezTo>
                  <a:pt x="1582791" y="187692"/>
                  <a:pt x="1583979" y="224640"/>
                  <a:pt x="1618784" y="224640"/>
                </a:cubicBezTo>
                <a:cubicBezTo>
                  <a:pt x="1677520" y="224640"/>
                  <a:pt x="1784148" y="123916"/>
                  <a:pt x="1878423" y="123916"/>
                </a:cubicBezTo>
                <a:close/>
                <a:moveTo>
                  <a:pt x="1166217" y="110146"/>
                </a:moveTo>
                <a:cubicBezTo>
                  <a:pt x="1249423" y="110146"/>
                  <a:pt x="1352605" y="123197"/>
                  <a:pt x="1352605" y="213774"/>
                </a:cubicBezTo>
                <a:cubicBezTo>
                  <a:pt x="1352605" y="269565"/>
                  <a:pt x="1297473" y="392064"/>
                  <a:pt x="1279759" y="426095"/>
                </a:cubicBezTo>
                <a:cubicBezTo>
                  <a:pt x="1205698" y="568373"/>
                  <a:pt x="1106753" y="567409"/>
                  <a:pt x="995050" y="567409"/>
                </a:cubicBezTo>
                <a:cubicBezTo>
                  <a:pt x="940469" y="567409"/>
                  <a:pt x="818818" y="568039"/>
                  <a:pt x="818818" y="465953"/>
                </a:cubicBezTo>
                <a:cubicBezTo>
                  <a:pt x="818818" y="420295"/>
                  <a:pt x="858641" y="336609"/>
                  <a:pt x="891344" y="257261"/>
                </a:cubicBezTo>
                <a:cubicBezTo>
                  <a:pt x="905250" y="223517"/>
                  <a:pt x="964498" y="110146"/>
                  <a:pt x="1166217" y="110146"/>
                </a:cubicBezTo>
                <a:close/>
                <a:moveTo>
                  <a:pt x="508412" y="0"/>
                </a:moveTo>
                <a:cubicBezTo>
                  <a:pt x="611796" y="0"/>
                  <a:pt x="625899" y="164521"/>
                  <a:pt x="625899" y="224640"/>
                </a:cubicBezTo>
                <a:cubicBezTo>
                  <a:pt x="625899" y="353085"/>
                  <a:pt x="546821" y="379725"/>
                  <a:pt x="459089" y="379725"/>
                </a:cubicBezTo>
                <a:lnTo>
                  <a:pt x="397447" y="379725"/>
                </a:lnTo>
                <a:cubicBezTo>
                  <a:pt x="335838" y="379725"/>
                  <a:pt x="211772" y="376096"/>
                  <a:pt x="211772" y="376096"/>
                </a:cubicBezTo>
                <a:cubicBezTo>
                  <a:pt x="201818" y="375902"/>
                  <a:pt x="194372" y="373925"/>
                  <a:pt x="194372" y="379725"/>
                </a:cubicBezTo>
                <a:cubicBezTo>
                  <a:pt x="194372" y="421609"/>
                  <a:pt x="241793" y="484804"/>
                  <a:pt x="314040" y="484804"/>
                </a:cubicBezTo>
                <a:cubicBezTo>
                  <a:pt x="370933" y="484804"/>
                  <a:pt x="407597" y="449295"/>
                  <a:pt x="415575" y="440885"/>
                </a:cubicBezTo>
                <a:cubicBezTo>
                  <a:pt x="415575" y="440885"/>
                  <a:pt x="480945" y="433346"/>
                  <a:pt x="522912" y="433346"/>
                </a:cubicBezTo>
                <a:cubicBezTo>
                  <a:pt x="563663" y="433346"/>
                  <a:pt x="623727" y="439866"/>
                  <a:pt x="623727" y="463057"/>
                </a:cubicBezTo>
                <a:cubicBezTo>
                  <a:pt x="623727" y="508296"/>
                  <a:pt x="476623" y="579730"/>
                  <a:pt x="353205" y="579730"/>
                </a:cubicBezTo>
                <a:cubicBezTo>
                  <a:pt x="167382" y="579730"/>
                  <a:pt x="0" y="478867"/>
                  <a:pt x="0" y="357261"/>
                </a:cubicBezTo>
                <a:cubicBezTo>
                  <a:pt x="0" y="153487"/>
                  <a:pt x="393612" y="0"/>
                  <a:pt x="508412" y="0"/>
                </a:cubicBezTo>
                <a:close/>
              </a:path>
            </a:pathLst>
          </a:custGeom>
          <a:solidFill>
            <a:schemeClr val="bg1"/>
          </a:solidFill>
        </p:spPr>
        <p:txBody>
          <a:bodyPr wrap="square">
            <a:noAutofit/>
          </a:bodyPr>
          <a:lstStyle>
            <a:lvl1pPr>
              <a:lnSpc>
                <a:spcPct val="100000"/>
              </a:lnSpc>
              <a:spcAft>
                <a:spcPts val="0"/>
              </a:spcAft>
              <a:defRPr sz="800"/>
            </a:lvl1pPr>
            <a:lvl5pPr>
              <a:defRPr/>
            </a:lvl5pPr>
          </a:lstStyle>
          <a:p>
            <a:pPr lvl="0"/>
            <a:r>
              <a:rPr lang="en-GB" noProof="0"/>
              <a:t>  </a:t>
            </a:r>
          </a:p>
        </p:txBody>
      </p:sp>
      <p:sp>
        <p:nvSpPr>
          <p:cNvPr id="6" name="Datumsplatzhalter 5">
            <a:extLst>
              <a:ext uri="{FF2B5EF4-FFF2-40B4-BE49-F238E27FC236}">
                <a16:creationId xmlns:a16="http://schemas.microsoft.com/office/drawing/2014/main" id="{74992822-E94C-1702-FD5A-3197C5DBF069}"/>
              </a:ext>
            </a:extLst>
          </p:cNvPr>
          <p:cNvSpPr>
            <a:spLocks noGrp="1"/>
          </p:cNvSpPr>
          <p:nvPr>
            <p:ph type="dt" sz="half" idx="16"/>
          </p:nvPr>
        </p:nvSpPr>
        <p:spPr>
          <a:xfrm>
            <a:off x="479375" y="6050859"/>
            <a:ext cx="5616000" cy="360000"/>
          </a:xfrm>
        </p:spPr>
        <p:txBody>
          <a:bodyPr anchor="b"/>
          <a:lstStyle>
            <a:lvl1pPr algn="l">
              <a:defRPr sz="2000" b="1">
                <a:solidFill>
                  <a:schemeClr val="bg1"/>
                </a:solidFill>
              </a:defRPr>
            </a:lvl1pPr>
          </a:lstStyle>
          <a:p>
            <a:fld id="{4166F76A-4900-864D-B9F6-2488814C2A20}" type="datetime1">
              <a:rPr lang="en-GB" noProof="0" smtClean="0"/>
              <a:pPr/>
              <a:t>17/11/2025</a:t>
            </a:fld>
            <a:endParaRPr lang="en-GB" noProof="0"/>
          </a:p>
        </p:txBody>
      </p:sp>
    </p:spTree>
    <p:extLst>
      <p:ext uri="{BB962C8B-B14F-4D97-AF65-F5344CB8AC3E}">
        <p14:creationId xmlns:p14="http://schemas.microsoft.com/office/powerpoint/2010/main" val="377060814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Dark Blue with subtitle)">
    <p:bg>
      <p:bgPr>
        <a:solidFill>
          <a:schemeClr val="tx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DD6B9E8-8E8D-4697-A631-AD618B0D2A81}"/>
              </a:ext>
            </a:extLst>
          </p:cNvPr>
          <p:cNvSpPr>
            <a:spLocks noGrp="1"/>
          </p:cNvSpPr>
          <p:nvPr>
            <p:ph idx="1" hasCustomPrompt="1"/>
          </p:nvPr>
        </p:nvSpPr>
        <p:spPr>
          <a:xfrm>
            <a:off x="697588" y="2055511"/>
            <a:ext cx="10796823" cy="4008690"/>
          </a:xfrm>
          <a:prstGeom prst="rect">
            <a:avLst/>
          </a:prstGeom>
        </p:spPr>
        <p:txBody>
          <a:bodyPr anchor="t">
            <a:normAutofit/>
          </a:bodyPr>
          <a:lstStyle>
            <a:lvl1pPr>
              <a:lnSpc>
                <a:spcPct val="100000"/>
              </a:lnSpc>
              <a:spcBef>
                <a:spcPts val="1000"/>
              </a:spcBef>
              <a:buClr>
                <a:schemeClr val="accent1"/>
              </a:buClr>
              <a:defRPr sz="1800" b="0" i="0">
                <a:solidFill>
                  <a:schemeClr val="bg1"/>
                </a:solidFill>
                <a:latin typeface="Myriad Pro Light" panose="020B0403030403020204" pitchFamily="34" charset="0"/>
              </a:defRPr>
            </a:lvl1pPr>
            <a:lvl2pPr>
              <a:lnSpc>
                <a:spcPct val="100000"/>
              </a:lnSpc>
              <a:spcBef>
                <a:spcPts val="1000"/>
              </a:spcBef>
              <a:buClr>
                <a:schemeClr val="accent1"/>
              </a:buClr>
              <a:defRPr sz="1600" b="0" i="0">
                <a:solidFill>
                  <a:schemeClr val="bg1"/>
                </a:solidFill>
                <a:latin typeface="Myriad Pro Light" panose="020B0403030403020204" pitchFamily="34"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a:t>First level</a:t>
            </a:r>
          </a:p>
          <a:p>
            <a:pPr lvl="1"/>
            <a:r>
              <a:rPr lang="en-GB"/>
              <a:t>Second level</a:t>
            </a:r>
          </a:p>
        </p:txBody>
      </p:sp>
      <p:sp>
        <p:nvSpPr>
          <p:cNvPr id="3" name="Text Placeholder 17">
            <a:extLst>
              <a:ext uri="{FF2B5EF4-FFF2-40B4-BE49-F238E27FC236}">
                <a16:creationId xmlns:a16="http://schemas.microsoft.com/office/drawing/2014/main" id="{E86CB8A8-4E87-5E52-820F-3D28A339AA8F}"/>
              </a:ext>
            </a:extLst>
          </p:cNvPr>
          <p:cNvSpPr>
            <a:spLocks noGrp="1"/>
          </p:cNvSpPr>
          <p:nvPr>
            <p:ph type="body" sz="quarter" idx="11" hasCustomPrompt="1"/>
          </p:nvPr>
        </p:nvSpPr>
        <p:spPr>
          <a:xfrm>
            <a:off x="697588" y="811374"/>
            <a:ext cx="10796822" cy="581186"/>
          </a:xfrm>
          <a:prstGeom prst="rect">
            <a:avLst/>
          </a:prstGeom>
        </p:spPr>
        <p:txBody>
          <a:bodyPr anchor="b"/>
          <a:lstStyle>
            <a:lvl1pPr marL="0" indent="0" algn="l">
              <a:buNone/>
              <a:defRPr sz="3200" b="1" i="0">
                <a:solidFill>
                  <a:schemeClr val="bg1"/>
                </a:solidFill>
                <a:latin typeface="Myriad Pro" panose="020B0503030403020204" pitchFamily="34" charset="0"/>
              </a:defRPr>
            </a:lvl1pPr>
          </a:lstStyle>
          <a:p>
            <a:pPr lvl="0"/>
            <a:r>
              <a:rPr lang="en-GB"/>
              <a:t>Your title here</a:t>
            </a:r>
            <a:endParaRPr lang="en-US"/>
          </a:p>
        </p:txBody>
      </p:sp>
      <p:pic>
        <p:nvPicPr>
          <p:cNvPr id="8" name="Picture 7">
            <a:extLst>
              <a:ext uri="{FF2B5EF4-FFF2-40B4-BE49-F238E27FC236}">
                <a16:creationId xmlns:a16="http://schemas.microsoft.com/office/drawing/2014/main" id="{F53612CF-6092-C439-126A-5421402B14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269" y="6124244"/>
            <a:ext cx="1159367" cy="316634"/>
          </a:xfrm>
          <a:prstGeom prst="rect">
            <a:avLst/>
          </a:prstGeom>
        </p:spPr>
      </p:pic>
      <p:sp>
        <p:nvSpPr>
          <p:cNvPr id="11" name="Text Placeholder 17">
            <a:extLst>
              <a:ext uri="{FF2B5EF4-FFF2-40B4-BE49-F238E27FC236}">
                <a16:creationId xmlns:a16="http://schemas.microsoft.com/office/drawing/2014/main" id="{EA127314-7FCB-AF0C-A746-B108BEAD8EF9}"/>
              </a:ext>
            </a:extLst>
          </p:cNvPr>
          <p:cNvSpPr>
            <a:spLocks noGrp="1"/>
          </p:cNvSpPr>
          <p:nvPr>
            <p:ph type="body" sz="quarter" idx="12" hasCustomPrompt="1"/>
          </p:nvPr>
        </p:nvSpPr>
        <p:spPr>
          <a:xfrm>
            <a:off x="697588" y="1409131"/>
            <a:ext cx="10796822" cy="346216"/>
          </a:xfrm>
          <a:prstGeom prst="rect">
            <a:avLst/>
          </a:prstGeom>
        </p:spPr>
        <p:txBody>
          <a:bodyPr/>
          <a:lstStyle>
            <a:lvl1pPr marL="0" indent="0" algn="l">
              <a:buNone/>
              <a:defRPr sz="1800" b="0" i="0">
                <a:solidFill>
                  <a:schemeClr val="bg1"/>
                </a:solidFill>
                <a:latin typeface="Myriad Pro Light" panose="020B0403030403020204" pitchFamily="34" charset="0"/>
              </a:defRPr>
            </a:lvl1pPr>
          </a:lstStyle>
          <a:p>
            <a:pPr lvl="0"/>
            <a:r>
              <a:rPr lang="en-GB"/>
              <a:t>Your subtitle here</a:t>
            </a:r>
            <a:endParaRPr lang="en-US"/>
          </a:p>
        </p:txBody>
      </p:sp>
      <p:sp>
        <p:nvSpPr>
          <p:cNvPr id="2" name="Rectangle 1">
            <a:extLst>
              <a:ext uri="{FF2B5EF4-FFF2-40B4-BE49-F238E27FC236}">
                <a16:creationId xmlns:a16="http://schemas.microsoft.com/office/drawing/2014/main" id="{6F733B9B-FAF6-B75B-FC01-C3CAD82A17BB}"/>
              </a:ext>
            </a:extLst>
          </p:cNvPr>
          <p:cNvSpPr/>
          <p:nvPr userDrawn="1"/>
        </p:nvSpPr>
        <p:spPr>
          <a:xfrm>
            <a:off x="0" y="6741042"/>
            <a:ext cx="12192000" cy="1169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571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small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1EDD8-CE41-5F3A-1222-8BB0B52C85ED}"/>
              </a:ext>
            </a:extLst>
          </p:cNvPr>
          <p:cNvSpPr/>
          <p:nvPr userDrawn="1"/>
        </p:nvSpPr>
        <p:spPr>
          <a:xfrm>
            <a:off x="0" y="-1"/>
            <a:ext cx="4572000" cy="6858000"/>
          </a:xfrm>
          <a:prstGeom prst="rect">
            <a:avLst/>
          </a:prstGeom>
          <a:gradFill flip="none" rotWithShape="1">
            <a:gsLst>
              <a:gs pos="58000">
                <a:srgbClr val="EA1B0A"/>
              </a:gs>
              <a:gs pos="100000">
                <a:srgbClr val="96148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defTabSz="540000">
              <a:lnSpc>
                <a:spcPct val="120000"/>
              </a:lnSpc>
              <a:spcAft>
                <a:spcPts val="400"/>
              </a:spcAft>
            </a:pPr>
            <a:endParaRPr lang="en-GB" sz="1400" noProof="0"/>
          </a:p>
        </p:txBody>
      </p:sp>
      <p:sp>
        <p:nvSpPr>
          <p:cNvPr id="6" name="Fußzeilenplatzhalter 5">
            <a:extLst>
              <a:ext uri="{FF2B5EF4-FFF2-40B4-BE49-F238E27FC236}">
                <a16:creationId xmlns:a16="http://schemas.microsoft.com/office/drawing/2014/main" id="{765674F3-461B-A0D8-BD43-B0E188D4749E}"/>
              </a:ext>
            </a:extLst>
          </p:cNvPr>
          <p:cNvSpPr>
            <a:spLocks noGrp="1"/>
          </p:cNvSpPr>
          <p:nvPr>
            <p:ph type="ftr" sz="quarter" idx="11"/>
            <p:custDataLst>
              <p:tags r:id="rId1"/>
            </p:custDataLst>
          </p:nvPr>
        </p:nvSpPr>
        <p:spPr>
          <a:xfrm>
            <a:off x="12192000" y="6858000"/>
            <a:ext cx="0" cy="0"/>
          </a:xfrm>
        </p:spPr>
        <p:txBody>
          <a:bodyPr anchor="b"/>
          <a:lstStyle>
            <a:lvl1pPr algn="r">
              <a:defRPr sz="100">
                <a:noFill/>
              </a:defRPr>
            </a:lvl1pPr>
          </a:lstStyle>
          <a:p>
            <a:r>
              <a:rPr lang="en-GB" noProof="0"/>
              <a:t>New E.ON PowerPoint Master</a:t>
            </a:r>
          </a:p>
        </p:txBody>
      </p:sp>
      <p:sp>
        <p:nvSpPr>
          <p:cNvPr id="7" name="Foliennummernplatzhalter 6">
            <a:extLst>
              <a:ext uri="{FF2B5EF4-FFF2-40B4-BE49-F238E27FC236}">
                <a16:creationId xmlns:a16="http://schemas.microsoft.com/office/drawing/2014/main" id="{DA93D36D-170F-57E0-AC70-4E68245359AE}"/>
              </a:ext>
            </a:extLst>
          </p:cNvPr>
          <p:cNvSpPr>
            <a:spLocks noGrp="1"/>
          </p:cNvSpPr>
          <p:nvPr>
            <p:ph type="sldNum" sz="quarter" idx="12"/>
            <p:custDataLst>
              <p:tags r:id="rId2"/>
            </p:custDataLst>
          </p:nvPr>
        </p:nvSpPr>
        <p:spPr>
          <a:xfrm>
            <a:off x="12192000" y="6858000"/>
            <a:ext cx="0" cy="0"/>
          </a:xfrm>
        </p:spPr>
        <p:txBody>
          <a:bodyPr anchor="b"/>
          <a:lstStyle>
            <a:lvl1pPr>
              <a:defRPr sz="100">
                <a:noFill/>
              </a:defRPr>
            </a:lvl1pPr>
          </a:lstStyle>
          <a:p>
            <a:fld id="{01FFFE70-FC19-4A94-9D10-0B3C8E890CB2}" type="slidenum">
              <a:rPr lang="en-GB" noProof="0" smtClean="0"/>
              <a:pPr/>
              <a:t>‹#›</a:t>
            </a:fld>
            <a:endParaRPr lang="en-GB" noProof="0"/>
          </a:p>
        </p:txBody>
      </p:sp>
      <p:sp>
        <p:nvSpPr>
          <p:cNvPr id="15" name="Image">
            <a:extLst>
              <a:ext uri="{FF2B5EF4-FFF2-40B4-BE49-F238E27FC236}">
                <a16:creationId xmlns:a16="http://schemas.microsoft.com/office/drawing/2014/main" id="{B8FDE1EB-2770-97AC-33D1-F5045924E2A1}"/>
              </a:ext>
            </a:extLst>
          </p:cNvPr>
          <p:cNvSpPr>
            <a:spLocks noGrp="1"/>
          </p:cNvSpPr>
          <p:nvPr>
            <p:ph type="pic" sz="quarter" idx="13" hasCustomPrompt="1"/>
          </p:nvPr>
        </p:nvSpPr>
        <p:spPr>
          <a:xfrm>
            <a:off x="4572000" y="0"/>
            <a:ext cx="7620000" cy="6858000"/>
          </a:xfrm>
          <a:solidFill>
            <a:schemeClr val="bg1">
              <a:lumMod val="75000"/>
            </a:schemeClr>
          </a:solidFill>
        </p:spPr>
        <p:txBody>
          <a:bodyPr tIns="0" anchor="ctr" anchorCtr="0"/>
          <a:lstStyle>
            <a:lvl1pPr algn="ctr">
              <a:defRPr>
                <a:solidFill>
                  <a:schemeClr val="tx1"/>
                </a:solidFill>
              </a:defRPr>
            </a:lvl1pPr>
          </a:lstStyle>
          <a:p>
            <a:r>
              <a:rPr lang="en-GB" noProof="0" dirty="0"/>
              <a:t>Insert Picture</a:t>
            </a:r>
          </a:p>
        </p:txBody>
      </p:sp>
      <p:sp>
        <p:nvSpPr>
          <p:cNvPr id="3" name="Subtitle">
            <a:extLst>
              <a:ext uri="{FF2B5EF4-FFF2-40B4-BE49-F238E27FC236}">
                <a16:creationId xmlns:a16="http://schemas.microsoft.com/office/drawing/2014/main" id="{DE89EDF3-6591-5B1A-CD1F-6369A6426179}"/>
              </a:ext>
            </a:extLst>
          </p:cNvPr>
          <p:cNvSpPr>
            <a:spLocks noGrp="1"/>
          </p:cNvSpPr>
          <p:nvPr>
            <p:ph type="subTitle" idx="1" hasCustomPrompt="1"/>
          </p:nvPr>
        </p:nvSpPr>
        <p:spPr>
          <a:xfrm>
            <a:off x="479425" y="2407206"/>
            <a:ext cx="3708362" cy="564558"/>
          </a:xfrm>
          <a:prstGeom prst="rect">
            <a:avLst/>
          </a:prstGeom>
        </p:spPr>
        <p:txBody>
          <a:bodyPr>
            <a:noAutofit/>
          </a:bodyPr>
          <a:lstStyle>
            <a:lvl1pPr marL="0" indent="0" algn="l">
              <a:lnSpc>
                <a:spcPct val="90000"/>
              </a:lnSpc>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Subtitle</a:t>
            </a:r>
          </a:p>
        </p:txBody>
      </p:sp>
      <p:sp>
        <p:nvSpPr>
          <p:cNvPr id="2" name="Title">
            <a:extLst>
              <a:ext uri="{FF2B5EF4-FFF2-40B4-BE49-F238E27FC236}">
                <a16:creationId xmlns:a16="http://schemas.microsoft.com/office/drawing/2014/main" id="{416867C0-5332-AE90-6140-EE0C9C14E730}"/>
              </a:ext>
            </a:extLst>
          </p:cNvPr>
          <p:cNvSpPr>
            <a:spLocks noGrp="1"/>
          </p:cNvSpPr>
          <p:nvPr>
            <p:ph type="ctrTitle" hasCustomPrompt="1"/>
          </p:nvPr>
        </p:nvSpPr>
        <p:spPr>
          <a:xfrm>
            <a:off x="479424" y="512764"/>
            <a:ext cx="3708363" cy="1777652"/>
          </a:xfrm>
          <a:prstGeom prst="rect">
            <a:avLst/>
          </a:prstGeom>
        </p:spPr>
        <p:txBody>
          <a:bodyPr anchor="t">
            <a:noAutofit/>
          </a:bodyPr>
          <a:lstStyle>
            <a:lvl1pPr algn="l">
              <a:lnSpc>
                <a:spcPct val="80000"/>
              </a:lnSpc>
              <a:defRPr sz="4400">
                <a:solidFill>
                  <a:schemeClr val="bg1"/>
                </a:solidFill>
                <a:latin typeface="EON Office Head" pitchFamily="2" charset="0"/>
                <a:cs typeface="EON Office Head" pitchFamily="2" charset="0"/>
              </a:defRPr>
            </a:lvl1pPr>
          </a:lstStyle>
          <a:p>
            <a:r>
              <a:rPr lang="en-GB" noProof="0" dirty="0"/>
              <a:t>Title</a:t>
            </a:r>
          </a:p>
        </p:txBody>
      </p:sp>
      <p:pic>
        <p:nvPicPr>
          <p:cNvPr id="8" name="MIO_AGENDA_IGNORE_CHAPTER_REFERENCE" descr="Schließen mit einfarbiger Füllung" hidden="1">
            <a:extLst>
              <a:ext uri="{FF2B5EF4-FFF2-40B4-BE49-F238E27FC236}">
                <a16:creationId xmlns:a16="http://schemas.microsoft.com/office/drawing/2014/main" id="{1E5B8264-4460-C20B-5FD0-7B628F2BF20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12000" y="0"/>
            <a:ext cx="180000" cy="180000"/>
          </a:xfrm>
          <a:prstGeom prst="rect">
            <a:avLst/>
          </a:prstGeom>
        </p:spPr>
      </p:pic>
      <p:pic>
        <p:nvPicPr>
          <p:cNvPr id="9" name="MIO_AGENDA_IGNORE_NAVIGATION" descr="Schließen mit einfarbiger Füllung" hidden="1">
            <a:extLst>
              <a:ext uri="{FF2B5EF4-FFF2-40B4-BE49-F238E27FC236}">
                <a16:creationId xmlns:a16="http://schemas.microsoft.com/office/drawing/2014/main" id="{4BA2485C-9557-F4C3-55A1-F87F6372EBF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12000" y="0"/>
            <a:ext cx="180000" cy="180000"/>
          </a:xfrm>
          <a:prstGeom prst="rect">
            <a:avLst/>
          </a:prstGeom>
        </p:spPr>
      </p:pic>
      <p:sp>
        <p:nvSpPr>
          <p:cNvPr id="4" name="Datumsplatzhalter 3">
            <a:extLst>
              <a:ext uri="{FF2B5EF4-FFF2-40B4-BE49-F238E27FC236}">
                <a16:creationId xmlns:a16="http://schemas.microsoft.com/office/drawing/2014/main" id="{DB78F765-2AAF-6D64-9D02-36444FBC8745}"/>
              </a:ext>
            </a:extLst>
          </p:cNvPr>
          <p:cNvSpPr>
            <a:spLocks noGrp="1"/>
          </p:cNvSpPr>
          <p:nvPr>
            <p:ph type="dt" sz="half" idx="15"/>
          </p:nvPr>
        </p:nvSpPr>
        <p:spPr>
          <a:xfrm>
            <a:off x="479424" y="3112945"/>
            <a:ext cx="3708361" cy="287337"/>
          </a:xfrm>
        </p:spPr>
        <p:txBody>
          <a:bodyPr/>
          <a:lstStyle>
            <a:lvl1pPr algn="l">
              <a:defRPr sz="1200">
                <a:solidFill>
                  <a:schemeClr val="bg1"/>
                </a:solidFill>
              </a:defRPr>
            </a:lvl1pPr>
          </a:lstStyle>
          <a:p>
            <a:fld id="{4166F76A-4900-864D-B9F6-2488814C2A20}" type="datetime1">
              <a:rPr lang="en-GB" noProof="0" smtClean="0"/>
              <a:pPr/>
              <a:t>17/11/2025</a:t>
            </a:fld>
            <a:endParaRPr lang="en-GB" noProof="0"/>
          </a:p>
        </p:txBody>
      </p:sp>
      <p:sp>
        <p:nvSpPr>
          <p:cNvPr id="11" name="Grafik 11">
            <a:extLst>
              <a:ext uri="{FF2B5EF4-FFF2-40B4-BE49-F238E27FC236}">
                <a16:creationId xmlns:a16="http://schemas.microsoft.com/office/drawing/2014/main" id="{7D5A3E88-3B98-9600-8E07-6503770A4EFB}"/>
              </a:ext>
            </a:extLst>
          </p:cNvPr>
          <p:cNvSpPr>
            <a:spLocks noChangeAspect="1"/>
          </p:cNvSpPr>
          <p:nvPr userDrawn="1"/>
        </p:nvSpPr>
        <p:spPr>
          <a:xfrm>
            <a:off x="479425" y="5824533"/>
            <a:ext cx="1778400" cy="520703"/>
          </a:xfrm>
          <a:custGeom>
            <a:avLst/>
            <a:gdLst>
              <a:gd name="connsiteX0" fmla="*/ 12192000 w 12192000"/>
              <a:gd name="connsiteY0" fmla="*/ 1320881 h 3569732"/>
              <a:gd name="connsiteX1" fmla="*/ 11626234 w 12192000"/>
              <a:gd name="connsiteY1" fmla="*/ 3336532 h 3569732"/>
              <a:gd name="connsiteX2" fmla="*/ 11343268 w 12192000"/>
              <a:gd name="connsiteY2" fmla="*/ 3493865 h 3569732"/>
              <a:gd name="connsiteX3" fmla="*/ 10843621 w 12192000"/>
              <a:gd name="connsiteY3" fmla="*/ 3368594 h 3569732"/>
              <a:gd name="connsiteX4" fmla="*/ 10818543 w 12192000"/>
              <a:gd name="connsiteY4" fmla="*/ 3278906 h 3569732"/>
              <a:gd name="connsiteX5" fmla="*/ 11243050 w 12192000"/>
              <a:gd name="connsiteY5" fmla="*/ 1861035 h 3569732"/>
              <a:gd name="connsiteX6" fmla="*/ 11097628 w 12192000"/>
              <a:gd name="connsiteY6" fmla="*/ 1664382 h 3569732"/>
              <a:gd name="connsiteX7" fmla="*/ 8936174 w 12192000"/>
              <a:gd name="connsiteY7" fmla="*/ 3373408 h 3569732"/>
              <a:gd name="connsiteX8" fmla="*/ 8619106 w 12192000"/>
              <a:gd name="connsiteY8" fmla="*/ 3475999 h 3569732"/>
              <a:gd name="connsiteX9" fmla="*/ 8270715 w 12192000"/>
              <a:gd name="connsiteY9" fmla="*/ 3382303 h 3569732"/>
              <a:gd name="connsiteX10" fmla="*/ 8232508 w 12192000"/>
              <a:gd name="connsiteY10" fmla="*/ 3265797 h 3569732"/>
              <a:gd name="connsiteX11" fmla="*/ 8275217 w 12192000"/>
              <a:gd name="connsiteY11" fmla="*/ 3092264 h 3569732"/>
              <a:gd name="connsiteX12" fmla="*/ 9038830 w 12192000"/>
              <a:gd name="connsiteY12" fmla="*/ 963802 h 3569732"/>
              <a:gd name="connsiteX13" fmla="*/ 9123348 w 12192000"/>
              <a:gd name="connsiteY13" fmla="*/ 905056 h 3569732"/>
              <a:gd name="connsiteX14" fmla="*/ 9373847 w 12192000"/>
              <a:gd name="connsiteY14" fmla="*/ 879013 h 3569732"/>
              <a:gd name="connsiteX15" fmla="*/ 9745385 w 12192000"/>
              <a:gd name="connsiteY15" fmla="*/ 935266 h 3569732"/>
              <a:gd name="connsiteX16" fmla="*/ 9746154 w 12192000"/>
              <a:gd name="connsiteY16" fmla="*/ 1088816 h 3569732"/>
              <a:gd name="connsiteX17" fmla="*/ 9967785 w 12192000"/>
              <a:gd name="connsiteY17" fmla="*/ 1383238 h 3569732"/>
              <a:gd name="connsiteX18" fmla="*/ 11566531 w 12192000"/>
              <a:gd name="connsiteY18" fmla="*/ 763023 h 3569732"/>
              <a:gd name="connsiteX19" fmla="*/ 12192000 w 12192000"/>
              <a:gd name="connsiteY19" fmla="*/ 1320882 h 3569732"/>
              <a:gd name="connsiteX20" fmla="*/ 4970529 w 12192000"/>
              <a:gd name="connsiteY20" fmla="*/ 1833961 h 3569732"/>
              <a:gd name="connsiteX21" fmla="*/ 4857762 w 12192000"/>
              <a:gd name="connsiteY21" fmla="*/ 2186449 h 3569732"/>
              <a:gd name="connsiteX22" fmla="*/ 4372089 w 12192000"/>
              <a:gd name="connsiteY22" fmla="*/ 2440812 h 3569732"/>
              <a:gd name="connsiteX23" fmla="*/ 4041592 w 12192000"/>
              <a:gd name="connsiteY23" fmla="*/ 2213268 h 3569732"/>
              <a:gd name="connsiteX24" fmla="*/ 4144305 w 12192000"/>
              <a:gd name="connsiteY24" fmla="*/ 1891971 h 3569732"/>
              <a:gd name="connsiteX25" fmla="*/ 4648941 w 12192000"/>
              <a:gd name="connsiteY25" fmla="*/ 1610878 h 3569732"/>
              <a:gd name="connsiteX26" fmla="*/ 4970529 w 12192000"/>
              <a:gd name="connsiteY26" fmla="*/ 1833961 h 3569732"/>
              <a:gd name="connsiteX27" fmla="*/ 2867052 w 12192000"/>
              <a:gd name="connsiteY27" fmla="*/ 1298492 h 3569732"/>
              <a:gd name="connsiteX28" fmla="*/ 2733128 w 12192000"/>
              <a:gd name="connsiteY28" fmla="*/ 905786 h 3569732"/>
              <a:gd name="connsiteX29" fmla="*/ 1527312 w 12192000"/>
              <a:gd name="connsiteY29" fmla="*/ 1606364 h 3569732"/>
              <a:gd name="connsiteX30" fmla="*/ 1585376 w 12192000"/>
              <a:gd name="connsiteY30" fmla="*/ 1655443 h 3569732"/>
              <a:gd name="connsiteX31" fmla="*/ 2509808 w 12192000"/>
              <a:gd name="connsiteY31" fmla="*/ 1655443 h 3569732"/>
              <a:gd name="connsiteX32" fmla="*/ 2867052 w 12192000"/>
              <a:gd name="connsiteY32" fmla="*/ 1298492 h 3569732"/>
              <a:gd name="connsiteX33" fmla="*/ 3854023 w 12192000"/>
              <a:gd name="connsiteY33" fmla="*/ 1383238 h 3569732"/>
              <a:gd name="connsiteX34" fmla="*/ 2826875 w 12192000"/>
              <a:gd name="connsiteY34" fmla="*/ 2338183 h 3569732"/>
              <a:gd name="connsiteX35" fmla="*/ 2447310 w 12192000"/>
              <a:gd name="connsiteY35" fmla="*/ 2338183 h 3569732"/>
              <a:gd name="connsiteX36" fmla="*/ 1304000 w 12192000"/>
              <a:gd name="connsiteY36" fmla="*/ 2315841 h 3569732"/>
              <a:gd name="connsiteX37" fmla="*/ 1196861 w 12192000"/>
              <a:gd name="connsiteY37" fmla="*/ 2338183 h 3569732"/>
              <a:gd name="connsiteX38" fmla="*/ 1933726 w 12192000"/>
              <a:gd name="connsiteY38" fmla="*/ 2985215 h 3569732"/>
              <a:gd name="connsiteX39" fmla="*/ 2558932 w 12192000"/>
              <a:gd name="connsiteY39" fmla="*/ 2714783 h 3569732"/>
              <a:gd name="connsiteX40" fmla="*/ 3219870 w 12192000"/>
              <a:gd name="connsiteY40" fmla="*/ 2668357 h 3569732"/>
              <a:gd name="connsiteX41" fmla="*/ 3840649 w 12192000"/>
              <a:gd name="connsiteY41" fmla="*/ 2851310 h 3569732"/>
              <a:gd name="connsiteX42" fmla="*/ 2174884 w 12192000"/>
              <a:gd name="connsiteY42" fmla="*/ 3569733 h 3569732"/>
              <a:gd name="connsiteX43" fmla="*/ 0 w 12192000"/>
              <a:gd name="connsiteY43" fmla="*/ 2199858 h 3569732"/>
              <a:gd name="connsiteX44" fmla="*/ 3130587 w 12192000"/>
              <a:gd name="connsiteY44" fmla="*/ 0 h 3569732"/>
              <a:gd name="connsiteX45" fmla="*/ 3854023 w 12192000"/>
              <a:gd name="connsiteY45" fmla="*/ 1383238 h 3569732"/>
              <a:gd name="connsiteX46" fmla="*/ 6890844 w 12192000"/>
              <a:gd name="connsiteY46" fmla="*/ 1356508 h 3569732"/>
              <a:gd name="connsiteX47" fmla="*/ 6618362 w 12192000"/>
              <a:gd name="connsiteY47" fmla="*/ 1450194 h 3569732"/>
              <a:gd name="connsiteX48" fmla="*/ 6256653 w 12192000"/>
              <a:gd name="connsiteY48" fmla="*/ 2713023 h 3569732"/>
              <a:gd name="connsiteX49" fmla="*/ 6488864 w 12192000"/>
              <a:gd name="connsiteY49" fmla="*/ 2846834 h 3569732"/>
              <a:gd name="connsiteX50" fmla="*/ 6761289 w 12192000"/>
              <a:gd name="connsiteY50" fmla="*/ 2775499 h 3569732"/>
              <a:gd name="connsiteX51" fmla="*/ 7117333 w 12192000"/>
              <a:gd name="connsiteY51" fmla="*/ 1512379 h 3569732"/>
              <a:gd name="connsiteX52" fmla="*/ 6890844 w 12192000"/>
              <a:gd name="connsiteY52" fmla="*/ 1356508 h 3569732"/>
              <a:gd name="connsiteX53" fmla="*/ 8328768 w 12192000"/>
              <a:gd name="connsiteY53" fmla="*/ 1316327 h 3569732"/>
              <a:gd name="connsiteX54" fmla="*/ 7880215 w 12192000"/>
              <a:gd name="connsiteY54" fmla="*/ 2623709 h 3569732"/>
              <a:gd name="connsiteX55" fmla="*/ 6127099 w 12192000"/>
              <a:gd name="connsiteY55" fmla="*/ 3493865 h 3569732"/>
              <a:gd name="connsiteX56" fmla="*/ 5041936 w 12192000"/>
              <a:gd name="connsiteY56" fmla="*/ 2869139 h 3569732"/>
              <a:gd name="connsiteX57" fmla="*/ 5488520 w 12192000"/>
              <a:gd name="connsiteY57" fmla="*/ 1584104 h 3569732"/>
              <a:gd name="connsiteX58" fmla="*/ 7181069 w 12192000"/>
              <a:gd name="connsiteY58" fmla="*/ 678232 h 3569732"/>
              <a:gd name="connsiteX59" fmla="*/ 8328768 w 12192000"/>
              <a:gd name="connsiteY59" fmla="*/ 1316327 h 356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3569732">
                <a:moveTo>
                  <a:pt x="12192000" y="1320881"/>
                </a:moveTo>
                <a:cubicBezTo>
                  <a:pt x="12192000" y="1729102"/>
                  <a:pt x="11705971" y="3126779"/>
                  <a:pt x="11626234" y="3336532"/>
                </a:cubicBezTo>
                <a:cubicBezTo>
                  <a:pt x="11573809" y="3474370"/>
                  <a:pt x="11473385" y="3493865"/>
                  <a:pt x="11343268" y="3493865"/>
                </a:cubicBezTo>
                <a:cubicBezTo>
                  <a:pt x="11107794" y="3493865"/>
                  <a:pt x="10930203" y="3437869"/>
                  <a:pt x="10843621" y="3368594"/>
                </a:cubicBezTo>
                <a:cubicBezTo>
                  <a:pt x="10825671" y="3354342"/>
                  <a:pt x="10803482" y="3323741"/>
                  <a:pt x="10818543" y="3278906"/>
                </a:cubicBezTo>
                <a:cubicBezTo>
                  <a:pt x="10907057" y="3015310"/>
                  <a:pt x="11243050" y="2066104"/>
                  <a:pt x="11243050" y="1861035"/>
                </a:cubicBezTo>
                <a:cubicBezTo>
                  <a:pt x="11243050" y="1748785"/>
                  <a:pt x="11209812" y="1664382"/>
                  <a:pt x="11097628" y="1664382"/>
                </a:cubicBezTo>
                <a:cubicBezTo>
                  <a:pt x="10417596" y="1664382"/>
                  <a:pt x="9168178" y="3114232"/>
                  <a:pt x="8936174" y="3373408"/>
                </a:cubicBezTo>
                <a:cubicBezTo>
                  <a:pt x="8860264" y="3458114"/>
                  <a:pt x="8749035" y="3475999"/>
                  <a:pt x="8619106" y="3475999"/>
                </a:cubicBezTo>
                <a:cubicBezTo>
                  <a:pt x="8458284" y="3475999"/>
                  <a:pt x="8287015" y="3390731"/>
                  <a:pt x="8270715" y="3382303"/>
                </a:cubicBezTo>
                <a:cubicBezTo>
                  <a:pt x="8219865" y="3356047"/>
                  <a:pt x="8217464" y="3327037"/>
                  <a:pt x="8232508" y="3265797"/>
                </a:cubicBezTo>
                <a:lnTo>
                  <a:pt x="8275217" y="3092264"/>
                </a:lnTo>
                <a:cubicBezTo>
                  <a:pt x="8353377" y="2774807"/>
                  <a:pt x="8758189" y="1600306"/>
                  <a:pt x="9038830" y="963802"/>
                </a:cubicBezTo>
                <a:cubicBezTo>
                  <a:pt x="9050759" y="936899"/>
                  <a:pt x="9062407" y="914553"/>
                  <a:pt x="9123348" y="905056"/>
                </a:cubicBezTo>
                <a:cubicBezTo>
                  <a:pt x="9151653" y="900629"/>
                  <a:pt x="9244519" y="879013"/>
                  <a:pt x="9373847" y="879013"/>
                </a:cubicBezTo>
                <a:cubicBezTo>
                  <a:pt x="9468682" y="879013"/>
                  <a:pt x="9652988" y="885759"/>
                  <a:pt x="9745385" y="935266"/>
                </a:cubicBezTo>
                <a:cubicBezTo>
                  <a:pt x="9745385" y="935266"/>
                  <a:pt x="9746154" y="933891"/>
                  <a:pt x="9746154" y="1088816"/>
                </a:cubicBezTo>
                <a:cubicBezTo>
                  <a:pt x="9746154" y="1155729"/>
                  <a:pt x="9753468" y="1383238"/>
                  <a:pt x="9967785" y="1383238"/>
                </a:cubicBezTo>
                <a:cubicBezTo>
                  <a:pt x="10329456" y="1383238"/>
                  <a:pt x="10986024" y="763023"/>
                  <a:pt x="11566531" y="763023"/>
                </a:cubicBezTo>
                <a:cubicBezTo>
                  <a:pt x="12076908" y="763023"/>
                  <a:pt x="12192000" y="1077686"/>
                  <a:pt x="12192000" y="1320882"/>
                </a:cubicBezTo>
                <a:moveTo>
                  <a:pt x="4970529" y="1833961"/>
                </a:moveTo>
                <a:cubicBezTo>
                  <a:pt x="4970529" y="1918715"/>
                  <a:pt x="4871736" y="2151971"/>
                  <a:pt x="4857762" y="2186449"/>
                </a:cubicBezTo>
                <a:cubicBezTo>
                  <a:pt x="4768948" y="2405323"/>
                  <a:pt x="4536043" y="2440812"/>
                  <a:pt x="4372089" y="2440812"/>
                </a:cubicBezTo>
                <a:cubicBezTo>
                  <a:pt x="4126110" y="2440812"/>
                  <a:pt x="4041592" y="2352547"/>
                  <a:pt x="4041592" y="2213268"/>
                </a:cubicBezTo>
                <a:cubicBezTo>
                  <a:pt x="4041592" y="2105470"/>
                  <a:pt x="4132338" y="1919389"/>
                  <a:pt x="4144305" y="1891971"/>
                </a:cubicBezTo>
                <a:cubicBezTo>
                  <a:pt x="4255046" y="1638425"/>
                  <a:pt x="4453288" y="1610878"/>
                  <a:pt x="4648941" y="1610878"/>
                </a:cubicBezTo>
                <a:cubicBezTo>
                  <a:pt x="4814846" y="1610878"/>
                  <a:pt x="4970529" y="1679810"/>
                  <a:pt x="4970529" y="1833961"/>
                </a:cubicBezTo>
                <a:moveTo>
                  <a:pt x="2867052" y="1298492"/>
                </a:moveTo>
                <a:cubicBezTo>
                  <a:pt x="2867052" y="1137078"/>
                  <a:pt x="2859437" y="905786"/>
                  <a:pt x="2733128" y="905786"/>
                </a:cubicBezTo>
                <a:cubicBezTo>
                  <a:pt x="2321976" y="905786"/>
                  <a:pt x="1599742" y="1534037"/>
                  <a:pt x="1527312" y="1606364"/>
                </a:cubicBezTo>
                <a:cubicBezTo>
                  <a:pt x="1473720" y="1659955"/>
                  <a:pt x="1513806" y="1655443"/>
                  <a:pt x="1585376" y="1655443"/>
                </a:cubicBezTo>
                <a:lnTo>
                  <a:pt x="2509808" y="1655443"/>
                </a:lnTo>
                <a:cubicBezTo>
                  <a:pt x="2837341" y="1655443"/>
                  <a:pt x="2867052" y="1600392"/>
                  <a:pt x="2867052" y="1298492"/>
                </a:cubicBezTo>
                <a:moveTo>
                  <a:pt x="3854023" y="1383238"/>
                </a:moveTo>
                <a:cubicBezTo>
                  <a:pt x="3854023" y="2174145"/>
                  <a:pt x="3367093" y="2338183"/>
                  <a:pt x="2826875" y="2338183"/>
                </a:cubicBezTo>
                <a:lnTo>
                  <a:pt x="2447310" y="2338183"/>
                </a:lnTo>
                <a:cubicBezTo>
                  <a:pt x="2067951" y="2338183"/>
                  <a:pt x="1304000" y="2315841"/>
                  <a:pt x="1304000" y="2315841"/>
                </a:cubicBezTo>
                <a:cubicBezTo>
                  <a:pt x="1242710" y="2314642"/>
                  <a:pt x="1196861" y="2302469"/>
                  <a:pt x="1196861" y="2338183"/>
                </a:cubicBezTo>
                <a:cubicBezTo>
                  <a:pt x="1196861" y="2596086"/>
                  <a:pt x="1488861" y="2985215"/>
                  <a:pt x="1933726" y="2985215"/>
                </a:cubicBezTo>
                <a:cubicBezTo>
                  <a:pt x="2284049" y="2985215"/>
                  <a:pt x="2509808" y="2766566"/>
                  <a:pt x="2558932" y="2714783"/>
                </a:cubicBezTo>
                <a:cubicBezTo>
                  <a:pt x="2558932" y="2714783"/>
                  <a:pt x="2961456" y="2668357"/>
                  <a:pt x="3219870" y="2668357"/>
                </a:cubicBezTo>
                <a:cubicBezTo>
                  <a:pt x="3470800" y="2668357"/>
                  <a:pt x="3840649" y="2708509"/>
                  <a:pt x="3840649" y="2851310"/>
                </a:cubicBezTo>
                <a:cubicBezTo>
                  <a:pt x="3840649" y="3129869"/>
                  <a:pt x="2934840" y="3569733"/>
                  <a:pt x="2174884" y="3569733"/>
                </a:cubicBezTo>
                <a:cubicBezTo>
                  <a:pt x="1030667" y="3569732"/>
                  <a:pt x="0" y="2948658"/>
                  <a:pt x="0" y="2199858"/>
                </a:cubicBezTo>
                <a:cubicBezTo>
                  <a:pt x="0" y="945107"/>
                  <a:pt x="2423695" y="0"/>
                  <a:pt x="3130587" y="0"/>
                </a:cubicBezTo>
                <a:cubicBezTo>
                  <a:pt x="3767178" y="0"/>
                  <a:pt x="3854023" y="1013050"/>
                  <a:pt x="3854023" y="1383238"/>
                </a:cubicBezTo>
                <a:moveTo>
                  <a:pt x="6890844" y="1356508"/>
                </a:moveTo>
                <a:cubicBezTo>
                  <a:pt x="6804637" y="1356508"/>
                  <a:pt x="6676471" y="1369917"/>
                  <a:pt x="6618362" y="1450194"/>
                </a:cubicBezTo>
                <a:cubicBezTo>
                  <a:pt x="6400819" y="1751148"/>
                  <a:pt x="6256653" y="2503682"/>
                  <a:pt x="6256653" y="2713023"/>
                </a:cubicBezTo>
                <a:cubicBezTo>
                  <a:pt x="6256653" y="2855954"/>
                  <a:pt x="6356046" y="2846834"/>
                  <a:pt x="6488864" y="2846834"/>
                </a:cubicBezTo>
                <a:cubicBezTo>
                  <a:pt x="6566143" y="2846834"/>
                  <a:pt x="6690876" y="2848782"/>
                  <a:pt x="6761289" y="2775499"/>
                </a:cubicBezTo>
                <a:cubicBezTo>
                  <a:pt x="6952423" y="2576571"/>
                  <a:pt x="7117333" y="1675126"/>
                  <a:pt x="7117333" y="1512379"/>
                </a:cubicBezTo>
                <a:cubicBezTo>
                  <a:pt x="7117333" y="1396647"/>
                  <a:pt x="7108987" y="1356508"/>
                  <a:pt x="6890844" y="1356508"/>
                </a:cubicBezTo>
                <a:moveTo>
                  <a:pt x="8328768" y="1316327"/>
                </a:moveTo>
                <a:cubicBezTo>
                  <a:pt x="8328768" y="1659868"/>
                  <a:pt x="7989286" y="2414162"/>
                  <a:pt x="7880215" y="2623709"/>
                </a:cubicBezTo>
                <a:cubicBezTo>
                  <a:pt x="7424178" y="3499802"/>
                  <a:pt x="6814916" y="3493865"/>
                  <a:pt x="6127099" y="3493865"/>
                </a:cubicBezTo>
                <a:cubicBezTo>
                  <a:pt x="5791012" y="3493865"/>
                  <a:pt x="5041936" y="3497742"/>
                  <a:pt x="5041936" y="2869139"/>
                </a:cubicBezTo>
                <a:cubicBezTo>
                  <a:pt x="5041936" y="2587995"/>
                  <a:pt x="5287146" y="2072696"/>
                  <a:pt x="5488520" y="1584104"/>
                </a:cubicBezTo>
                <a:cubicBezTo>
                  <a:pt x="5574145" y="1376320"/>
                  <a:pt x="5938967" y="678232"/>
                  <a:pt x="7181069" y="678232"/>
                </a:cubicBezTo>
                <a:cubicBezTo>
                  <a:pt x="7693415" y="678232"/>
                  <a:pt x="8328768" y="758596"/>
                  <a:pt x="8328768" y="1316327"/>
                </a:cubicBezTo>
              </a:path>
            </a:pathLst>
          </a:custGeom>
          <a:solidFill>
            <a:schemeClr val="bg1"/>
          </a:solidFill>
          <a:ln w="0" cap="flat">
            <a:noFill/>
            <a:prstDash val="solid"/>
            <a:miter/>
          </a:ln>
        </p:spPr>
        <p:txBody>
          <a:bodyPr rtlCol="0" anchor="ctr"/>
          <a:lstStyle/>
          <a:p>
            <a:endParaRPr lang="de-DE"/>
          </a:p>
        </p:txBody>
      </p:sp>
    </p:spTree>
    <p:extLst>
      <p:ext uri="{BB962C8B-B14F-4D97-AF65-F5344CB8AC3E}">
        <p14:creationId xmlns:p14="http://schemas.microsoft.com/office/powerpoint/2010/main" val="290503213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E556C5AA-B723-1B46-A200-44A840E6773F}"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7" name="Conten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5" y="1807200"/>
            <a:ext cx="11232000" cy="4104000"/>
          </a:xfrm>
        </p:spPr>
        <p:txBody>
          <a:bodyPr/>
          <a:lstStyle>
            <a:lvl1pPr>
              <a:defRPr b="0"/>
            </a:lvl1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Tree>
    <p:extLst>
      <p:ext uri="{BB962C8B-B14F-4D97-AF65-F5344CB8AC3E}">
        <p14:creationId xmlns:p14="http://schemas.microsoft.com/office/powerpoint/2010/main" val="2995763298"/>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37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75603AA2-B5CF-DF42-BFD7-E438A8E61E16}"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6" name="Content right">
            <a:extLst>
              <a:ext uri="{FF2B5EF4-FFF2-40B4-BE49-F238E27FC236}">
                <a16:creationId xmlns:a16="http://schemas.microsoft.com/office/drawing/2014/main" id="{0ED697D8-4001-2C2F-6C69-6C69F0A9DA4F}"/>
              </a:ext>
            </a:extLst>
          </p:cNvPr>
          <p:cNvSpPr>
            <a:spLocks noGrp="1"/>
          </p:cNvSpPr>
          <p:nvPr>
            <p:ph sz="quarter" idx="14" hasCustomPrompt="1"/>
          </p:nvPr>
        </p:nvSpPr>
        <p:spPr>
          <a:xfrm>
            <a:off x="6276575" y="1808163"/>
            <a:ext cx="5436000" cy="4103036"/>
          </a:xfrm>
        </p:spPr>
        <p:txBody>
          <a:bodyPr/>
          <a:lstStyle>
            <a:lvl1pPr>
              <a:defRPr b="0"/>
            </a:lvl1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4" y="1808163"/>
            <a:ext cx="5436000" cy="4103036"/>
          </a:xfrm>
        </p:spPr>
        <p:txBody>
          <a:bodyPr/>
          <a:lstStyle>
            <a:lvl1pPr>
              <a:defRPr b="0"/>
            </a:lvl1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Tree>
    <p:extLst>
      <p:ext uri="{BB962C8B-B14F-4D97-AF65-F5344CB8AC3E}">
        <p14:creationId xmlns:p14="http://schemas.microsoft.com/office/powerpoint/2010/main" val="2325923468"/>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139">
          <p15:clr>
            <a:srgbClr val="FBAE40"/>
          </p15:clr>
        </p15:guide>
        <p15:guide id="4"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3 column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13BE2844-2F76-E644-A845-460A05DF696C}"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8" name="Content right">
            <a:extLst>
              <a:ext uri="{FF2B5EF4-FFF2-40B4-BE49-F238E27FC236}">
                <a16:creationId xmlns:a16="http://schemas.microsoft.com/office/drawing/2014/main" id="{821C6087-42E8-EF3E-2DB1-006977CF49AC}"/>
              </a:ext>
            </a:extLst>
          </p:cNvPr>
          <p:cNvSpPr>
            <a:spLocks noGrp="1"/>
          </p:cNvSpPr>
          <p:nvPr>
            <p:ph sz="quarter" idx="15" hasCustomPrompt="1"/>
          </p:nvPr>
        </p:nvSpPr>
        <p:spPr>
          <a:xfrm>
            <a:off x="8184000"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6" name="Content center">
            <a:extLst>
              <a:ext uri="{FF2B5EF4-FFF2-40B4-BE49-F238E27FC236}">
                <a16:creationId xmlns:a16="http://schemas.microsoft.com/office/drawing/2014/main" id="{4DBF2313-467C-EC6E-F064-A45CD68A4D59}"/>
              </a:ext>
            </a:extLst>
          </p:cNvPr>
          <p:cNvSpPr>
            <a:spLocks noGrp="1"/>
          </p:cNvSpPr>
          <p:nvPr>
            <p:ph sz="quarter" idx="14" hasCustomPrompt="1"/>
          </p:nvPr>
        </p:nvSpPr>
        <p:spPr>
          <a:xfrm>
            <a:off x="4332000"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4"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Tree>
    <p:extLst>
      <p:ext uri="{BB962C8B-B14F-4D97-AF65-F5344CB8AC3E}">
        <p14:creationId xmlns:p14="http://schemas.microsoft.com/office/powerpoint/2010/main" val="1796610914"/>
      </p:ext>
    </p:extLst>
  </p:cSld>
  <p:clrMapOvr>
    <a:masterClrMapping/>
  </p:clrMapOvr>
  <p:extLst>
    <p:ext uri="{DCECCB84-F9BA-43D5-87BE-67443E8EF086}">
      <p15:sldGuideLst xmlns:p15="http://schemas.microsoft.com/office/powerpoint/2012/main">
        <p15:guide id="1" pos="2525">
          <p15:clr>
            <a:srgbClr val="FBAE40"/>
          </p15:clr>
        </p15:guide>
        <p15:guide id="2" pos="2729">
          <p15:clr>
            <a:srgbClr val="FBAE40"/>
          </p15:clr>
        </p15:guide>
        <p15:guide id="3" pos="5155">
          <p15:clr>
            <a:srgbClr val="FBAE40"/>
          </p15:clr>
        </p15:guide>
        <p15:guide id="4" pos="4951">
          <p15:clr>
            <a:srgbClr val="FBAE40"/>
          </p15:clr>
        </p15:guide>
        <p15:guide id="5" orient="horz" pos="1139">
          <p15:clr>
            <a:srgbClr val="FBAE40"/>
          </p15:clr>
        </p15:guide>
        <p15:guide id="6" orient="horz" pos="37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3 boxes">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5105732-2702-2705-E25B-F69A9911368D}"/>
              </a:ext>
            </a:extLst>
          </p:cNvPr>
          <p:cNvSpPr>
            <a:spLocks noGrp="1"/>
          </p:cNvSpPr>
          <p:nvPr>
            <p:ph type="body" sz="quarter" idx="17" hasCustomPrompt="1"/>
          </p:nvPr>
        </p:nvSpPr>
        <p:spPr>
          <a:xfrm>
            <a:off x="4332287" y="1816649"/>
            <a:ext cx="3527425" cy="4528587"/>
          </a:xfrm>
          <a:prstGeom prst="rect">
            <a:avLst/>
          </a:prstGeom>
          <a:solidFill>
            <a:srgbClr val="F8F5F2"/>
          </a:solidFill>
        </p:spPr>
        <p:txBody>
          <a:bodyPr lIns="180000" tIns="144000" rIns="180000" bIns="144000"/>
          <a:lstStyle>
            <a:lvl1pPr>
              <a:defRPr sz="1800"/>
            </a:lvl1pPr>
            <a:lvl2pPr>
              <a:defRPr sz="1800"/>
            </a:lvl2pPr>
            <a:lvl3pPr>
              <a:defRPr sz="1800"/>
            </a:lvl3pPr>
            <a:lvl4pPr>
              <a:defRPr sz="1800"/>
            </a:lvl4pPr>
            <a:lvl5pPr>
              <a:defRPr sz="180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9" name="Text Placeholder 6">
            <a:extLst>
              <a:ext uri="{FF2B5EF4-FFF2-40B4-BE49-F238E27FC236}">
                <a16:creationId xmlns:a16="http://schemas.microsoft.com/office/drawing/2014/main" id="{78F8D6EF-C64D-64CB-2BE5-D5340EA02FC8}"/>
              </a:ext>
            </a:extLst>
          </p:cNvPr>
          <p:cNvSpPr>
            <a:spLocks noGrp="1"/>
          </p:cNvSpPr>
          <p:nvPr>
            <p:ph type="body" sz="quarter" idx="18" hasCustomPrompt="1"/>
          </p:nvPr>
        </p:nvSpPr>
        <p:spPr>
          <a:xfrm>
            <a:off x="8185149" y="1816651"/>
            <a:ext cx="3527425" cy="4528585"/>
          </a:xfrm>
          <a:prstGeom prst="rect">
            <a:avLst/>
          </a:prstGeom>
          <a:solidFill>
            <a:srgbClr val="F8F5F2"/>
          </a:solidFill>
        </p:spPr>
        <p:txBody>
          <a:bodyPr lIns="180000" tIns="144000" rIns="180000" bIns="144000"/>
          <a:lstStyle>
            <a:lvl1pPr>
              <a:defRPr sz="1800"/>
            </a:lvl1pPr>
            <a:lvl2pPr>
              <a:defRPr sz="1800"/>
            </a:lvl2pPr>
            <a:lvl3pPr>
              <a:defRPr sz="1800"/>
            </a:lvl3pPr>
            <a:lvl4pPr>
              <a:defRPr sz="1800"/>
            </a:lvl4pPr>
            <a:lvl5pPr>
              <a:defRPr sz="180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7" name="Text Placeholder 6">
            <a:extLst>
              <a:ext uri="{FF2B5EF4-FFF2-40B4-BE49-F238E27FC236}">
                <a16:creationId xmlns:a16="http://schemas.microsoft.com/office/drawing/2014/main" id="{FA810C95-AC8E-6C1E-2B05-18C779A35A1F}"/>
              </a:ext>
            </a:extLst>
          </p:cNvPr>
          <p:cNvSpPr>
            <a:spLocks noGrp="1"/>
          </p:cNvSpPr>
          <p:nvPr>
            <p:ph type="body" sz="quarter" idx="16" hasCustomPrompt="1"/>
          </p:nvPr>
        </p:nvSpPr>
        <p:spPr>
          <a:xfrm>
            <a:off x="479426" y="1816651"/>
            <a:ext cx="3527424" cy="4528587"/>
          </a:xfrm>
          <a:prstGeom prst="rect">
            <a:avLst/>
          </a:prstGeom>
          <a:solidFill>
            <a:srgbClr val="F8F5F2"/>
          </a:solidFill>
        </p:spPr>
        <p:txBody>
          <a:bodyPr lIns="180000" tIns="144000" rIns="180000" bIns="144000"/>
          <a:lstStyle>
            <a:lvl1pPr>
              <a:defRPr sz="1800"/>
            </a:lvl1pPr>
            <a:lvl2pPr>
              <a:defRPr sz="1800"/>
            </a:lvl2pPr>
            <a:lvl3pPr>
              <a:defRPr sz="1800"/>
            </a:lvl3pPr>
            <a:lvl4pPr>
              <a:defRPr sz="1800"/>
            </a:lvl4pPr>
            <a:lvl5pPr>
              <a:defRPr sz="180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D630F2DB-F57A-AF4E-AE6C-A93AEBE3F34F}"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Tree>
    <p:extLst>
      <p:ext uri="{BB962C8B-B14F-4D97-AF65-F5344CB8AC3E}">
        <p14:creationId xmlns:p14="http://schemas.microsoft.com/office/powerpoint/2010/main" val="705222363"/>
      </p:ext>
    </p:extLst>
  </p:cSld>
  <p:clrMapOvr>
    <a:masterClrMapping/>
  </p:clrMapOvr>
  <p:extLst>
    <p:ext uri="{DCECCB84-F9BA-43D5-87BE-67443E8EF086}">
      <p15:sldGuideLst xmlns:p15="http://schemas.microsoft.com/office/powerpoint/2012/main">
        <p15:guide id="1" pos="2525">
          <p15:clr>
            <a:srgbClr val="FBAE40"/>
          </p15:clr>
        </p15:guide>
        <p15:guide id="2" pos="2729">
          <p15:clr>
            <a:srgbClr val="FBAE40"/>
          </p15:clr>
        </p15:guide>
        <p15:guide id="5" orient="horz" pos="1139">
          <p15:clr>
            <a:srgbClr val="FBAE40"/>
          </p15:clr>
        </p15:guide>
        <p15:guide id="6" orient="horz" pos="3725">
          <p15:clr>
            <a:srgbClr val="FBAE40"/>
          </p15:clr>
        </p15:guide>
        <p15:guide id="7" pos="4951">
          <p15:clr>
            <a:srgbClr val="FBAE40"/>
          </p15:clr>
        </p15:guide>
        <p15:guide id="8" pos="515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4 boxes">
    <p:spTree>
      <p:nvGrpSpPr>
        <p:cNvPr id="1" name=""/>
        <p:cNvGrpSpPr/>
        <p:nvPr/>
      </p:nvGrpSpPr>
      <p:grpSpPr>
        <a:xfrm>
          <a:off x="0" y="0"/>
          <a:ext cx="0" cy="0"/>
          <a:chOff x="0" y="0"/>
          <a:chExt cx="0" cy="0"/>
        </a:xfrm>
      </p:grpSpPr>
      <p:sp>
        <p:nvSpPr>
          <p:cNvPr id="32" name="Text Placeholder 13">
            <a:extLst>
              <a:ext uri="{FF2B5EF4-FFF2-40B4-BE49-F238E27FC236}">
                <a16:creationId xmlns:a16="http://schemas.microsoft.com/office/drawing/2014/main" id="{D648E009-BB98-9E35-EA66-436B411E8A9E}"/>
              </a:ext>
            </a:extLst>
          </p:cNvPr>
          <p:cNvSpPr>
            <a:spLocks noGrp="1"/>
          </p:cNvSpPr>
          <p:nvPr>
            <p:ph type="body" sz="quarter" idx="13" hasCustomPrompt="1"/>
          </p:nvPr>
        </p:nvSpPr>
        <p:spPr>
          <a:xfrm>
            <a:off x="479425" y="1808162"/>
            <a:ext cx="2555266" cy="4537075"/>
          </a:xfrm>
          <a:prstGeom prst="rect">
            <a:avLst/>
          </a:prstGeom>
          <a:solidFill>
            <a:srgbClr val="F8F5F2"/>
          </a:solidFill>
        </p:spPr>
        <p:txBody>
          <a:bodyPr lIns="180000" tIns="144000" rIns="180000" bIns="144000"/>
          <a:lstStyle>
            <a:lvl1pPr>
              <a:defRPr sz="1600" b="0"/>
            </a:lvl1pPr>
            <a:lvl2pPr>
              <a:defRPr sz="1600"/>
            </a:lvl2pPr>
            <a:lvl3pPr>
              <a:defRPr sz="1600"/>
            </a:lvl3pPr>
            <a:lvl4pPr>
              <a:defRPr sz="1600"/>
            </a:lvl4pPr>
            <a:lvl5pPr>
              <a:defRPr sz="160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34" name="Text Placeholder 13">
            <a:extLst>
              <a:ext uri="{FF2B5EF4-FFF2-40B4-BE49-F238E27FC236}">
                <a16:creationId xmlns:a16="http://schemas.microsoft.com/office/drawing/2014/main" id="{9563D87D-9B7E-CB86-AD42-793930BBC5F6}"/>
              </a:ext>
            </a:extLst>
          </p:cNvPr>
          <p:cNvSpPr>
            <a:spLocks noGrp="1"/>
          </p:cNvSpPr>
          <p:nvPr>
            <p:ph type="body" sz="quarter" idx="14" hasCustomPrompt="1"/>
          </p:nvPr>
        </p:nvSpPr>
        <p:spPr>
          <a:xfrm>
            <a:off x="3359151" y="1808162"/>
            <a:ext cx="2556850" cy="4537075"/>
          </a:xfrm>
          <a:prstGeom prst="rect">
            <a:avLst/>
          </a:prstGeom>
          <a:solidFill>
            <a:srgbClr val="F8F5F2"/>
          </a:solidFill>
        </p:spPr>
        <p:txBody>
          <a:bodyPr lIns="180000" tIns="144000" rIns="180000" bIns="144000"/>
          <a:lstStyle>
            <a:lvl1pPr>
              <a:defRPr sz="1600" b="0"/>
            </a:lvl1pPr>
            <a:lvl2pPr>
              <a:defRPr sz="1600"/>
            </a:lvl2pPr>
            <a:lvl3pPr>
              <a:defRPr sz="1600"/>
            </a:lvl3pPr>
            <a:lvl4pPr>
              <a:defRPr sz="1600"/>
            </a:lvl4pPr>
            <a:lvl5pPr>
              <a:defRPr sz="160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36" name="Text Placeholder 13">
            <a:extLst>
              <a:ext uri="{FF2B5EF4-FFF2-40B4-BE49-F238E27FC236}">
                <a16:creationId xmlns:a16="http://schemas.microsoft.com/office/drawing/2014/main" id="{B04EEFA6-9DB8-5952-1B19-2DC826ECF73E}"/>
              </a:ext>
            </a:extLst>
          </p:cNvPr>
          <p:cNvSpPr>
            <a:spLocks noGrp="1"/>
          </p:cNvSpPr>
          <p:nvPr>
            <p:ph type="body" sz="quarter" idx="15" hasCustomPrompt="1"/>
          </p:nvPr>
        </p:nvSpPr>
        <p:spPr>
          <a:xfrm>
            <a:off x="6275389" y="1808162"/>
            <a:ext cx="2557461" cy="4537075"/>
          </a:xfrm>
          <a:prstGeom prst="rect">
            <a:avLst/>
          </a:prstGeom>
          <a:solidFill>
            <a:srgbClr val="F8F5F2"/>
          </a:solidFill>
        </p:spPr>
        <p:txBody>
          <a:bodyPr lIns="180000" tIns="144000" rIns="180000" bIns="144000"/>
          <a:lstStyle>
            <a:lvl1pPr>
              <a:defRPr sz="1600" b="0"/>
            </a:lvl1pPr>
            <a:lvl2pPr>
              <a:defRPr sz="1600"/>
            </a:lvl2pPr>
            <a:lvl3pPr>
              <a:defRPr sz="1600"/>
            </a:lvl3pPr>
            <a:lvl4pPr>
              <a:defRPr sz="1600"/>
            </a:lvl4pPr>
            <a:lvl5pPr>
              <a:defRPr sz="160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38" name="Text Placeholder 13">
            <a:extLst>
              <a:ext uri="{FF2B5EF4-FFF2-40B4-BE49-F238E27FC236}">
                <a16:creationId xmlns:a16="http://schemas.microsoft.com/office/drawing/2014/main" id="{52F93D3B-4527-E2A4-E384-5954C4A9810E}"/>
              </a:ext>
            </a:extLst>
          </p:cNvPr>
          <p:cNvSpPr>
            <a:spLocks noGrp="1"/>
          </p:cNvSpPr>
          <p:nvPr>
            <p:ph type="body" sz="quarter" idx="16" hasCustomPrompt="1"/>
          </p:nvPr>
        </p:nvSpPr>
        <p:spPr>
          <a:xfrm>
            <a:off x="9156699" y="1808162"/>
            <a:ext cx="2555875" cy="4537075"/>
          </a:xfrm>
          <a:prstGeom prst="rect">
            <a:avLst/>
          </a:prstGeom>
          <a:solidFill>
            <a:srgbClr val="F8F5F2"/>
          </a:solidFill>
        </p:spPr>
        <p:txBody>
          <a:bodyPr lIns="180000" tIns="144000" rIns="180000" bIns="144000"/>
          <a:lstStyle>
            <a:lvl1pPr>
              <a:defRPr sz="1600" b="0"/>
            </a:lvl1pPr>
            <a:lvl2pPr>
              <a:defRPr sz="1600"/>
            </a:lvl2pPr>
            <a:lvl3pPr>
              <a:defRPr sz="1600"/>
            </a:lvl3pPr>
            <a:lvl4pPr>
              <a:defRPr sz="1600"/>
            </a:lvl4pPr>
            <a:lvl5pPr>
              <a:defRPr sz="160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76754A01-68C8-6244-A7C0-65979CD3F425}"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Tree>
    <p:extLst>
      <p:ext uri="{BB962C8B-B14F-4D97-AF65-F5344CB8AC3E}">
        <p14:creationId xmlns:p14="http://schemas.microsoft.com/office/powerpoint/2010/main" val="1669064987"/>
      </p:ext>
    </p:extLst>
  </p:cSld>
  <p:clrMapOvr>
    <a:masterClrMapping/>
  </p:clrMapOvr>
  <p:extLst>
    <p:ext uri="{DCECCB84-F9BA-43D5-87BE-67443E8EF086}">
      <p15:sldGuideLst xmlns:p15="http://schemas.microsoft.com/office/powerpoint/2012/main">
        <p15:guide id="1" pos="1912">
          <p15:clr>
            <a:srgbClr val="FBAE40"/>
          </p15:clr>
        </p15:guide>
        <p15:guide id="2" pos="2116">
          <p15:clr>
            <a:srgbClr val="FBAE40"/>
          </p15:clr>
        </p15:guide>
        <p15:guide id="5" orient="horz" pos="1139">
          <p15:clr>
            <a:srgbClr val="FBAE40"/>
          </p15:clr>
        </p15:guide>
        <p15:guide id="6" orient="horz" pos="3725">
          <p15:clr>
            <a:srgbClr val="FBAE40"/>
          </p15:clr>
        </p15:guide>
        <p15:guide id="7" pos="3727">
          <p15:clr>
            <a:srgbClr val="FBAE40"/>
          </p15:clr>
        </p15:guide>
        <p15:guide id="8" pos="3953">
          <p15:clr>
            <a:srgbClr val="FBAE40"/>
          </p15:clr>
        </p15:guide>
        <p15:guide id="9" pos="5564">
          <p15:clr>
            <a:srgbClr val="FBAE40"/>
          </p15:clr>
        </p15:guide>
        <p15:guide id="10" pos="576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5 Step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92BFC4CD-1D60-AC45-8637-25ABD31243B7}"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
        <p:nvSpPr>
          <p:cNvPr id="60" name="Text Placeholder 59">
            <a:extLst>
              <a:ext uri="{FF2B5EF4-FFF2-40B4-BE49-F238E27FC236}">
                <a16:creationId xmlns:a16="http://schemas.microsoft.com/office/drawing/2014/main" id="{724FCAC5-11F5-9A4C-F9DC-4A818289291F}"/>
              </a:ext>
            </a:extLst>
          </p:cNvPr>
          <p:cNvSpPr>
            <a:spLocks noGrp="1"/>
          </p:cNvSpPr>
          <p:nvPr>
            <p:ph type="body" sz="quarter" idx="13" hasCustomPrompt="1"/>
          </p:nvPr>
        </p:nvSpPr>
        <p:spPr>
          <a:xfrm>
            <a:off x="480000" y="1808163"/>
            <a:ext cx="2124000" cy="4537075"/>
          </a:xfrm>
          <a:prstGeom prst="rect">
            <a:avLst/>
          </a:prstGeom>
          <a:solidFill>
            <a:srgbClr val="F8F5F2"/>
          </a:solidFill>
        </p:spPr>
        <p:txBody>
          <a:bodyPr lIns="144000" tIns="144000" rIns="144000"/>
          <a:lstStyle>
            <a:lvl1pPr>
              <a:lnSpc>
                <a:spcPct val="80000"/>
              </a:lnSpc>
              <a:defRPr sz="8000">
                <a:solidFill>
                  <a:schemeClr val="accent1"/>
                </a:solidFill>
              </a:defRPr>
            </a:lvl1pPr>
          </a:lstStyle>
          <a:p>
            <a:pPr lvl="0"/>
            <a:r>
              <a:rPr lang="en-GB" noProof="0"/>
              <a:t>1</a:t>
            </a:r>
          </a:p>
        </p:txBody>
      </p:sp>
      <p:sp>
        <p:nvSpPr>
          <p:cNvPr id="61" name="Text Placeholder 59">
            <a:extLst>
              <a:ext uri="{FF2B5EF4-FFF2-40B4-BE49-F238E27FC236}">
                <a16:creationId xmlns:a16="http://schemas.microsoft.com/office/drawing/2014/main" id="{FACD359C-D847-4B82-D96F-7456AFF3D754}"/>
              </a:ext>
            </a:extLst>
          </p:cNvPr>
          <p:cNvSpPr>
            <a:spLocks noGrp="1"/>
          </p:cNvSpPr>
          <p:nvPr>
            <p:ph type="body" sz="quarter" idx="14" hasCustomPrompt="1"/>
          </p:nvPr>
        </p:nvSpPr>
        <p:spPr>
          <a:xfrm>
            <a:off x="2757144" y="1808163"/>
            <a:ext cx="2124000" cy="4537075"/>
          </a:xfrm>
          <a:prstGeom prst="rect">
            <a:avLst/>
          </a:prstGeom>
          <a:solidFill>
            <a:srgbClr val="F8F5F2"/>
          </a:solidFill>
        </p:spPr>
        <p:txBody>
          <a:bodyPr lIns="144000" tIns="144000" rIns="144000"/>
          <a:lstStyle>
            <a:lvl1pPr>
              <a:lnSpc>
                <a:spcPct val="80000"/>
              </a:lnSpc>
              <a:defRPr sz="8000">
                <a:solidFill>
                  <a:schemeClr val="accent1"/>
                </a:solidFill>
              </a:defRPr>
            </a:lvl1pPr>
          </a:lstStyle>
          <a:p>
            <a:pPr lvl="0"/>
            <a:r>
              <a:rPr lang="en-GB" noProof="0"/>
              <a:t>2</a:t>
            </a:r>
          </a:p>
        </p:txBody>
      </p:sp>
      <p:sp>
        <p:nvSpPr>
          <p:cNvPr id="62" name="Text Placeholder 59">
            <a:extLst>
              <a:ext uri="{FF2B5EF4-FFF2-40B4-BE49-F238E27FC236}">
                <a16:creationId xmlns:a16="http://schemas.microsoft.com/office/drawing/2014/main" id="{3A6CBA61-2475-CC89-F9C3-C02028C81A63}"/>
              </a:ext>
            </a:extLst>
          </p:cNvPr>
          <p:cNvSpPr>
            <a:spLocks noGrp="1"/>
          </p:cNvSpPr>
          <p:nvPr>
            <p:ph type="body" sz="quarter" idx="15" hasCustomPrompt="1"/>
          </p:nvPr>
        </p:nvSpPr>
        <p:spPr>
          <a:xfrm>
            <a:off x="5034288" y="1808163"/>
            <a:ext cx="2124000" cy="4537075"/>
          </a:xfrm>
          <a:prstGeom prst="rect">
            <a:avLst/>
          </a:prstGeom>
          <a:solidFill>
            <a:srgbClr val="F8F5F2"/>
          </a:solidFill>
        </p:spPr>
        <p:txBody>
          <a:bodyPr lIns="144000" tIns="144000" rIns="144000"/>
          <a:lstStyle>
            <a:lvl1pPr>
              <a:lnSpc>
                <a:spcPct val="80000"/>
              </a:lnSpc>
              <a:defRPr sz="8000">
                <a:solidFill>
                  <a:schemeClr val="accent1"/>
                </a:solidFill>
              </a:defRPr>
            </a:lvl1pPr>
          </a:lstStyle>
          <a:p>
            <a:pPr lvl="0"/>
            <a:r>
              <a:rPr lang="en-GB" noProof="0"/>
              <a:t>3</a:t>
            </a:r>
          </a:p>
        </p:txBody>
      </p:sp>
      <p:sp>
        <p:nvSpPr>
          <p:cNvPr id="63" name="Text Placeholder 59">
            <a:extLst>
              <a:ext uri="{FF2B5EF4-FFF2-40B4-BE49-F238E27FC236}">
                <a16:creationId xmlns:a16="http://schemas.microsoft.com/office/drawing/2014/main" id="{08F4EFE1-28F5-581B-F05D-38EBBE1ED4A3}"/>
              </a:ext>
            </a:extLst>
          </p:cNvPr>
          <p:cNvSpPr>
            <a:spLocks noGrp="1"/>
          </p:cNvSpPr>
          <p:nvPr>
            <p:ph type="body" sz="quarter" idx="16" hasCustomPrompt="1"/>
          </p:nvPr>
        </p:nvSpPr>
        <p:spPr>
          <a:xfrm>
            <a:off x="7311432" y="1808163"/>
            <a:ext cx="2124000" cy="4537075"/>
          </a:xfrm>
          <a:prstGeom prst="rect">
            <a:avLst/>
          </a:prstGeom>
          <a:solidFill>
            <a:srgbClr val="F8F5F2"/>
          </a:solidFill>
        </p:spPr>
        <p:txBody>
          <a:bodyPr lIns="144000" tIns="144000" rIns="144000"/>
          <a:lstStyle>
            <a:lvl1pPr>
              <a:lnSpc>
                <a:spcPct val="80000"/>
              </a:lnSpc>
              <a:defRPr sz="8000">
                <a:solidFill>
                  <a:schemeClr val="accent1"/>
                </a:solidFill>
              </a:defRPr>
            </a:lvl1pPr>
          </a:lstStyle>
          <a:p>
            <a:pPr lvl="0"/>
            <a:r>
              <a:rPr lang="en-GB" noProof="0"/>
              <a:t>4</a:t>
            </a:r>
          </a:p>
        </p:txBody>
      </p:sp>
      <p:sp>
        <p:nvSpPr>
          <p:cNvPr id="64" name="Text Placeholder 59">
            <a:extLst>
              <a:ext uri="{FF2B5EF4-FFF2-40B4-BE49-F238E27FC236}">
                <a16:creationId xmlns:a16="http://schemas.microsoft.com/office/drawing/2014/main" id="{AB30CC30-1713-8F61-2722-FED948533C40}"/>
              </a:ext>
            </a:extLst>
          </p:cNvPr>
          <p:cNvSpPr>
            <a:spLocks noGrp="1"/>
          </p:cNvSpPr>
          <p:nvPr>
            <p:ph type="body" sz="quarter" idx="17" hasCustomPrompt="1"/>
          </p:nvPr>
        </p:nvSpPr>
        <p:spPr>
          <a:xfrm>
            <a:off x="9588000" y="1808163"/>
            <a:ext cx="2124000" cy="4537075"/>
          </a:xfrm>
          <a:prstGeom prst="rect">
            <a:avLst/>
          </a:prstGeom>
          <a:solidFill>
            <a:srgbClr val="F8F5F2"/>
          </a:solidFill>
        </p:spPr>
        <p:txBody>
          <a:bodyPr lIns="144000" tIns="144000" rIns="144000"/>
          <a:lstStyle>
            <a:lvl1pPr>
              <a:lnSpc>
                <a:spcPct val="80000"/>
              </a:lnSpc>
              <a:defRPr sz="8000">
                <a:solidFill>
                  <a:schemeClr val="accent1"/>
                </a:solidFill>
              </a:defRPr>
            </a:lvl1pPr>
          </a:lstStyle>
          <a:p>
            <a:pPr lvl="0"/>
            <a:r>
              <a:rPr lang="en-GB" noProof="0"/>
              <a:t>5</a:t>
            </a:r>
          </a:p>
        </p:txBody>
      </p:sp>
      <p:sp>
        <p:nvSpPr>
          <p:cNvPr id="73" name="Text Placeholder 70">
            <a:extLst>
              <a:ext uri="{FF2B5EF4-FFF2-40B4-BE49-F238E27FC236}">
                <a16:creationId xmlns:a16="http://schemas.microsoft.com/office/drawing/2014/main" id="{FA15A0FC-E301-BBB8-6C26-2D2AA6D60FB4}"/>
              </a:ext>
            </a:extLst>
          </p:cNvPr>
          <p:cNvSpPr>
            <a:spLocks noGrp="1"/>
          </p:cNvSpPr>
          <p:nvPr>
            <p:ph type="body" sz="quarter" idx="20" hasCustomPrompt="1"/>
          </p:nvPr>
        </p:nvSpPr>
        <p:spPr>
          <a:xfrm>
            <a:off x="5186651" y="3428999"/>
            <a:ext cx="1819275" cy="2484439"/>
          </a:xfrm>
        </p:spPr>
        <p:txBody>
          <a:bodyPr/>
          <a:lstStyle>
            <a:lvl1pPr>
              <a:lnSpc>
                <a:spcPct val="100000"/>
              </a:lnSpc>
              <a:defRPr sz="1600"/>
            </a:lvl1pPr>
          </a:lstStyle>
          <a:p>
            <a:pPr lvl="0"/>
            <a:r>
              <a:rPr lang="en-GB" noProof="0"/>
              <a:t>DD.MM.YYYY</a:t>
            </a:r>
          </a:p>
          <a:p>
            <a:pPr lvl="0"/>
            <a:endParaRPr lang="en-GB" noProof="0"/>
          </a:p>
          <a:p>
            <a:pPr lvl="0"/>
            <a:r>
              <a:rPr lang="en-GB" noProof="0"/>
              <a:t>Next step</a:t>
            </a:r>
          </a:p>
          <a:p>
            <a:pPr lvl="0"/>
            <a:r>
              <a:rPr lang="en-GB" b="0" noProof="0"/>
              <a:t>Fusce tristique, orci nec mollis aliquet, tortor velit blandit urna, sed gravida odio quam ut leo.</a:t>
            </a:r>
            <a:endParaRPr lang="en-GB" noProof="0"/>
          </a:p>
          <a:p>
            <a:pPr lvl="0"/>
            <a:endParaRPr lang="en-GB" noProof="0"/>
          </a:p>
        </p:txBody>
      </p:sp>
      <p:sp>
        <p:nvSpPr>
          <p:cNvPr id="76" name="Text Placeholder 70">
            <a:extLst>
              <a:ext uri="{FF2B5EF4-FFF2-40B4-BE49-F238E27FC236}">
                <a16:creationId xmlns:a16="http://schemas.microsoft.com/office/drawing/2014/main" id="{F884D185-C4E4-F2B6-F85D-0F97BCF7F3C8}"/>
              </a:ext>
            </a:extLst>
          </p:cNvPr>
          <p:cNvSpPr>
            <a:spLocks noGrp="1"/>
          </p:cNvSpPr>
          <p:nvPr>
            <p:ph type="body" sz="quarter" idx="23" hasCustomPrompt="1"/>
          </p:nvPr>
        </p:nvSpPr>
        <p:spPr>
          <a:xfrm>
            <a:off x="2909507" y="3428999"/>
            <a:ext cx="1819275" cy="2484439"/>
          </a:xfrm>
        </p:spPr>
        <p:txBody>
          <a:bodyPr/>
          <a:lstStyle>
            <a:lvl1pPr>
              <a:lnSpc>
                <a:spcPct val="100000"/>
              </a:lnSpc>
              <a:defRPr sz="1600"/>
            </a:lvl1pPr>
          </a:lstStyle>
          <a:p>
            <a:pPr lvl="0"/>
            <a:r>
              <a:rPr lang="en-GB" noProof="0"/>
              <a:t>DD.MM.YYYY</a:t>
            </a:r>
          </a:p>
          <a:p>
            <a:pPr lvl="0"/>
            <a:endParaRPr lang="en-GB" noProof="0"/>
          </a:p>
          <a:p>
            <a:pPr lvl="0"/>
            <a:r>
              <a:rPr lang="en-GB" noProof="0"/>
              <a:t>Next step</a:t>
            </a:r>
          </a:p>
          <a:p>
            <a:pPr lvl="0"/>
            <a:r>
              <a:rPr lang="en-GB" b="0" noProof="0"/>
              <a:t>Fusce tristique, orci nec mollis aliquet, tortor velit blandit urna, sed gravida odio quam ut leo.</a:t>
            </a:r>
            <a:endParaRPr lang="en-GB" noProof="0"/>
          </a:p>
          <a:p>
            <a:pPr lvl="0"/>
            <a:endParaRPr lang="en-GB" noProof="0"/>
          </a:p>
        </p:txBody>
      </p:sp>
      <p:sp>
        <p:nvSpPr>
          <p:cNvPr id="77" name="Text Placeholder 70">
            <a:extLst>
              <a:ext uri="{FF2B5EF4-FFF2-40B4-BE49-F238E27FC236}">
                <a16:creationId xmlns:a16="http://schemas.microsoft.com/office/drawing/2014/main" id="{049757F1-D506-2C2C-269C-5FC0FDF083E5}"/>
              </a:ext>
            </a:extLst>
          </p:cNvPr>
          <p:cNvSpPr>
            <a:spLocks noGrp="1"/>
          </p:cNvSpPr>
          <p:nvPr>
            <p:ph type="body" sz="quarter" idx="24" hasCustomPrompt="1"/>
          </p:nvPr>
        </p:nvSpPr>
        <p:spPr>
          <a:xfrm>
            <a:off x="632363" y="3428999"/>
            <a:ext cx="1819275" cy="2484439"/>
          </a:xfrm>
        </p:spPr>
        <p:txBody>
          <a:bodyPr/>
          <a:lstStyle>
            <a:lvl1pPr>
              <a:lnSpc>
                <a:spcPct val="100000"/>
              </a:lnSpc>
              <a:defRPr sz="1600"/>
            </a:lvl1pPr>
          </a:lstStyle>
          <a:p>
            <a:pPr lvl="0"/>
            <a:r>
              <a:rPr lang="en-GB" noProof="0" dirty="0"/>
              <a:t>DD.MM.YYYY</a:t>
            </a:r>
          </a:p>
          <a:p>
            <a:pPr lvl="0"/>
            <a:endParaRPr lang="en-GB" noProof="0" dirty="0"/>
          </a:p>
          <a:p>
            <a:pPr lvl="0"/>
            <a:r>
              <a:rPr lang="en-GB" noProof="0" dirty="0"/>
              <a:t>Next step</a:t>
            </a:r>
          </a:p>
          <a:p>
            <a:pPr lvl="0"/>
            <a:r>
              <a:rPr lang="en-GB" b="0" noProof="0" dirty="0" err="1"/>
              <a:t>Fusce</a:t>
            </a:r>
            <a:r>
              <a:rPr lang="en-GB" b="0" noProof="0" dirty="0"/>
              <a:t> </a:t>
            </a:r>
            <a:r>
              <a:rPr lang="en-GB" b="0" noProof="0" dirty="0" err="1"/>
              <a:t>tristique</a:t>
            </a:r>
            <a:r>
              <a:rPr lang="en-GB" b="0" noProof="0" dirty="0"/>
              <a:t>, </a:t>
            </a:r>
            <a:r>
              <a:rPr lang="en-GB" b="0" noProof="0" dirty="0" err="1"/>
              <a:t>orci</a:t>
            </a:r>
            <a:r>
              <a:rPr lang="en-GB" b="0" noProof="0" dirty="0"/>
              <a:t> </a:t>
            </a:r>
            <a:r>
              <a:rPr lang="en-GB" b="0" noProof="0" dirty="0" err="1"/>
              <a:t>nec</a:t>
            </a:r>
            <a:r>
              <a:rPr lang="en-GB" b="0" noProof="0" dirty="0"/>
              <a:t> </a:t>
            </a:r>
            <a:r>
              <a:rPr lang="en-GB" b="0" noProof="0" dirty="0" err="1"/>
              <a:t>mollis</a:t>
            </a:r>
            <a:r>
              <a:rPr lang="en-GB" b="0" noProof="0" dirty="0"/>
              <a:t> </a:t>
            </a:r>
            <a:r>
              <a:rPr lang="en-GB" b="0" noProof="0" dirty="0" err="1"/>
              <a:t>aliquet</a:t>
            </a:r>
            <a:r>
              <a:rPr lang="en-GB" b="0" noProof="0" dirty="0"/>
              <a:t>, </a:t>
            </a:r>
            <a:r>
              <a:rPr lang="en-GB" b="0" noProof="0" dirty="0" err="1"/>
              <a:t>tortor</a:t>
            </a:r>
            <a:r>
              <a:rPr lang="en-GB" b="0" noProof="0" dirty="0"/>
              <a:t> </a:t>
            </a:r>
            <a:r>
              <a:rPr lang="en-GB" b="0" noProof="0" dirty="0" err="1"/>
              <a:t>velit</a:t>
            </a:r>
            <a:r>
              <a:rPr lang="en-GB" b="0" noProof="0" dirty="0"/>
              <a:t> </a:t>
            </a:r>
            <a:r>
              <a:rPr lang="en-GB" b="0" noProof="0" dirty="0" err="1"/>
              <a:t>blandit</a:t>
            </a:r>
            <a:r>
              <a:rPr lang="en-GB" b="0" noProof="0" dirty="0"/>
              <a:t> </a:t>
            </a:r>
            <a:r>
              <a:rPr lang="en-GB" b="0" noProof="0" dirty="0" err="1"/>
              <a:t>urna</a:t>
            </a:r>
            <a:r>
              <a:rPr lang="en-GB" b="0" noProof="0" dirty="0"/>
              <a:t>, </a:t>
            </a:r>
            <a:r>
              <a:rPr lang="en-GB" b="0" noProof="0" dirty="0" err="1"/>
              <a:t>sed</a:t>
            </a:r>
            <a:r>
              <a:rPr lang="en-GB" b="0" noProof="0" dirty="0"/>
              <a:t> gravida </a:t>
            </a:r>
            <a:r>
              <a:rPr lang="en-GB" b="0" noProof="0" dirty="0" err="1"/>
              <a:t>odio</a:t>
            </a:r>
            <a:r>
              <a:rPr lang="en-GB" b="0" noProof="0" dirty="0"/>
              <a:t> </a:t>
            </a:r>
            <a:r>
              <a:rPr lang="en-GB" b="0" noProof="0" dirty="0" err="1"/>
              <a:t>quam</a:t>
            </a:r>
            <a:r>
              <a:rPr lang="en-GB" b="0" noProof="0" dirty="0"/>
              <a:t> </a:t>
            </a:r>
            <a:r>
              <a:rPr lang="en-GB" b="0" noProof="0" dirty="0" err="1"/>
              <a:t>ut</a:t>
            </a:r>
            <a:r>
              <a:rPr lang="en-GB" b="0" noProof="0" dirty="0"/>
              <a:t> </a:t>
            </a:r>
            <a:r>
              <a:rPr lang="en-GB" b="0" noProof="0" dirty="0" err="1"/>
              <a:t>leo</a:t>
            </a:r>
            <a:r>
              <a:rPr lang="en-GB" b="0" noProof="0" dirty="0"/>
              <a:t>.</a:t>
            </a:r>
            <a:endParaRPr lang="en-GB" noProof="0" dirty="0"/>
          </a:p>
          <a:p>
            <a:pPr lvl="0"/>
            <a:endParaRPr lang="en-GB" noProof="0" dirty="0"/>
          </a:p>
        </p:txBody>
      </p:sp>
      <p:sp>
        <p:nvSpPr>
          <p:cNvPr id="78" name="Text Placeholder 70">
            <a:extLst>
              <a:ext uri="{FF2B5EF4-FFF2-40B4-BE49-F238E27FC236}">
                <a16:creationId xmlns:a16="http://schemas.microsoft.com/office/drawing/2014/main" id="{B14F01AA-43F5-F834-B7F6-3949E5206A90}"/>
              </a:ext>
            </a:extLst>
          </p:cNvPr>
          <p:cNvSpPr>
            <a:spLocks noGrp="1"/>
          </p:cNvSpPr>
          <p:nvPr>
            <p:ph type="body" sz="quarter" idx="25" hasCustomPrompt="1"/>
          </p:nvPr>
        </p:nvSpPr>
        <p:spPr>
          <a:xfrm>
            <a:off x="7463795" y="3428999"/>
            <a:ext cx="1819275" cy="2484439"/>
          </a:xfrm>
        </p:spPr>
        <p:txBody>
          <a:bodyPr/>
          <a:lstStyle>
            <a:lvl1pPr>
              <a:lnSpc>
                <a:spcPct val="100000"/>
              </a:lnSpc>
              <a:defRPr sz="1600"/>
            </a:lvl1pPr>
          </a:lstStyle>
          <a:p>
            <a:pPr lvl="0"/>
            <a:r>
              <a:rPr lang="en-GB" noProof="0"/>
              <a:t>DD.MM.YYYY</a:t>
            </a:r>
          </a:p>
          <a:p>
            <a:pPr lvl="0"/>
            <a:endParaRPr lang="en-GB" noProof="0"/>
          </a:p>
          <a:p>
            <a:pPr lvl="0"/>
            <a:r>
              <a:rPr lang="en-GB" noProof="0"/>
              <a:t>Next step</a:t>
            </a:r>
          </a:p>
          <a:p>
            <a:pPr lvl="0"/>
            <a:r>
              <a:rPr lang="en-GB" b="0" noProof="0"/>
              <a:t>Fusce tristique, orci nec mollis aliquet, tortor velit blandit urna, sed gravida odio quam ut leo.</a:t>
            </a:r>
            <a:endParaRPr lang="en-GB" noProof="0"/>
          </a:p>
          <a:p>
            <a:pPr lvl="0"/>
            <a:endParaRPr lang="en-GB" noProof="0"/>
          </a:p>
        </p:txBody>
      </p:sp>
      <p:sp>
        <p:nvSpPr>
          <p:cNvPr id="79" name="Text Placeholder 70">
            <a:extLst>
              <a:ext uri="{FF2B5EF4-FFF2-40B4-BE49-F238E27FC236}">
                <a16:creationId xmlns:a16="http://schemas.microsoft.com/office/drawing/2014/main" id="{6CE067F8-251E-8C0B-ACA3-8B0217FB0B7B}"/>
              </a:ext>
            </a:extLst>
          </p:cNvPr>
          <p:cNvSpPr>
            <a:spLocks noGrp="1"/>
          </p:cNvSpPr>
          <p:nvPr>
            <p:ph type="body" sz="quarter" idx="26" hasCustomPrompt="1"/>
          </p:nvPr>
        </p:nvSpPr>
        <p:spPr>
          <a:xfrm>
            <a:off x="9740363" y="3428999"/>
            <a:ext cx="1819275" cy="2484439"/>
          </a:xfrm>
        </p:spPr>
        <p:txBody>
          <a:bodyPr/>
          <a:lstStyle>
            <a:lvl1pPr>
              <a:lnSpc>
                <a:spcPct val="100000"/>
              </a:lnSpc>
              <a:defRPr sz="1600"/>
            </a:lvl1pPr>
          </a:lstStyle>
          <a:p>
            <a:pPr lvl="0"/>
            <a:r>
              <a:rPr lang="en-GB" noProof="0"/>
              <a:t>DD.MM.YYYY</a:t>
            </a:r>
          </a:p>
          <a:p>
            <a:pPr lvl="0"/>
            <a:endParaRPr lang="en-GB" noProof="0"/>
          </a:p>
          <a:p>
            <a:pPr lvl="0"/>
            <a:r>
              <a:rPr lang="en-GB" noProof="0"/>
              <a:t>Next step</a:t>
            </a:r>
          </a:p>
          <a:p>
            <a:pPr lvl="0"/>
            <a:r>
              <a:rPr lang="en-GB" b="0" noProof="0"/>
              <a:t>Fusce tristique, orci nec mollis aliquet, tortor velit blandit urna, sed gravida odio quam ut leo.</a:t>
            </a:r>
            <a:endParaRPr lang="en-GB" noProof="0"/>
          </a:p>
          <a:p>
            <a:pPr lvl="0"/>
            <a:endParaRPr lang="en-GB" noProof="0"/>
          </a:p>
        </p:txBody>
      </p:sp>
    </p:spTree>
    <p:extLst>
      <p:ext uri="{BB962C8B-B14F-4D97-AF65-F5344CB8AC3E}">
        <p14:creationId xmlns:p14="http://schemas.microsoft.com/office/powerpoint/2010/main" val="3820550733"/>
      </p:ext>
    </p:extLst>
  </p:cSld>
  <p:clrMapOvr>
    <a:masterClrMapping/>
  </p:clrMapOvr>
  <p:extLst>
    <p:ext uri="{DCECCB84-F9BA-43D5-87BE-67443E8EF086}">
      <p15:sldGuideLst xmlns:p15="http://schemas.microsoft.com/office/powerpoint/2012/main">
        <p15:guide id="5" orient="horz" pos="1139">
          <p15:clr>
            <a:srgbClr val="FBAE40"/>
          </p15:clr>
        </p15:guide>
        <p15:guide id="6" orient="horz" pos="372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mall imag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custDataLst>
              <p:tags r:id="rId1"/>
            </p:custDataLst>
          </p:nvPr>
        </p:nvSpPr>
        <p:spPr>
          <a:xfrm>
            <a:off x="12192000" y="6858000"/>
            <a:ext cx="0" cy="0"/>
          </a:xfrm>
        </p:spPr>
        <p:txBody>
          <a:bodyPr anchor="b"/>
          <a:lstStyle>
            <a:lvl1pPr rtl="0">
              <a:defRPr sz="100">
                <a:noFill/>
              </a:defRPr>
            </a:lvl1pPr>
          </a:lstStyle>
          <a:p>
            <a:fld id="{800A6A20-E873-F140-AC79-822BDF254684}"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custDataLst>
              <p:tags r:id="rId2"/>
            </p:custDataLst>
          </p:nvPr>
        </p:nvSpPr>
        <p:spPr>
          <a:xfrm>
            <a:off x="12192000" y="6858000"/>
            <a:ext cx="0" cy="0"/>
          </a:xfrm>
        </p:spPr>
        <p:txBody>
          <a:bodyPr anchor="b"/>
          <a:lstStyle>
            <a:lvl1pPr rtl="0">
              <a:defRPr sz="100">
                <a:noFill/>
              </a:defRPr>
            </a:lvl1pPr>
          </a:lstStyle>
          <a:p>
            <a:fld id="{01FFFE70-FC19-4A94-9D10-0B3C8E890CB2}" type="slidenum">
              <a:rPr lang="en-GB" noProof="0" smtClean="0"/>
              <a:pPr/>
              <a:t>‹#›</a:t>
            </a:fld>
            <a:endParaRPr lang="en-GB" noProof="0"/>
          </a:p>
        </p:txBody>
      </p:sp>
      <p:sp>
        <p:nvSpPr>
          <p:cNvPr id="9" name="Image">
            <a:extLst>
              <a:ext uri="{FF2B5EF4-FFF2-40B4-BE49-F238E27FC236}">
                <a16:creationId xmlns:a16="http://schemas.microsoft.com/office/drawing/2014/main" id="{C8A0EA80-6C56-3462-7962-5C9554E7B4DC}"/>
              </a:ext>
            </a:extLst>
          </p:cNvPr>
          <p:cNvSpPr>
            <a:spLocks noGrp="1"/>
          </p:cNvSpPr>
          <p:nvPr>
            <p:ph type="pic" sz="quarter" idx="15" hasCustomPrompt="1"/>
          </p:nvPr>
        </p:nvSpPr>
        <p:spPr>
          <a:xfrm>
            <a:off x="6276574" y="1"/>
            <a:ext cx="5915425" cy="6858002"/>
          </a:xfrm>
          <a:solidFill>
            <a:schemeClr val="bg1">
              <a:lumMod val="75000"/>
            </a:schemeClr>
          </a:solidFill>
        </p:spPr>
        <p:txBody>
          <a:bodyPr tIns="0" anchor="ctr" anchorCtr="0"/>
          <a:lstStyle>
            <a:lvl1pPr algn="ctr">
              <a:defRPr/>
            </a:lvl1pPr>
          </a:lstStyle>
          <a:p>
            <a:r>
              <a:rPr lang="en-GB" noProof="0" dirty="0"/>
              <a:t>Insert Picture</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4" y="1807199"/>
            <a:ext cx="5436000" cy="4104000"/>
          </a:xfrm>
        </p:spPr>
        <p:txBody>
          <a:bodyPr/>
          <a:lstStyle>
            <a:lvl1pPr>
              <a:defRPr b="0"/>
            </a:lvl1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5436613" cy="886397"/>
          </a:xfrm>
        </p:spPr>
        <p:txBody>
          <a:bodyPr/>
          <a:lstStyle>
            <a:lvl1pPr>
              <a:defRPr>
                <a:latin typeface="+mn-lt"/>
              </a:defRPr>
            </a:lvl1pPr>
          </a:lstStyle>
          <a:p>
            <a:r>
              <a:rPr lang="en-GB" noProof="0" dirty="0"/>
              <a:t>Heading</a:t>
            </a:r>
          </a:p>
        </p:txBody>
      </p:sp>
      <p:pic>
        <p:nvPicPr>
          <p:cNvPr id="8" name="MIO_AGENDA_IGNORE_NAVIGATION" descr="Schließen mit einfarbiger Füllung" hidden="1">
            <a:extLst>
              <a:ext uri="{FF2B5EF4-FFF2-40B4-BE49-F238E27FC236}">
                <a16:creationId xmlns:a16="http://schemas.microsoft.com/office/drawing/2014/main" id="{AA3DA913-F435-7661-FD22-506A0DB96E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12000" y="0"/>
            <a:ext cx="180000" cy="180000"/>
          </a:xfrm>
          <a:prstGeom prst="rect">
            <a:avLst/>
          </a:prstGeom>
        </p:spPr>
      </p:pic>
    </p:spTree>
    <p:extLst>
      <p:ext uri="{BB962C8B-B14F-4D97-AF65-F5344CB8AC3E}">
        <p14:creationId xmlns:p14="http://schemas.microsoft.com/office/powerpoint/2010/main" val="3346941805"/>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139">
          <p15:clr>
            <a:srgbClr val="FBAE40"/>
          </p15:clr>
        </p15:guide>
        <p15:guide id="4" orient="horz" pos="37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medium imag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custDataLst>
              <p:tags r:id="rId1"/>
            </p:custDataLst>
          </p:nvPr>
        </p:nvSpPr>
        <p:spPr>
          <a:xfrm>
            <a:off x="12192000" y="6858000"/>
            <a:ext cx="0" cy="0"/>
          </a:xfrm>
        </p:spPr>
        <p:txBody>
          <a:bodyPr anchor="b"/>
          <a:lstStyle>
            <a:lvl1pPr algn="r" rtl="0">
              <a:defRPr sz="100">
                <a:noFill/>
              </a:defRPr>
            </a:lvl1pPr>
          </a:lstStyle>
          <a:p>
            <a:fld id="{56503FA3-8982-0240-96EB-0717438A640D}"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a:xfrm>
            <a:off x="480000" y="6526211"/>
            <a:ext cx="3504000" cy="138499"/>
          </a:xfrm>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custDataLst>
              <p:tags r:id="rId2"/>
            </p:custDataLst>
          </p:nvPr>
        </p:nvSpPr>
        <p:spPr>
          <a:xfrm>
            <a:off x="12192000" y="6858000"/>
            <a:ext cx="0" cy="0"/>
          </a:xfrm>
        </p:spPr>
        <p:txBody>
          <a:bodyPr anchor="b"/>
          <a:lstStyle>
            <a:lvl1pPr algn="r" rtl="0">
              <a:defRPr sz="100">
                <a:noFill/>
              </a:defRPr>
            </a:lvl1pPr>
          </a:lstStyle>
          <a:p>
            <a:fld id="{01FFFE70-FC19-4A94-9D10-0B3C8E890CB2}" type="slidenum">
              <a:rPr lang="en-GB" noProof="0" smtClean="0"/>
              <a:pPr/>
              <a:t>‹#›</a:t>
            </a:fld>
            <a:endParaRPr lang="en-GB" noProof="0"/>
          </a:p>
        </p:txBody>
      </p:sp>
      <p:sp>
        <p:nvSpPr>
          <p:cNvPr id="11" name="Image">
            <a:extLst>
              <a:ext uri="{FF2B5EF4-FFF2-40B4-BE49-F238E27FC236}">
                <a16:creationId xmlns:a16="http://schemas.microsoft.com/office/drawing/2014/main" id="{16C5AC2D-3DAF-BE99-F11D-E9E48F025B43}"/>
              </a:ext>
            </a:extLst>
          </p:cNvPr>
          <p:cNvSpPr>
            <a:spLocks noGrp="1"/>
          </p:cNvSpPr>
          <p:nvPr>
            <p:ph type="pic" sz="quarter" idx="15" hasCustomPrompt="1"/>
          </p:nvPr>
        </p:nvSpPr>
        <p:spPr>
          <a:xfrm>
            <a:off x="4344574" y="1"/>
            <a:ext cx="7847425" cy="6858002"/>
          </a:xfrm>
          <a:solidFill>
            <a:schemeClr val="bg1">
              <a:lumMod val="75000"/>
            </a:schemeClr>
          </a:solidFill>
        </p:spPr>
        <p:txBody>
          <a:bodyPr tIns="0" anchor="ctr" anchorCtr="0"/>
          <a:lstStyle>
            <a:lvl1pPr algn="ctr">
              <a:defRPr/>
            </a:lvl1pPr>
          </a:lstStyle>
          <a:p>
            <a:r>
              <a:rPr lang="en-GB" noProof="0" dirty="0"/>
              <a:t>Insert Picture</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4" y="1807199"/>
            <a:ext cx="3528000" cy="4104000"/>
          </a:xfrm>
        </p:spPr>
        <p:txBody>
          <a:bodyPr/>
          <a:lstStyle>
            <a:lvl1pPr>
              <a:defRPr b="0"/>
            </a:lvl1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3528000" cy="886397"/>
          </a:xfrm>
        </p:spPr>
        <p:txBody>
          <a:bodyPr/>
          <a:lstStyle>
            <a:lvl1pPr>
              <a:defRPr>
                <a:latin typeface="+mn-lt"/>
              </a:defRPr>
            </a:lvl1pPr>
          </a:lstStyle>
          <a:p>
            <a:r>
              <a:rPr lang="en-GB" noProof="0" dirty="0"/>
              <a:t>Heading</a:t>
            </a:r>
          </a:p>
        </p:txBody>
      </p:sp>
      <p:pic>
        <p:nvPicPr>
          <p:cNvPr id="8" name="MIO_AGENDA_IGNORE_NAVIGATION" descr="Schließen mit einfarbiger Füllung" hidden="1">
            <a:extLst>
              <a:ext uri="{FF2B5EF4-FFF2-40B4-BE49-F238E27FC236}">
                <a16:creationId xmlns:a16="http://schemas.microsoft.com/office/drawing/2014/main" id="{10AC4D8E-41CB-97B9-6D6F-3F32AFA5945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12000" y="0"/>
            <a:ext cx="180000" cy="180000"/>
          </a:xfrm>
          <a:prstGeom prst="rect">
            <a:avLst/>
          </a:prstGeom>
        </p:spPr>
      </p:pic>
    </p:spTree>
    <p:extLst>
      <p:ext uri="{BB962C8B-B14F-4D97-AF65-F5344CB8AC3E}">
        <p14:creationId xmlns:p14="http://schemas.microsoft.com/office/powerpoint/2010/main" val="2200462807"/>
      </p:ext>
    </p:extLst>
  </p:cSld>
  <p:clrMapOvr>
    <a:masterClrMapping/>
  </p:clrMapOvr>
  <p:extLst>
    <p:ext uri="{DCECCB84-F9BA-43D5-87BE-67443E8EF086}">
      <p15:sldGuideLst xmlns:p15="http://schemas.microsoft.com/office/powerpoint/2012/main">
        <p15:guide id="1" pos="2525">
          <p15:clr>
            <a:srgbClr val="FBAE40"/>
          </p15:clr>
        </p15:guide>
        <p15:guide id="2" pos="2735">
          <p15:clr>
            <a:srgbClr val="FBAE40"/>
          </p15:clr>
        </p15:guide>
        <p15:guide id="3" orient="horz" pos="1139">
          <p15:clr>
            <a:srgbClr val="FBAE40"/>
          </p15:clr>
        </p15:guide>
        <p15:guide id="4" orient="horz" pos="37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2 image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custDataLst>
              <p:tags r:id="rId1"/>
            </p:custDataLst>
          </p:nvPr>
        </p:nvSpPr>
        <p:spPr>
          <a:xfrm>
            <a:off x="12192000" y="6858000"/>
            <a:ext cx="0" cy="0"/>
          </a:xfrm>
        </p:spPr>
        <p:txBody>
          <a:bodyPr anchor="b"/>
          <a:lstStyle>
            <a:lvl1pPr algn="r" rtl="0">
              <a:defRPr sz="100">
                <a:noFill/>
              </a:defRPr>
            </a:lvl1pPr>
          </a:lstStyle>
          <a:p>
            <a:fld id="{A92F7AF8-436B-7E4C-B79C-9AFED39A31DF}"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custDataLst>
              <p:tags r:id="rId2"/>
            </p:custDataLst>
          </p:nvPr>
        </p:nvSpPr>
        <p:spPr>
          <a:xfrm>
            <a:off x="12192000" y="6858000"/>
            <a:ext cx="0" cy="0"/>
          </a:xfrm>
        </p:spPr>
        <p:txBody>
          <a:bodyPr anchor="b"/>
          <a:lstStyle>
            <a:lvl1pPr algn="r" rtl="0">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custDataLst>
              <p:tags r:id="rId3"/>
            </p:custDataLst>
          </p:nvPr>
        </p:nvSpPr>
        <p:spPr>
          <a:xfrm>
            <a:off x="12192000" y="6858000"/>
            <a:ext cx="0" cy="0"/>
          </a:xfrm>
        </p:spPr>
        <p:txBody>
          <a:bodyPr anchor="b"/>
          <a:lstStyle>
            <a:lvl1pPr algn="r" rtl="0">
              <a:defRPr sz="100">
                <a:noFill/>
              </a:defRPr>
            </a:lvl1pPr>
          </a:lstStyle>
          <a:p>
            <a:fld id="{01FFFE70-FC19-4A94-9D10-0B3C8E890CB2}" type="slidenum">
              <a:rPr lang="en-GB" noProof="0" smtClean="0"/>
              <a:pPr/>
              <a:t>‹#›</a:t>
            </a:fld>
            <a:endParaRPr lang="en-GB" noProof="0"/>
          </a:p>
        </p:txBody>
      </p:sp>
      <p:sp>
        <p:nvSpPr>
          <p:cNvPr id="8" name="Image">
            <a:extLst>
              <a:ext uri="{FF2B5EF4-FFF2-40B4-BE49-F238E27FC236}">
                <a16:creationId xmlns:a16="http://schemas.microsoft.com/office/drawing/2014/main" id="{784C63FE-DE3B-3EE9-CC4E-6277924B1996}"/>
              </a:ext>
            </a:extLst>
          </p:cNvPr>
          <p:cNvSpPr>
            <a:spLocks noGrp="1"/>
          </p:cNvSpPr>
          <p:nvPr>
            <p:ph type="pic" sz="quarter" idx="14" hasCustomPrompt="1"/>
          </p:nvPr>
        </p:nvSpPr>
        <p:spPr>
          <a:xfrm>
            <a:off x="-1" y="1807198"/>
            <a:ext cx="6132514" cy="5050801"/>
          </a:xfrm>
          <a:solidFill>
            <a:schemeClr val="bg1">
              <a:lumMod val="75000"/>
            </a:schemeClr>
          </a:solidFill>
        </p:spPr>
        <p:txBody>
          <a:bodyPr tIns="0" anchor="ctr" anchorCtr="0"/>
          <a:lstStyle>
            <a:lvl1pPr algn="ctr">
              <a:defRPr/>
            </a:lvl1pPr>
          </a:lstStyle>
          <a:p>
            <a:r>
              <a:rPr lang="en-GB" noProof="0" dirty="0"/>
              <a:t>Insert Picture</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a:t>Two Images Slide</a:t>
            </a:r>
          </a:p>
        </p:txBody>
      </p:sp>
      <p:sp>
        <p:nvSpPr>
          <p:cNvPr id="10" name="Image">
            <a:extLst>
              <a:ext uri="{FF2B5EF4-FFF2-40B4-BE49-F238E27FC236}">
                <a16:creationId xmlns:a16="http://schemas.microsoft.com/office/drawing/2014/main" id="{936BB358-D532-3EBE-A492-9D8C8B48C9A9}"/>
              </a:ext>
            </a:extLst>
          </p:cNvPr>
          <p:cNvSpPr>
            <a:spLocks noGrp="1"/>
          </p:cNvSpPr>
          <p:nvPr>
            <p:ph type="pic" sz="quarter" idx="15" hasCustomPrompt="1"/>
          </p:nvPr>
        </p:nvSpPr>
        <p:spPr>
          <a:xfrm>
            <a:off x="6132512" y="1807198"/>
            <a:ext cx="6056175" cy="5050801"/>
          </a:xfrm>
          <a:solidFill>
            <a:schemeClr val="bg1">
              <a:lumMod val="85000"/>
            </a:schemeClr>
          </a:solidFill>
        </p:spPr>
        <p:txBody>
          <a:bodyPr tIns="0" anchor="ctr" anchorCtr="0"/>
          <a:lstStyle>
            <a:lvl1pPr algn="ctr">
              <a:defRPr/>
            </a:lvl1pPr>
          </a:lstStyle>
          <a:p>
            <a:r>
              <a:rPr lang="en-GB" noProof="0" dirty="0"/>
              <a:t>Insert Picture</a:t>
            </a:r>
          </a:p>
        </p:txBody>
      </p:sp>
    </p:spTree>
    <p:extLst>
      <p:ext uri="{BB962C8B-B14F-4D97-AF65-F5344CB8AC3E}">
        <p14:creationId xmlns:p14="http://schemas.microsoft.com/office/powerpoint/2010/main" val="690107385"/>
      </p:ext>
    </p:extLst>
  </p:cSld>
  <p:clrMapOvr>
    <a:masterClrMapping/>
  </p:clrMapOvr>
  <p:extLst>
    <p:ext uri="{DCECCB84-F9BA-43D5-87BE-67443E8EF086}">
      <p15:sldGuideLst xmlns:p15="http://schemas.microsoft.com/office/powerpoint/2012/main">
        <p15:guide id="1" orient="horz" pos="1139">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Dark Blue)">
    <p:bg>
      <p:bgPr>
        <a:solidFill>
          <a:schemeClr val="tx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DD6B9E8-8E8D-4697-A631-AD618B0D2A81}"/>
              </a:ext>
            </a:extLst>
          </p:cNvPr>
          <p:cNvSpPr>
            <a:spLocks noGrp="1"/>
          </p:cNvSpPr>
          <p:nvPr>
            <p:ph idx="1" hasCustomPrompt="1"/>
          </p:nvPr>
        </p:nvSpPr>
        <p:spPr>
          <a:xfrm>
            <a:off x="697588" y="1692724"/>
            <a:ext cx="10796823" cy="4371477"/>
          </a:xfrm>
          <a:prstGeom prst="rect">
            <a:avLst/>
          </a:prstGeom>
        </p:spPr>
        <p:txBody>
          <a:bodyPr anchor="t">
            <a:normAutofit/>
          </a:bodyPr>
          <a:lstStyle>
            <a:lvl1pPr>
              <a:lnSpc>
                <a:spcPct val="100000"/>
              </a:lnSpc>
              <a:spcBef>
                <a:spcPts val="1000"/>
              </a:spcBef>
              <a:buClr>
                <a:schemeClr val="accent1"/>
              </a:buClr>
              <a:defRPr sz="1800" b="0" i="0">
                <a:solidFill>
                  <a:schemeClr val="bg1"/>
                </a:solidFill>
                <a:latin typeface="Myriad Pro Light" panose="020B0403030403020204" pitchFamily="34" charset="0"/>
              </a:defRPr>
            </a:lvl1pPr>
            <a:lvl2pPr>
              <a:lnSpc>
                <a:spcPct val="100000"/>
              </a:lnSpc>
              <a:spcBef>
                <a:spcPts val="1000"/>
              </a:spcBef>
              <a:buClr>
                <a:schemeClr val="accent1"/>
              </a:buClr>
              <a:defRPr sz="1600" b="0" i="0">
                <a:solidFill>
                  <a:schemeClr val="bg1"/>
                </a:solidFill>
                <a:latin typeface="Myriad Pro Light" panose="020B0403030403020204" pitchFamily="34"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a:t>First level</a:t>
            </a:r>
          </a:p>
          <a:p>
            <a:pPr lvl="1"/>
            <a:r>
              <a:rPr lang="en-GB"/>
              <a:t>Second level</a:t>
            </a:r>
          </a:p>
        </p:txBody>
      </p:sp>
      <p:sp>
        <p:nvSpPr>
          <p:cNvPr id="3" name="Text Placeholder 17">
            <a:extLst>
              <a:ext uri="{FF2B5EF4-FFF2-40B4-BE49-F238E27FC236}">
                <a16:creationId xmlns:a16="http://schemas.microsoft.com/office/drawing/2014/main" id="{E86CB8A8-4E87-5E52-820F-3D28A339AA8F}"/>
              </a:ext>
            </a:extLst>
          </p:cNvPr>
          <p:cNvSpPr>
            <a:spLocks noGrp="1"/>
          </p:cNvSpPr>
          <p:nvPr>
            <p:ph type="body" sz="quarter" idx="11" hasCustomPrompt="1"/>
          </p:nvPr>
        </p:nvSpPr>
        <p:spPr>
          <a:xfrm>
            <a:off x="697588" y="811374"/>
            <a:ext cx="10796822" cy="581186"/>
          </a:xfrm>
          <a:prstGeom prst="rect">
            <a:avLst/>
          </a:prstGeom>
        </p:spPr>
        <p:txBody>
          <a:bodyPr anchor="b"/>
          <a:lstStyle>
            <a:lvl1pPr marL="0" indent="0" algn="l">
              <a:buNone/>
              <a:defRPr sz="3200" b="1" i="0">
                <a:solidFill>
                  <a:schemeClr val="bg1"/>
                </a:solidFill>
                <a:latin typeface="Myriad Pro" panose="020B0503030403020204" pitchFamily="34" charset="0"/>
              </a:defRPr>
            </a:lvl1pPr>
          </a:lstStyle>
          <a:p>
            <a:pPr lvl="0"/>
            <a:r>
              <a:rPr lang="en-GB"/>
              <a:t>Your title here</a:t>
            </a:r>
            <a:endParaRPr lang="en-US"/>
          </a:p>
        </p:txBody>
      </p:sp>
      <p:pic>
        <p:nvPicPr>
          <p:cNvPr id="8" name="Picture 7">
            <a:extLst>
              <a:ext uri="{FF2B5EF4-FFF2-40B4-BE49-F238E27FC236}">
                <a16:creationId xmlns:a16="http://schemas.microsoft.com/office/drawing/2014/main" id="{F53612CF-6092-C439-126A-5421402B14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269" y="6124244"/>
            <a:ext cx="1159367" cy="316634"/>
          </a:xfrm>
          <a:prstGeom prst="rect">
            <a:avLst/>
          </a:prstGeom>
        </p:spPr>
      </p:pic>
      <p:sp>
        <p:nvSpPr>
          <p:cNvPr id="2" name="Rectangle 1">
            <a:extLst>
              <a:ext uri="{FF2B5EF4-FFF2-40B4-BE49-F238E27FC236}">
                <a16:creationId xmlns:a16="http://schemas.microsoft.com/office/drawing/2014/main" id="{A12ACFF2-1FD6-B70D-2037-E9ABF50A7258}"/>
              </a:ext>
            </a:extLst>
          </p:cNvPr>
          <p:cNvSpPr/>
          <p:nvPr userDrawn="1"/>
        </p:nvSpPr>
        <p:spPr>
          <a:xfrm>
            <a:off x="0" y="6741042"/>
            <a:ext cx="12192000" cy="1169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478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large imag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custDataLst>
              <p:tags r:id="rId1"/>
            </p:custDataLst>
          </p:nvPr>
        </p:nvSpPr>
        <p:spPr>
          <a:xfrm>
            <a:off x="12192000" y="6858000"/>
            <a:ext cx="0" cy="0"/>
          </a:xfrm>
        </p:spPr>
        <p:txBody>
          <a:bodyPr anchor="b"/>
          <a:lstStyle>
            <a:lvl1pPr algn="r" rtl="0">
              <a:defRPr sz="100">
                <a:noFill/>
              </a:defRPr>
            </a:lvl1pPr>
          </a:lstStyle>
          <a:p>
            <a:fld id="{454086B4-C1C9-5E41-95C0-A15114FD0380}"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custDataLst>
              <p:tags r:id="rId2"/>
            </p:custDataLst>
          </p:nvPr>
        </p:nvSpPr>
        <p:spPr>
          <a:xfrm>
            <a:off x="12192000" y="6858000"/>
            <a:ext cx="0" cy="0"/>
          </a:xfrm>
        </p:spPr>
        <p:txBody>
          <a:bodyPr anchor="b"/>
          <a:lstStyle>
            <a:lvl1pPr algn="r" rtl="0">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custDataLst>
              <p:tags r:id="rId3"/>
            </p:custDataLst>
          </p:nvPr>
        </p:nvSpPr>
        <p:spPr>
          <a:xfrm>
            <a:off x="12192000" y="6858000"/>
            <a:ext cx="0" cy="0"/>
          </a:xfrm>
        </p:spPr>
        <p:txBody>
          <a:bodyPr anchor="b"/>
          <a:lstStyle>
            <a:lvl1pPr algn="r" rtl="0">
              <a:defRPr sz="100">
                <a:noFill/>
              </a:defRPr>
            </a:lvl1pPr>
          </a:lstStyle>
          <a:p>
            <a:fld id="{01FFFE70-FC19-4A94-9D10-0B3C8E890CB2}" type="slidenum">
              <a:rPr lang="en-GB" noProof="0" smtClean="0"/>
              <a:pPr/>
              <a:t>‹#›</a:t>
            </a:fld>
            <a:endParaRPr lang="en-GB" noProof="0"/>
          </a:p>
        </p:txBody>
      </p:sp>
      <p:sp>
        <p:nvSpPr>
          <p:cNvPr id="8" name="Image">
            <a:extLst>
              <a:ext uri="{FF2B5EF4-FFF2-40B4-BE49-F238E27FC236}">
                <a16:creationId xmlns:a16="http://schemas.microsoft.com/office/drawing/2014/main" id="{784C63FE-DE3B-3EE9-CC4E-6277924B1996}"/>
              </a:ext>
            </a:extLst>
          </p:cNvPr>
          <p:cNvSpPr>
            <a:spLocks noGrp="1"/>
          </p:cNvSpPr>
          <p:nvPr>
            <p:ph type="pic" sz="quarter" idx="14" hasCustomPrompt="1"/>
          </p:nvPr>
        </p:nvSpPr>
        <p:spPr>
          <a:xfrm>
            <a:off x="0" y="1807198"/>
            <a:ext cx="12192000" cy="5050801"/>
          </a:xfrm>
          <a:solidFill>
            <a:schemeClr val="bg1">
              <a:lumMod val="75000"/>
            </a:schemeClr>
          </a:solidFill>
        </p:spPr>
        <p:txBody>
          <a:bodyPr tIns="0" anchor="ctr" anchorCtr="0"/>
          <a:lstStyle>
            <a:lvl1pPr algn="ctr">
              <a:defRPr/>
            </a:lvl1pPr>
          </a:lstStyle>
          <a:p>
            <a:r>
              <a:rPr lang="en-GB" noProof="0" dirty="0"/>
              <a:t>Insert Picture</a:t>
            </a:r>
          </a:p>
        </p:txBody>
      </p:sp>
      <p:sp>
        <p:nvSpPr>
          <p:cNvPr id="7" name="Titel 6">
            <a:extLst>
              <a:ext uri="{FF2B5EF4-FFF2-40B4-BE49-F238E27FC236}">
                <a16:creationId xmlns:a16="http://schemas.microsoft.com/office/drawing/2014/main" id="{94FA448A-A5A1-F5E7-8038-8DB3FB9B20A3}"/>
              </a:ext>
            </a:extLst>
          </p:cNvPr>
          <p:cNvSpPr>
            <a:spLocks noGrp="1"/>
          </p:cNvSpPr>
          <p:nvPr>
            <p:ph type="title" hasCustomPrompt="1"/>
          </p:nvPr>
        </p:nvSpPr>
        <p:spPr/>
        <p:txBody>
          <a:bodyPr/>
          <a:lstStyle/>
          <a:p>
            <a:r>
              <a:rPr lang="en-GB" noProof="0" dirty="0"/>
              <a:t>Heading</a:t>
            </a:r>
          </a:p>
        </p:txBody>
      </p:sp>
    </p:spTree>
    <p:extLst>
      <p:ext uri="{BB962C8B-B14F-4D97-AF65-F5344CB8AC3E}">
        <p14:creationId xmlns:p14="http://schemas.microsoft.com/office/powerpoint/2010/main" val="287043149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full screen image">
    <p:spTree>
      <p:nvGrpSpPr>
        <p:cNvPr id="1" name=""/>
        <p:cNvGrpSpPr/>
        <p:nvPr/>
      </p:nvGrpSpPr>
      <p:grpSpPr>
        <a:xfrm>
          <a:off x="0" y="0"/>
          <a:ext cx="0" cy="0"/>
          <a:chOff x="0" y="0"/>
          <a:chExt cx="0" cy="0"/>
        </a:xfrm>
      </p:grpSpPr>
      <p:sp>
        <p:nvSpPr>
          <p:cNvPr id="8" name="Image">
            <a:extLst>
              <a:ext uri="{FF2B5EF4-FFF2-40B4-BE49-F238E27FC236}">
                <a16:creationId xmlns:a16="http://schemas.microsoft.com/office/drawing/2014/main" id="{784C63FE-DE3B-3EE9-CC4E-6277924B1996}"/>
              </a:ext>
            </a:extLst>
          </p:cNvPr>
          <p:cNvSpPr>
            <a:spLocks noGrp="1"/>
          </p:cNvSpPr>
          <p:nvPr>
            <p:ph type="pic" sz="quarter" idx="14" hasCustomPrompt="1"/>
          </p:nvPr>
        </p:nvSpPr>
        <p:spPr>
          <a:xfrm>
            <a:off x="0" y="0"/>
            <a:ext cx="12192000" cy="6857999"/>
          </a:xfrm>
          <a:solidFill>
            <a:schemeClr val="bg1">
              <a:lumMod val="75000"/>
            </a:schemeClr>
          </a:solidFill>
        </p:spPr>
        <p:txBody>
          <a:bodyPr vert="horz" lIns="0" tIns="0" rIns="0" bIns="0" rtlCol="0" anchor="ctr" anchorCtr="0">
            <a:noAutofit/>
          </a:bodyPr>
          <a:lstStyle>
            <a:lvl1pPr algn="ctr">
              <a:defRPr lang="de-DE" dirty="0"/>
            </a:lvl1pPr>
          </a:lstStyle>
          <a:p>
            <a:pPr lvl="0" algn="ctr"/>
            <a:r>
              <a:rPr lang="en-GB" noProof="0" dirty="0"/>
              <a:t>Insert Picture</a:t>
            </a:r>
          </a:p>
        </p:txBody>
      </p:sp>
      <p:sp>
        <p:nvSpPr>
          <p:cNvPr id="6" name="Titel 5">
            <a:extLst>
              <a:ext uri="{FF2B5EF4-FFF2-40B4-BE49-F238E27FC236}">
                <a16:creationId xmlns:a16="http://schemas.microsoft.com/office/drawing/2014/main" id="{FA870E17-585B-25EC-91D4-D2E89C0104FE}"/>
              </a:ext>
            </a:extLst>
          </p:cNvPr>
          <p:cNvSpPr>
            <a:spLocks noGrp="1"/>
          </p:cNvSpPr>
          <p:nvPr>
            <p:ph type="title" hasCustomPrompt="1"/>
          </p:nvPr>
        </p:nvSpPr>
        <p:spPr/>
        <p:txBody>
          <a:bodyPr/>
          <a:lstStyle>
            <a:lvl1pPr>
              <a:defRPr>
                <a:solidFill>
                  <a:schemeClr val="bg1"/>
                </a:solidFill>
              </a:defRPr>
            </a:lvl1pPr>
          </a:lstStyle>
          <a:p>
            <a:r>
              <a:rPr lang="en-GB" noProof="0" dirty="0"/>
              <a:t>Heading</a:t>
            </a:r>
          </a:p>
        </p:txBody>
      </p:sp>
    </p:spTree>
    <p:extLst>
      <p:ext uri="{BB962C8B-B14F-4D97-AF65-F5344CB8AC3E}">
        <p14:creationId xmlns:p14="http://schemas.microsoft.com/office/powerpoint/2010/main" val="56967826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custDataLst>
              <p:tags r:id="rId1"/>
            </p:custDataLst>
          </p:nvPr>
        </p:nvSpPr>
        <p:spPr>
          <a:xfrm>
            <a:off x="12192000" y="6858000"/>
            <a:ext cx="0" cy="0"/>
          </a:xfrm>
        </p:spPr>
        <p:txBody>
          <a:bodyPr anchor="b"/>
          <a:lstStyle>
            <a:lvl1pPr algn="r" rtl="0">
              <a:defRPr sz="100">
                <a:noFill/>
              </a:defRPr>
            </a:lvl1pPr>
          </a:lstStyle>
          <a:p>
            <a:fld id="{162AFC14-86FA-9D4E-B7BC-74F2486D8FF3}"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custDataLst>
              <p:tags r:id="rId2"/>
            </p:custDataLst>
          </p:nvPr>
        </p:nvSpPr>
        <p:spPr>
          <a:xfrm>
            <a:off x="12192000" y="6858000"/>
            <a:ext cx="0" cy="0"/>
          </a:xfrm>
        </p:spPr>
        <p:txBody>
          <a:bodyPr anchor="b"/>
          <a:lstStyle>
            <a:lvl1pPr algn="r" rtl="0">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custDataLst>
              <p:tags r:id="rId3"/>
            </p:custDataLst>
          </p:nvPr>
        </p:nvSpPr>
        <p:spPr>
          <a:xfrm>
            <a:off x="12192000" y="6858000"/>
            <a:ext cx="0" cy="0"/>
          </a:xfrm>
        </p:spPr>
        <p:txBody>
          <a:bodyPr anchor="b"/>
          <a:lstStyle>
            <a:lvl1pPr algn="r" rtl="0">
              <a:defRPr sz="100">
                <a:noFill/>
              </a:defRPr>
            </a:lvl1pPr>
          </a:lstStyle>
          <a:p>
            <a:fld id="{01FFFE70-FC19-4A94-9D10-0B3C8E890CB2}" type="slidenum">
              <a:rPr lang="en-GB" noProof="0" smtClean="0"/>
              <a:pPr/>
              <a:t>‹#›</a:t>
            </a:fld>
            <a:endParaRPr lang="en-GB" noProof="0"/>
          </a:p>
        </p:txBody>
      </p:sp>
      <p:sp>
        <p:nvSpPr>
          <p:cNvPr id="8" name="Image">
            <a:extLst>
              <a:ext uri="{FF2B5EF4-FFF2-40B4-BE49-F238E27FC236}">
                <a16:creationId xmlns:a16="http://schemas.microsoft.com/office/drawing/2014/main" id="{2D008FD9-6F72-6E1D-DD0B-A041002F0B30}"/>
              </a:ext>
            </a:extLst>
          </p:cNvPr>
          <p:cNvSpPr>
            <a:spLocks noGrp="1"/>
          </p:cNvSpPr>
          <p:nvPr>
            <p:ph type="pic" sz="quarter" idx="14" hasCustomPrompt="1"/>
          </p:nvPr>
        </p:nvSpPr>
        <p:spPr>
          <a:xfrm>
            <a:off x="0" y="0"/>
            <a:ext cx="12192000" cy="6858000"/>
          </a:xfrm>
          <a:solidFill>
            <a:schemeClr val="bg1">
              <a:lumMod val="75000"/>
            </a:schemeClr>
          </a:solidFill>
        </p:spPr>
        <p:txBody>
          <a:bodyPr tIns="0" anchor="ctr" anchorCtr="0"/>
          <a:lstStyle>
            <a:lvl1pPr algn="ctr">
              <a:defRPr>
                <a:solidFill>
                  <a:schemeClr val="tx1"/>
                </a:solidFill>
              </a:defRPr>
            </a:lvl1pPr>
          </a:lstStyle>
          <a:p>
            <a:r>
              <a:rPr lang="en-GB" noProof="0" dirty="0"/>
              <a:t>Insert Picture</a:t>
            </a:r>
          </a:p>
        </p:txBody>
      </p:sp>
      <p:pic>
        <p:nvPicPr>
          <p:cNvPr id="6" name="MIO_AGENDA_IGNORE_CHAPTER_REFERENCE" descr="Schließen mit einfarbiger Füllung" hidden="1">
            <a:extLst>
              <a:ext uri="{FF2B5EF4-FFF2-40B4-BE49-F238E27FC236}">
                <a16:creationId xmlns:a16="http://schemas.microsoft.com/office/drawing/2014/main" id="{E1DE837E-4AC1-1B52-FD1F-FF041FBEE3F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7" name="MIO_AGENDA_IGNORE_NAVIGATION" descr="Schließen mit einfarbiger Füllung" hidden="1">
            <a:extLst>
              <a:ext uri="{FF2B5EF4-FFF2-40B4-BE49-F238E27FC236}">
                <a16:creationId xmlns:a16="http://schemas.microsoft.com/office/drawing/2014/main" id="{FBDEFF21-870F-0D9C-E524-8E876F8EEAE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spTree>
    <p:extLst>
      <p:ext uri="{BB962C8B-B14F-4D97-AF65-F5344CB8AC3E}">
        <p14:creationId xmlns:p14="http://schemas.microsoft.com/office/powerpoint/2010/main" val="156663604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EBCBEAAC-B2AD-9E48-A8EA-4EB764E838A2}"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Tree>
    <p:extLst>
      <p:ext uri="{BB962C8B-B14F-4D97-AF65-F5344CB8AC3E}">
        <p14:creationId xmlns:p14="http://schemas.microsoft.com/office/powerpoint/2010/main" val="633755415"/>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372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Title only - grey">
    <p:spTree>
      <p:nvGrpSpPr>
        <p:cNvPr id="1" name=""/>
        <p:cNvGrpSpPr/>
        <p:nvPr/>
      </p:nvGrpSpPr>
      <p:grpSpPr>
        <a:xfrm>
          <a:off x="0" y="0"/>
          <a:ext cx="0" cy="0"/>
          <a:chOff x="0" y="0"/>
          <a:chExt cx="0" cy="0"/>
        </a:xfrm>
      </p:grpSpPr>
      <p:sp>
        <p:nvSpPr>
          <p:cNvPr id="6" name="SHAPE background">
            <a:extLst>
              <a:ext uri="{FF2B5EF4-FFF2-40B4-BE49-F238E27FC236}">
                <a16:creationId xmlns:a16="http://schemas.microsoft.com/office/drawing/2014/main" id="{7A445AAD-DA93-44A7-A716-6A7756ED6265}"/>
              </a:ext>
            </a:extLst>
          </p:cNvPr>
          <p:cNvSpPr/>
          <p:nvPr userDrawn="1"/>
        </p:nvSpPr>
        <p:spPr>
          <a:xfrm>
            <a:off x="0" y="0"/>
            <a:ext cx="12192000" cy="6857999"/>
          </a:xfrm>
          <a:prstGeom prst="rect">
            <a:avLst/>
          </a:prstGeom>
          <a:solidFill>
            <a:srgbClr val="F8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89" noProof="0"/>
          </a:p>
        </p:txBody>
      </p:sp>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FED62BF7-8CBC-9E45-BB2F-9259532D43CD}"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solidFill>
                  <a:schemeClr val="tx1"/>
                </a:solidFill>
                <a:latin typeface="+mn-lt"/>
              </a:defRPr>
            </a:lvl1pPr>
          </a:lstStyle>
          <a:p>
            <a:r>
              <a:rPr lang="en-GB" noProof="0" dirty="0"/>
              <a:t>Heading</a:t>
            </a:r>
          </a:p>
        </p:txBody>
      </p:sp>
    </p:spTree>
    <p:extLst>
      <p:ext uri="{BB962C8B-B14F-4D97-AF65-F5344CB8AC3E}">
        <p14:creationId xmlns:p14="http://schemas.microsoft.com/office/powerpoint/2010/main" val="813012619"/>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372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custDataLst>
              <p:tags r:id="rId1"/>
            </p:custDataLst>
          </p:nvPr>
        </p:nvSpPr>
        <p:spPr>
          <a:xfrm>
            <a:off x="12192000" y="6858000"/>
            <a:ext cx="0" cy="0"/>
          </a:xfrm>
        </p:spPr>
        <p:txBody>
          <a:bodyPr anchor="b"/>
          <a:lstStyle>
            <a:lvl1pPr algn="r" rtl="0">
              <a:defRPr sz="100">
                <a:noFill/>
              </a:defRPr>
            </a:lvl1pPr>
          </a:lstStyle>
          <a:p>
            <a:fld id="{99B5F3EF-3489-EF41-92AE-C07F97C393BA}"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custDataLst>
              <p:tags r:id="rId2"/>
            </p:custDataLst>
          </p:nvPr>
        </p:nvSpPr>
        <p:spPr>
          <a:xfrm>
            <a:off x="12192000" y="6858000"/>
            <a:ext cx="0" cy="0"/>
          </a:xfrm>
        </p:spPr>
        <p:txBody>
          <a:bodyPr anchor="b"/>
          <a:lstStyle>
            <a:lvl1pPr algn="r" rtl="0">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custDataLst>
              <p:tags r:id="rId3"/>
            </p:custDataLst>
          </p:nvPr>
        </p:nvSpPr>
        <p:spPr>
          <a:xfrm>
            <a:off x="12192000" y="6858000"/>
            <a:ext cx="0" cy="0"/>
          </a:xfrm>
        </p:spPr>
        <p:txBody>
          <a:bodyPr anchor="b"/>
          <a:lstStyle>
            <a:lvl1pPr algn="r" rtl="0">
              <a:defRPr sz="100">
                <a:noFill/>
              </a:defRPr>
            </a:lvl1pPr>
          </a:lstStyle>
          <a:p>
            <a:fld id="{01FFFE70-FC19-4A94-9D10-0B3C8E890CB2}" type="slidenum">
              <a:rPr lang="en-GB" noProof="0" smtClean="0"/>
              <a:pPr/>
              <a:t>‹#›</a:t>
            </a:fld>
            <a:endParaRPr lang="en-GB" noProof="0"/>
          </a:p>
        </p:txBody>
      </p:sp>
    </p:spTree>
    <p:extLst>
      <p:ext uri="{BB962C8B-B14F-4D97-AF65-F5344CB8AC3E}">
        <p14:creationId xmlns:p14="http://schemas.microsoft.com/office/powerpoint/2010/main" val="38543346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mpty with footer">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4454F111-9A96-A84D-87BF-789F902DF62C}"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Tree>
    <p:extLst>
      <p:ext uri="{BB962C8B-B14F-4D97-AF65-F5344CB8AC3E}">
        <p14:creationId xmlns:p14="http://schemas.microsoft.com/office/powerpoint/2010/main" val="2270678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Table A">
    <p:spTree>
      <p:nvGrpSpPr>
        <p:cNvPr id="1" name=""/>
        <p:cNvGrpSpPr/>
        <p:nvPr/>
      </p:nvGrpSpPr>
      <p:grpSpPr>
        <a:xfrm>
          <a:off x="0" y="0"/>
          <a:ext cx="0" cy="0"/>
          <a:chOff x="0" y="0"/>
          <a:chExt cx="0" cy="0"/>
        </a:xfrm>
      </p:grpSpPr>
      <p:sp>
        <p:nvSpPr>
          <p:cNvPr id="8" name="SHAPE background">
            <a:extLst>
              <a:ext uri="{FF2B5EF4-FFF2-40B4-BE49-F238E27FC236}">
                <a16:creationId xmlns:a16="http://schemas.microsoft.com/office/drawing/2014/main" id="{55C950C9-43EF-39C3-FF01-39DDE884BF08}"/>
              </a:ext>
            </a:extLst>
          </p:cNvPr>
          <p:cNvSpPr/>
          <p:nvPr userDrawn="1"/>
        </p:nvSpPr>
        <p:spPr>
          <a:xfrm>
            <a:off x="0" y="0"/>
            <a:ext cx="7824788" cy="6857999"/>
          </a:xfrm>
          <a:prstGeom prst="rect">
            <a:avLst/>
          </a:prstGeom>
          <a:solidFill>
            <a:srgbClr val="F8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89" noProof="0"/>
          </a:p>
        </p:txBody>
      </p:sp>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7C099EB4-9340-0347-AF3C-D74FCC7E080E}"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6" name="Content right">
            <a:extLst>
              <a:ext uri="{FF2B5EF4-FFF2-40B4-BE49-F238E27FC236}">
                <a16:creationId xmlns:a16="http://schemas.microsoft.com/office/drawing/2014/main" id="{0ED697D8-4001-2C2F-6C69-6C69F0A9DA4F}"/>
              </a:ext>
            </a:extLst>
          </p:cNvPr>
          <p:cNvSpPr>
            <a:spLocks noGrp="1"/>
          </p:cNvSpPr>
          <p:nvPr>
            <p:ph sz="quarter" idx="14" hasCustomPrompt="1"/>
          </p:nvPr>
        </p:nvSpPr>
        <p:spPr>
          <a:xfrm>
            <a:off x="8183563" y="1807199"/>
            <a:ext cx="3529012"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8183563" y="512763"/>
            <a:ext cx="3528436" cy="886397"/>
          </a:xfrm>
        </p:spPr>
        <p:txBody>
          <a:bodyPr/>
          <a:lstStyle>
            <a:lvl1pPr>
              <a:defRPr>
                <a:latin typeface="+mn-lt"/>
              </a:defRPr>
            </a:lvl1pPr>
          </a:lstStyle>
          <a:p>
            <a:r>
              <a:rPr lang="en-GB" noProof="0" dirty="0"/>
              <a:t>Heading</a:t>
            </a:r>
          </a:p>
        </p:txBody>
      </p:sp>
      <p:sp>
        <p:nvSpPr>
          <p:cNvPr id="14" name="Chart Footnote/Source">
            <a:extLst>
              <a:ext uri="{FF2B5EF4-FFF2-40B4-BE49-F238E27FC236}">
                <a16:creationId xmlns:a16="http://schemas.microsoft.com/office/drawing/2014/main" id="{8388A654-05DA-46BD-2557-D2D34395DB02}"/>
              </a:ext>
            </a:extLst>
          </p:cNvPr>
          <p:cNvSpPr>
            <a:spLocks noGrp="1"/>
          </p:cNvSpPr>
          <p:nvPr>
            <p:ph type="body" sz="quarter" idx="17" hasCustomPrompt="1"/>
          </p:nvPr>
        </p:nvSpPr>
        <p:spPr>
          <a:xfrm>
            <a:off x="480000" y="5759167"/>
            <a:ext cx="7092375" cy="151323"/>
          </a:xfrm>
        </p:spPr>
        <p:txBody>
          <a:bodyPr anchor="b">
            <a:noAutofit/>
          </a:bodyPr>
          <a:lstStyle>
            <a:lvl1pPr>
              <a:lnSpc>
                <a:spcPct val="100000"/>
              </a:lnSpc>
              <a:spcAft>
                <a:spcPts val="0"/>
              </a:spcAft>
              <a:defRPr sz="900" b="0"/>
            </a:lvl1pPr>
          </a:lstStyle>
          <a:p>
            <a:pPr lvl="0"/>
            <a:r>
              <a:rPr lang="en-GB" noProof="0"/>
              <a:t>Footnote/Source</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3" y="1399160"/>
            <a:ext cx="7091801" cy="4262088"/>
          </a:xfrm>
        </p:spPr>
        <p:txBody>
          <a:bodyPr/>
          <a:lstStyle>
            <a:lvl1pPr>
              <a:defRPr/>
            </a:lvl1pPr>
          </a:lstStyle>
          <a:p>
            <a:pPr lvl="0"/>
            <a:r>
              <a:rPr lang="en-GB" noProof="0"/>
              <a:t>Insert graph/table</a:t>
            </a:r>
          </a:p>
        </p:txBody>
      </p:sp>
      <p:sp>
        <p:nvSpPr>
          <p:cNvPr id="12" name="Chart Subtitle">
            <a:extLst>
              <a:ext uri="{FF2B5EF4-FFF2-40B4-BE49-F238E27FC236}">
                <a16:creationId xmlns:a16="http://schemas.microsoft.com/office/drawing/2014/main" id="{1176B54B-A8DF-1176-D781-146DE34A5EF3}"/>
              </a:ext>
            </a:extLst>
          </p:cNvPr>
          <p:cNvSpPr>
            <a:spLocks noGrp="1"/>
          </p:cNvSpPr>
          <p:nvPr>
            <p:ph type="body" sz="quarter" idx="16" hasCustomPrompt="1"/>
          </p:nvPr>
        </p:nvSpPr>
        <p:spPr>
          <a:xfrm>
            <a:off x="480000" y="851410"/>
            <a:ext cx="7092375" cy="302647"/>
          </a:xfrm>
        </p:spPr>
        <p:txBody>
          <a:bodyPr>
            <a:noAutofit/>
          </a:bodyPr>
          <a:lstStyle>
            <a:lvl1pPr>
              <a:defRPr b="0"/>
            </a:lvl1pPr>
          </a:lstStyle>
          <a:p>
            <a:pPr lvl="0"/>
            <a:r>
              <a:rPr lang="en-GB" noProof="0"/>
              <a:t>Unit measure</a:t>
            </a:r>
          </a:p>
        </p:txBody>
      </p:sp>
      <p:sp>
        <p:nvSpPr>
          <p:cNvPr id="11" name="Chart Title">
            <a:extLst>
              <a:ext uri="{FF2B5EF4-FFF2-40B4-BE49-F238E27FC236}">
                <a16:creationId xmlns:a16="http://schemas.microsoft.com/office/drawing/2014/main" id="{0C1D1F4B-9BF8-DFAD-1852-35C89F0628CC}"/>
              </a:ext>
            </a:extLst>
          </p:cNvPr>
          <p:cNvSpPr>
            <a:spLocks noGrp="1"/>
          </p:cNvSpPr>
          <p:nvPr>
            <p:ph type="body" sz="quarter" idx="15" hasCustomPrompt="1"/>
          </p:nvPr>
        </p:nvSpPr>
        <p:spPr>
          <a:xfrm>
            <a:off x="480000" y="512763"/>
            <a:ext cx="7092375" cy="302647"/>
          </a:xfrm>
        </p:spPr>
        <p:txBody>
          <a:bodyPr>
            <a:noAutofit/>
          </a:bodyPr>
          <a:lstStyle>
            <a:lvl1pPr>
              <a:defRPr b="1"/>
            </a:lvl1pPr>
          </a:lstStyle>
          <a:p>
            <a:pPr lvl="0"/>
            <a:r>
              <a:rPr lang="en-GB" noProof="0"/>
              <a:t>Chart title</a:t>
            </a:r>
          </a:p>
        </p:txBody>
      </p:sp>
    </p:spTree>
    <p:extLst>
      <p:ext uri="{BB962C8B-B14F-4D97-AF65-F5344CB8AC3E}">
        <p14:creationId xmlns:p14="http://schemas.microsoft.com/office/powerpoint/2010/main" val="589633007"/>
      </p:ext>
    </p:extLst>
  </p:cSld>
  <p:clrMapOvr>
    <a:masterClrMapping/>
  </p:clrMapOvr>
  <p:extLst>
    <p:ext uri="{DCECCB84-F9BA-43D5-87BE-67443E8EF086}">
      <p15:sldGuideLst xmlns:p15="http://schemas.microsoft.com/office/powerpoint/2012/main">
        <p15:guide id="1" pos="5155">
          <p15:clr>
            <a:srgbClr val="FBAE40"/>
          </p15:clr>
        </p15:guide>
        <p15:guide id="3" pos="4770">
          <p15:clr>
            <a:srgbClr val="FBAE40"/>
          </p15:clr>
        </p15:guide>
        <p15:guide id="4" orient="horz" pos="372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ph/Table B">
    <p:spTree>
      <p:nvGrpSpPr>
        <p:cNvPr id="1" name=""/>
        <p:cNvGrpSpPr/>
        <p:nvPr/>
      </p:nvGrpSpPr>
      <p:grpSpPr>
        <a:xfrm>
          <a:off x="0" y="0"/>
          <a:ext cx="0" cy="0"/>
          <a:chOff x="0" y="0"/>
          <a:chExt cx="0" cy="0"/>
        </a:xfrm>
      </p:grpSpPr>
      <p:sp>
        <p:nvSpPr>
          <p:cNvPr id="8" name="SHAPE background">
            <a:extLst>
              <a:ext uri="{FF2B5EF4-FFF2-40B4-BE49-F238E27FC236}">
                <a16:creationId xmlns:a16="http://schemas.microsoft.com/office/drawing/2014/main" id="{55C950C9-43EF-39C3-FF01-39DDE884BF08}"/>
              </a:ext>
            </a:extLst>
          </p:cNvPr>
          <p:cNvSpPr/>
          <p:nvPr userDrawn="1"/>
        </p:nvSpPr>
        <p:spPr>
          <a:xfrm>
            <a:off x="6275388" y="0"/>
            <a:ext cx="5916612" cy="6857999"/>
          </a:xfrm>
          <a:prstGeom prst="rect">
            <a:avLst/>
          </a:prstGeom>
          <a:solidFill>
            <a:srgbClr val="F8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89" noProof="0"/>
          </a:p>
        </p:txBody>
      </p:sp>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030FC8AF-567C-5F49-8E44-47B93969B66E}"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6" name="Content right">
            <a:extLst>
              <a:ext uri="{FF2B5EF4-FFF2-40B4-BE49-F238E27FC236}">
                <a16:creationId xmlns:a16="http://schemas.microsoft.com/office/drawing/2014/main" id="{0ED697D8-4001-2C2F-6C69-6C69F0A9DA4F}"/>
              </a:ext>
            </a:extLst>
          </p:cNvPr>
          <p:cNvSpPr>
            <a:spLocks noGrp="1"/>
          </p:cNvSpPr>
          <p:nvPr>
            <p:ph sz="quarter" idx="14" hasCustomPrompt="1"/>
          </p:nvPr>
        </p:nvSpPr>
        <p:spPr>
          <a:xfrm>
            <a:off x="479998" y="1807199"/>
            <a:ext cx="4968301"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79999" y="512763"/>
            <a:ext cx="4968300" cy="886397"/>
          </a:xfrm>
        </p:spPr>
        <p:txBody>
          <a:bodyPr/>
          <a:lstStyle>
            <a:lvl1pPr>
              <a:defRPr>
                <a:latin typeface="+mn-lt"/>
              </a:defRPr>
            </a:lvl1pPr>
          </a:lstStyle>
          <a:p>
            <a:r>
              <a:rPr lang="en-GB" noProof="0" dirty="0"/>
              <a:t>Heading</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6743700" y="512762"/>
            <a:ext cx="4968300" cy="4514278"/>
          </a:xfrm>
        </p:spPr>
        <p:txBody>
          <a:bodyPr/>
          <a:lstStyle>
            <a:lvl1pPr>
              <a:defRPr/>
            </a:lvl1pPr>
          </a:lstStyle>
          <a:p>
            <a:pPr lvl="0"/>
            <a:r>
              <a:rPr lang="en-GB" noProof="0"/>
              <a:t>Insert graph/table</a:t>
            </a:r>
          </a:p>
        </p:txBody>
      </p:sp>
      <p:sp>
        <p:nvSpPr>
          <p:cNvPr id="12" name="Chart Subtitle">
            <a:extLst>
              <a:ext uri="{FF2B5EF4-FFF2-40B4-BE49-F238E27FC236}">
                <a16:creationId xmlns:a16="http://schemas.microsoft.com/office/drawing/2014/main" id="{1176B54B-A8DF-1176-D781-146DE34A5EF3}"/>
              </a:ext>
            </a:extLst>
          </p:cNvPr>
          <p:cNvSpPr>
            <a:spLocks noGrp="1"/>
          </p:cNvSpPr>
          <p:nvPr>
            <p:ph type="body" sz="quarter" idx="16" hasCustomPrompt="1"/>
          </p:nvPr>
        </p:nvSpPr>
        <p:spPr>
          <a:xfrm>
            <a:off x="6743299" y="5598356"/>
            <a:ext cx="4968702" cy="302647"/>
          </a:xfrm>
        </p:spPr>
        <p:txBody>
          <a:bodyPr>
            <a:noAutofit/>
          </a:bodyPr>
          <a:lstStyle>
            <a:lvl1pPr>
              <a:defRPr b="0"/>
            </a:lvl1pPr>
          </a:lstStyle>
          <a:p>
            <a:pPr lvl="0"/>
            <a:r>
              <a:rPr lang="en-GB" noProof="0"/>
              <a:t>Unit measure</a:t>
            </a:r>
          </a:p>
        </p:txBody>
      </p:sp>
      <p:sp>
        <p:nvSpPr>
          <p:cNvPr id="11" name="Chart Title">
            <a:extLst>
              <a:ext uri="{FF2B5EF4-FFF2-40B4-BE49-F238E27FC236}">
                <a16:creationId xmlns:a16="http://schemas.microsoft.com/office/drawing/2014/main" id="{0C1D1F4B-9BF8-DFAD-1852-35C89F0628CC}"/>
              </a:ext>
            </a:extLst>
          </p:cNvPr>
          <p:cNvSpPr>
            <a:spLocks noGrp="1"/>
          </p:cNvSpPr>
          <p:nvPr>
            <p:ph type="body" sz="quarter" idx="15" hasCustomPrompt="1"/>
          </p:nvPr>
        </p:nvSpPr>
        <p:spPr>
          <a:xfrm>
            <a:off x="6743299" y="5259709"/>
            <a:ext cx="4968702" cy="302647"/>
          </a:xfrm>
        </p:spPr>
        <p:txBody>
          <a:bodyPr>
            <a:noAutofit/>
          </a:bodyPr>
          <a:lstStyle>
            <a:lvl1pPr>
              <a:defRPr b="1"/>
            </a:lvl1pPr>
          </a:lstStyle>
          <a:p>
            <a:pPr lvl="0"/>
            <a:r>
              <a:rPr lang="en-GB" noProof="0"/>
              <a:t>Chart title</a:t>
            </a:r>
          </a:p>
        </p:txBody>
      </p:sp>
    </p:spTree>
    <p:extLst>
      <p:ext uri="{BB962C8B-B14F-4D97-AF65-F5344CB8AC3E}">
        <p14:creationId xmlns:p14="http://schemas.microsoft.com/office/powerpoint/2010/main" val="828190269"/>
      </p:ext>
    </p:extLst>
  </p:cSld>
  <p:clrMapOvr>
    <a:masterClrMapping/>
  </p:clrMapOvr>
  <p:extLst>
    <p:ext uri="{DCECCB84-F9BA-43D5-87BE-67443E8EF086}">
      <p15:sldGuideLst xmlns:p15="http://schemas.microsoft.com/office/powerpoint/2012/main">
        <p15:guide id="1" pos="3953">
          <p15:clr>
            <a:srgbClr val="FBAE40"/>
          </p15:clr>
        </p15:guide>
        <p15:guide id="3" pos="3727">
          <p15:clr>
            <a:srgbClr val="FBAE40"/>
          </p15:clr>
        </p15:guide>
        <p15:guide id="4" orient="horz" pos="3725">
          <p15:clr>
            <a:srgbClr val="FBAE40"/>
          </p15:clr>
        </p15:guide>
        <p15:guide id="5" pos="4248">
          <p15:clr>
            <a:srgbClr val="FBAE40"/>
          </p15:clr>
        </p15:guide>
        <p15:guide id="6" pos="343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64AB6-0912-0D16-C25D-076324069926}"/>
              </a:ext>
            </a:extLst>
          </p:cNvPr>
          <p:cNvSpPr/>
          <p:nvPr userDrawn="1"/>
        </p:nvSpPr>
        <p:spPr>
          <a:xfrm>
            <a:off x="0" y="0"/>
            <a:ext cx="12192000" cy="6858000"/>
          </a:xfrm>
          <a:prstGeom prst="rect">
            <a:avLst/>
          </a:prstGeom>
          <a:gradFill flip="none" rotWithShape="1">
            <a:gsLst>
              <a:gs pos="54000">
                <a:srgbClr val="EA1B0A"/>
              </a:gs>
              <a:gs pos="98000">
                <a:srgbClr val="96148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defTabSz="540000">
              <a:lnSpc>
                <a:spcPct val="120000"/>
              </a:lnSpc>
              <a:spcAft>
                <a:spcPts val="400"/>
              </a:spcAft>
            </a:pPr>
            <a:endParaRPr lang="en-GB" sz="1400" noProof="0"/>
          </a:p>
        </p:txBody>
      </p:sp>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custDataLst>
              <p:tags r:id="rId1"/>
            </p:custDataLst>
          </p:nvPr>
        </p:nvSpPr>
        <p:spPr>
          <a:xfrm>
            <a:off x="12192000" y="6858000"/>
            <a:ext cx="0" cy="0"/>
          </a:xfrm>
        </p:spPr>
        <p:txBody>
          <a:bodyPr anchor="b"/>
          <a:lstStyle>
            <a:lvl1pPr algn="r" rtl="0">
              <a:defRPr sz="100">
                <a:noFill/>
              </a:defRPr>
            </a:lvl1pPr>
          </a:lstStyle>
          <a:p>
            <a:fld id="{DCDB24E5-50DF-AB48-84B3-580C5F8120F5}"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custDataLst>
              <p:tags r:id="rId2"/>
            </p:custDataLst>
          </p:nvPr>
        </p:nvSpPr>
        <p:spPr>
          <a:xfrm>
            <a:off x="12192000" y="6858000"/>
            <a:ext cx="0" cy="0"/>
          </a:xfrm>
        </p:spPr>
        <p:txBody>
          <a:bodyPr anchor="b"/>
          <a:lstStyle>
            <a:lvl1pPr algn="r" rtl="0">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custDataLst>
              <p:tags r:id="rId3"/>
            </p:custDataLst>
          </p:nvPr>
        </p:nvSpPr>
        <p:spPr>
          <a:xfrm>
            <a:off x="12192000" y="6858000"/>
            <a:ext cx="0" cy="0"/>
          </a:xfrm>
        </p:spPr>
        <p:txBody>
          <a:bodyPr anchor="b"/>
          <a:lstStyle>
            <a:lvl1pPr algn="r" rtl="0">
              <a:defRPr sz="100">
                <a:noFill/>
              </a:defRPr>
            </a:lvl1pPr>
          </a:lstStyle>
          <a:p>
            <a:fld id="{01FFFE70-FC19-4A94-9D10-0B3C8E890CB2}" type="slidenum">
              <a:rPr lang="en-GB" noProof="0" smtClean="0"/>
              <a:pPr/>
              <a:t>‹#›</a:t>
            </a:fld>
            <a:endParaRPr lang="en-GB" noProof="0"/>
          </a:p>
        </p:txBody>
      </p:sp>
      <p:sp>
        <p:nvSpPr>
          <p:cNvPr id="11" name="Number">
            <a:extLst>
              <a:ext uri="{FF2B5EF4-FFF2-40B4-BE49-F238E27FC236}">
                <a16:creationId xmlns:a16="http://schemas.microsoft.com/office/drawing/2014/main" id="{7700F044-4E4D-F142-70CF-491ED467D875}"/>
              </a:ext>
            </a:extLst>
          </p:cNvPr>
          <p:cNvSpPr>
            <a:spLocks noGrp="1"/>
          </p:cNvSpPr>
          <p:nvPr>
            <p:ph type="body" sz="quarter" idx="13" hasCustomPrompt="1"/>
          </p:nvPr>
        </p:nvSpPr>
        <p:spPr>
          <a:xfrm>
            <a:off x="479999" y="4134434"/>
            <a:ext cx="2520000" cy="2723566"/>
          </a:xfrm>
        </p:spPr>
        <p:txBody>
          <a:bodyPr wrap="none">
            <a:noAutofit/>
          </a:bodyPr>
          <a:lstStyle>
            <a:lvl1pPr>
              <a:defRPr sz="16200">
                <a:solidFill>
                  <a:schemeClr val="bg1"/>
                </a:solidFill>
                <a:latin typeface="+mn-lt"/>
              </a:defRPr>
            </a:lvl1pPr>
          </a:lstStyle>
          <a:p>
            <a:pPr lvl="0"/>
            <a:r>
              <a:rPr lang="en-GB" noProof="0"/>
              <a:t>X</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79999" y="512763"/>
            <a:ext cx="11232575" cy="1809647"/>
          </a:xfrm>
        </p:spPr>
        <p:txBody>
          <a:bodyPr>
            <a:noAutofit/>
          </a:bodyPr>
          <a:lstStyle>
            <a:lvl1pPr>
              <a:lnSpc>
                <a:spcPct val="80000"/>
              </a:lnSpc>
              <a:defRPr sz="7000">
                <a:solidFill>
                  <a:schemeClr val="bg1"/>
                </a:solidFill>
                <a:latin typeface="EON Office Head" pitchFamily="2" charset="0"/>
                <a:cs typeface="EON Office Head" pitchFamily="2" charset="0"/>
              </a:defRPr>
            </a:lvl1pPr>
          </a:lstStyle>
          <a:p>
            <a:r>
              <a:rPr lang="en-GB" noProof="0" dirty="0"/>
              <a:t>Heading</a:t>
            </a:r>
          </a:p>
        </p:txBody>
      </p:sp>
      <p:pic>
        <p:nvPicPr>
          <p:cNvPr id="6" name="MIO_AGENDA_IGNORE_CHAPTER_REFERENCE" descr="Schließen mit einfarbiger Füllung" hidden="1">
            <a:extLst>
              <a:ext uri="{FF2B5EF4-FFF2-40B4-BE49-F238E27FC236}">
                <a16:creationId xmlns:a16="http://schemas.microsoft.com/office/drawing/2014/main" id="{EC079F7D-79FF-41AB-124C-407E69AFC13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8" name="MIO_AGENDA_IGNORE_NAVIGATION" descr="Schließen mit einfarbiger Füllung" hidden="1">
            <a:extLst>
              <a:ext uri="{FF2B5EF4-FFF2-40B4-BE49-F238E27FC236}">
                <a16:creationId xmlns:a16="http://schemas.microsoft.com/office/drawing/2014/main" id="{ECF06861-9D4E-FDEF-993D-96CA6FA8BC5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sp>
        <p:nvSpPr>
          <p:cNvPr id="13" name="Text Placeholder 12">
            <a:extLst>
              <a:ext uri="{FF2B5EF4-FFF2-40B4-BE49-F238E27FC236}">
                <a16:creationId xmlns:a16="http://schemas.microsoft.com/office/drawing/2014/main" id="{8986D6CD-FB18-19C2-A75E-33EDA5AF8E0F}"/>
              </a:ext>
            </a:extLst>
          </p:cNvPr>
          <p:cNvSpPr>
            <a:spLocks noGrp="1"/>
          </p:cNvSpPr>
          <p:nvPr>
            <p:ph type="body" sz="quarter" idx="14"/>
          </p:nvPr>
        </p:nvSpPr>
        <p:spPr>
          <a:xfrm>
            <a:off x="479424" y="2331936"/>
            <a:ext cx="6444668" cy="1557151"/>
          </a:xfrm>
        </p:spPr>
        <p:txBody>
          <a:bodyPr/>
          <a:lstStyle>
            <a:lvl1pPr>
              <a:lnSpc>
                <a:spcPct val="90000"/>
              </a:lnSpc>
              <a:defRPr sz="24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324804374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ight Blue)">
    <p:bg>
      <p:bgPr>
        <a:solidFill>
          <a:schemeClr val="bg2"/>
        </a:solidFill>
        <a:effectLst/>
      </p:bgPr>
    </p:bg>
    <p:spTree>
      <p:nvGrpSpPr>
        <p:cNvPr id="1" name=""/>
        <p:cNvGrpSpPr/>
        <p:nvPr/>
      </p:nvGrpSpPr>
      <p:grpSpPr>
        <a:xfrm>
          <a:off x="0" y="0"/>
          <a:ext cx="0" cy="0"/>
          <a:chOff x="0" y="0"/>
          <a:chExt cx="0" cy="0"/>
        </a:xfrm>
      </p:grpSpPr>
      <p:pic>
        <p:nvPicPr>
          <p:cNvPr id="2" name="Picture 1" descr="A black background with blue text&#10;&#10;Description automatically generated">
            <a:extLst>
              <a:ext uri="{FF2B5EF4-FFF2-40B4-BE49-F238E27FC236}">
                <a16:creationId xmlns:a16="http://schemas.microsoft.com/office/drawing/2014/main" id="{4D86D6DA-79F9-80AD-884D-6842B2FE2E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8671" y="552163"/>
            <a:ext cx="2132065" cy="582286"/>
          </a:xfrm>
          <a:prstGeom prst="rect">
            <a:avLst/>
          </a:prstGeom>
        </p:spPr>
      </p:pic>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576697" y="5377505"/>
            <a:ext cx="9762700" cy="705852"/>
          </a:xfrm>
          <a:prstGeom prst="rect">
            <a:avLst/>
          </a:prstGeom>
        </p:spPr>
        <p:txBody>
          <a:bodyPr anchor="b"/>
          <a:lstStyle>
            <a:lvl1pPr marL="0" indent="0" algn="l">
              <a:buNone/>
              <a:defRPr sz="3600" b="1" i="0">
                <a:solidFill>
                  <a:schemeClr val="tx1"/>
                </a:solidFill>
                <a:latin typeface="Myriad Pro" panose="020B0503030403020204" pitchFamily="34" charset="0"/>
              </a:defRPr>
            </a:lvl1pPr>
          </a:lstStyle>
          <a:p>
            <a:pPr lvl="0"/>
            <a:r>
              <a:rPr lang="en-GB"/>
              <a:t>Your title here</a:t>
            </a:r>
            <a:endParaRPr lang="en-US"/>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576697" y="6051461"/>
            <a:ext cx="9762700" cy="346216"/>
          </a:xfrm>
          <a:prstGeom prst="rect">
            <a:avLst/>
          </a:prstGeom>
        </p:spPr>
        <p:txBody>
          <a:bodyPr/>
          <a:lstStyle>
            <a:lvl1pPr marL="0" indent="0" algn="l">
              <a:buNone/>
              <a:defRPr sz="1800" b="0" i="0">
                <a:solidFill>
                  <a:schemeClr val="tx1"/>
                </a:solidFill>
                <a:latin typeface="Myriad Pro Light" panose="020B0403030403020204" pitchFamily="34" charset="0"/>
              </a:defRPr>
            </a:lvl1pPr>
          </a:lstStyle>
          <a:p>
            <a:pPr lvl="0"/>
            <a:r>
              <a:rPr lang="en-GB"/>
              <a:t>Your subtitle here</a:t>
            </a:r>
            <a:endParaRPr lang="en-US"/>
          </a:p>
        </p:txBody>
      </p:sp>
      <p:sp>
        <p:nvSpPr>
          <p:cNvPr id="3" name="Rectangle 2">
            <a:extLst>
              <a:ext uri="{FF2B5EF4-FFF2-40B4-BE49-F238E27FC236}">
                <a16:creationId xmlns:a16="http://schemas.microsoft.com/office/drawing/2014/main" id="{53F6B9F0-6B40-ADDC-2D10-0867959B1971}"/>
              </a:ext>
            </a:extLst>
          </p:cNvPr>
          <p:cNvSpPr/>
          <p:nvPr userDrawn="1"/>
        </p:nvSpPr>
        <p:spPr>
          <a:xfrm>
            <a:off x="0" y="6741042"/>
            <a:ext cx="12192000" cy="1169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6643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pter with large Image">
    <p:spTree>
      <p:nvGrpSpPr>
        <p:cNvPr id="1" name=""/>
        <p:cNvGrpSpPr/>
        <p:nvPr/>
      </p:nvGrpSpPr>
      <p:grpSpPr>
        <a:xfrm>
          <a:off x="0" y="0"/>
          <a:ext cx="0" cy="0"/>
          <a:chOff x="0" y="0"/>
          <a:chExt cx="0" cy="0"/>
        </a:xfrm>
      </p:grpSpPr>
      <p:sp>
        <p:nvSpPr>
          <p:cNvPr id="8" name="Image">
            <a:extLst>
              <a:ext uri="{FF2B5EF4-FFF2-40B4-BE49-F238E27FC236}">
                <a16:creationId xmlns:a16="http://schemas.microsoft.com/office/drawing/2014/main" id="{2D008FD9-6F72-6E1D-DD0B-A041002F0B30}"/>
              </a:ext>
            </a:extLst>
          </p:cNvPr>
          <p:cNvSpPr>
            <a:spLocks noGrp="1"/>
          </p:cNvSpPr>
          <p:nvPr>
            <p:ph type="pic" sz="quarter" idx="14" hasCustomPrompt="1"/>
          </p:nvPr>
        </p:nvSpPr>
        <p:spPr>
          <a:xfrm>
            <a:off x="0" y="0"/>
            <a:ext cx="12192000" cy="6858000"/>
          </a:xfrm>
          <a:solidFill>
            <a:srgbClr val="999999"/>
          </a:solidFill>
        </p:spPr>
        <p:txBody>
          <a:bodyPr tIns="3600000"/>
          <a:lstStyle>
            <a:lvl1pPr algn="ctr">
              <a:defRPr>
                <a:solidFill>
                  <a:schemeClr val="bg1"/>
                </a:solidFill>
              </a:defRPr>
            </a:lvl1pPr>
          </a:lstStyle>
          <a:p>
            <a:r>
              <a:rPr lang="en-GB" noProof="0" dirty="0"/>
              <a:t>Insert Picture</a:t>
            </a:r>
          </a:p>
        </p:txBody>
      </p:sp>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custDataLst>
              <p:tags r:id="rId1"/>
            </p:custDataLst>
          </p:nvPr>
        </p:nvSpPr>
        <p:spPr>
          <a:xfrm>
            <a:off x="12192000" y="6858000"/>
            <a:ext cx="0" cy="0"/>
          </a:xfrm>
        </p:spPr>
        <p:txBody>
          <a:bodyPr anchor="b"/>
          <a:lstStyle>
            <a:lvl1pPr algn="r" rtl="0">
              <a:defRPr sz="100">
                <a:noFill/>
              </a:defRPr>
            </a:lvl1pPr>
          </a:lstStyle>
          <a:p>
            <a:fld id="{C2EE32AD-0752-744D-B6FE-A4C1BE5DF0E1}"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custDataLst>
              <p:tags r:id="rId2"/>
            </p:custDataLst>
          </p:nvPr>
        </p:nvSpPr>
        <p:spPr>
          <a:xfrm>
            <a:off x="12192000" y="6858000"/>
            <a:ext cx="0" cy="0"/>
          </a:xfrm>
        </p:spPr>
        <p:txBody>
          <a:bodyPr anchor="b"/>
          <a:lstStyle>
            <a:lvl1pPr algn="r" rtl="0">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custDataLst>
              <p:tags r:id="rId3"/>
            </p:custDataLst>
          </p:nvPr>
        </p:nvSpPr>
        <p:spPr>
          <a:xfrm>
            <a:off x="12192000" y="6858000"/>
            <a:ext cx="0" cy="0"/>
          </a:xfrm>
        </p:spPr>
        <p:txBody>
          <a:bodyPr anchor="b"/>
          <a:lstStyle>
            <a:lvl1pPr algn="r" rtl="0">
              <a:defRPr sz="100">
                <a:noFill/>
              </a:defRPr>
            </a:lvl1pPr>
          </a:lstStyle>
          <a:p>
            <a:fld id="{01FFFE70-FC19-4A94-9D10-0B3C8E890CB2}" type="slidenum">
              <a:rPr lang="en-GB" noProof="0" smtClean="0"/>
              <a:pPr/>
              <a:t>‹#›</a:t>
            </a:fld>
            <a:endParaRPr lang="en-GB" noProof="0"/>
          </a:p>
        </p:txBody>
      </p:sp>
      <p:sp>
        <p:nvSpPr>
          <p:cNvPr id="11" name="Number">
            <a:extLst>
              <a:ext uri="{FF2B5EF4-FFF2-40B4-BE49-F238E27FC236}">
                <a16:creationId xmlns:a16="http://schemas.microsoft.com/office/drawing/2014/main" id="{7700F044-4E4D-F142-70CF-491ED467D875}"/>
              </a:ext>
            </a:extLst>
          </p:cNvPr>
          <p:cNvSpPr>
            <a:spLocks noGrp="1"/>
          </p:cNvSpPr>
          <p:nvPr>
            <p:ph type="body" sz="quarter" idx="13" hasCustomPrompt="1"/>
          </p:nvPr>
        </p:nvSpPr>
        <p:spPr>
          <a:xfrm>
            <a:off x="479999" y="4134434"/>
            <a:ext cx="2520000" cy="2723566"/>
          </a:xfrm>
        </p:spPr>
        <p:txBody>
          <a:bodyPr wrap="none">
            <a:noAutofit/>
          </a:bodyPr>
          <a:lstStyle>
            <a:lvl1pPr>
              <a:defRPr sz="16200">
                <a:solidFill>
                  <a:schemeClr val="bg1"/>
                </a:solidFill>
                <a:latin typeface="+mn-lt"/>
              </a:defRPr>
            </a:lvl1pPr>
          </a:lstStyle>
          <a:p>
            <a:pPr lvl="0"/>
            <a:r>
              <a:rPr lang="en-GB" noProof="0"/>
              <a:t>X</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79999" y="512763"/>
            <a:ext cx="11232575" cy="1819173"/>
          </a:xfrm>
        </p:spPr>
        <p:txBody>
          <a:bodyPr>
            <a:noAutofit/>
          </a:bodyPr>
          <a:lstStyle>
            <a:lvl1pPr>
              <a:lnSpc>
                <a:spcPct val="80000"/>
              </a:lnSpc>
              <a:defRPr sz="7000">
                <a:solidFill>
                  <a:schemeClr val="bg1"/>
                </a:solidFill>
                <a:latin typeface="EON Office Head" pitchFamily="2" charset="0"/>
                <a:cs typeface="EON Office Head" pitchFamily="2" charset="0"/>
              </a:defRPr>
            </a:lvl1pPr>
          </a:lstStyle>
          <a:p>
            <a:r>
              <a:rPr lang="en-GB" noProof="0" dirty="0"/>
              <a:t>Heading</a:t>
            </a:r>
          </a:p>
        </p:txBody>
      </p:sp>
      <p:pic>
        <p:nvPicPr>
          <p:cNvPr id="6" name="MIO_AGENDA_IGNORE_CHAPTER_REFERENCE" descr="Schließen mit einfarbiger Füllung" hidden="1">
            <a:extLst>
              <a:ext uri="{FF2B5EF4-FFF2-40B4-BE49-F238E27FC236}">
                <a16:creationId xmlns:a16="http://schemas.microsoft.com/office/drawing/2014/main" id="{E1DE837E-4AC1-1B52-FD1F-FF041FBEE3F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7" name="MIO_AGENDA_IGNORE_NAVIGATION" descr="Schließen mit einfarbiger Füllung" hidden="1">
            <a:extLst>
              <a:ext uri="{FF2B5EF4-FFF2-40B4-BE49-F238E27FC236}">
                <a16:creationId xmlns:a16="http://schemas.microsoft.com/office/drawing/2014/main" id="{FBDEFF21-870F-0D9C-E524-8E876F8EEAE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sp>
        <p:nvSpPr>
          <p:cNvPr id="12" name="Text Placeholder 11">
            <a:extLst>
              <a:ext uri="{FF2B5EF4-FFF2-40B4-BE49-F238E27FC236}">
                <a16:creationId xmlns:a16="http://schemas.microsoft.com/office/drawing/2014/main" id="{B7E3AB64-3C77-CE4A-0503-7D8207B8D854}"/>
              </a:ext>
            </a:extLst>
          </p:cNvPr>
          <p:cNvSpPr>
            <a:spLocks noGrp="1"/>
          </p:cNvSpPr>
          <p:nvPr>
            <p:ph type="body" sz="quarter" idx="15"/>
          </p:nvPr>
        </p:nvSpPr>
        <p:spPr>
          <a:xfrm>
            <a:off x="479425" y="2331936"/>
            <a:ext cx="5976615" cy="1547626"/>
          </a:xfrm>
        </p:spPr>
        <p:txBody>
          <a:bodyPr/>
          <a:lstStyle>
            <a:lvl1pPr>
              <a:lnSpc>
                <a:spcPct val="90000"/>
              </a:lnSpc>
              <a:defRPr sz="24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43597842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pter with small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215170-0B6B-5D5C-3956-42FA14BA3E66}"/>
              </a:ext>
            </a:extLst>
          </p:cNvPr>
          <p:cNvSpPr/>
          <p:nvPr userDrawn="1"/>
        </p:nvSpPr>
        <p:spPr>
          <a:xfrm>
            <a:off x="0" y="-1"/>
            <a:ext cx="6275388" cy="6858000"/>
          </a:xfrm>
          <a:prstGeom prst="rect">
            <a:avLst/>
          </a:prstGeom>
          <a:gradFill flip="none" rotWithShape="1">
            <a:gsLst>
              <a:gs pos="63000">
                <a:srgbClr val="EA1B0A"/>
              </a:gs>
              <a:gs pos="100000">
                <a:srgbClr val="96148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defTabSz="540000">
              <a:lnSpc>
                <a:spcPct val="120000"/>
              </a:lnSpc>
              <a:spcAft>
                <a:spcPts val="400"/>
              </a:spcAft>
            </a:pPr>
            <a:endParaRPr lang="en-GB" sz="1400" noProof="0"/>
          </a:p>
        </p:txBody>
      </p:sp>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custDataLst>
              <p:tags r:id="rId1"/>
            </p:custDataLst>
          </p:nvPr>
        </p:nvSpPr>
        <p:spPr>
          <a:xfrm>
            <a:off x="12192000" y="6858000"/>
            <a:ext cx="0" cy="0"/>
          </a:xfrm>
        </p:spPr>
        <p:txBody>
          <a:bodyPr anchor="b"/>
          <a:lstStyle>
            <a:lvl1pPr algn="r" rtl="0">
              <a:defRPr sz="100">
                <a:noFill/>
              </a:defRPr>
            </a:lvl1pPr>
          </a:lstStyle>
          <a:p>
            <a:fld id="{D5E0F0B2-06FB-E449-A0E9-9299E25AD56D}"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custDataLst>
              <p:tags r:id="rId2"/>
            </p:custDataLst>
          </p:nvPr>
        </p:nvSpPr>
        <p:spPr>
          <a:xfrm>
            <a:off x="12192000" y="6858000"/>
            <a:ext cx="0" cy="0"/>
          </a:xfrm>
        </p:spPr>
        <p:txBody>
          <a:bodyPr anchor="b"/>
          <a:lstStyle>
            <a:lvl1pPr algn="r" rtl="0">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custDataLst>
              <p:tags r:id="rId3"/>
            </p:custDataLst>
          </p:nvPr>
        </p:nvSpPr>
        <p:spPr>
          <a:xfrm>
            <a:off x="12192000" y="6858000"/>
            <a:ext cx="0" cy="0"/>
          </a:xfrm>
        </p:spPr>
        <p:txBody>
          <a:bodyPr anchor="b"/>
          <a:lstStyle>
            <a:lvl1pPr algn="r" rtl="0">
              <a:defRPr sz="100">
                <a:noFill/>
              </a:defRPr>
            </a:lvl1pPr>
          </a:lstStyle>
          <a:p>
            <a:fld id="{01FFFE70-FC19-4A94-9D10-0B3C8E890CB2}" type="slidenum">
              <a:rPr lang="en-GB" noProof="0" smtClean="0"/>
              <a:pPr/>
              <a:t>‹#›</a:t>
            </a:fld>
            <a:endParaRPr lang="en-GB" noProof="0"/>
          </a:p>
        </p:txBody>
      </p:sp>
      <p:sp>
        <p:nvSpPr>
          <p:cNvPr id="8" name="Image">
            <a:extLst>
              <a:ext uri="{FF2B5EF4-FFF2-40B4-BE49-F238E27FC236}">
                <a16:creationId xmlns:a16="http://schemas.microsoft.com/office/drawing/2014/main" id="{2D008FD9-6F72-6E1D-DD0B-A041002F0B30}"/>
              </a:ext>
            </a:extLst>
          </p:cNvPr>
          <p:cNvSpPr>
            <a:spLocks noGrp="1"/>
          </p:cNvSpPr>
          <p:nvPr>
            <p:ph type="pic" sz="quarter" idx="14" hasCustomPrompt="1"/>
          </p:nvPr>
        </p:nvSpPr>
        <p:spPr>
          <a:xfrm>
            <a:off x="6275388" y="0"/>
            <a:ext cx="5916612" cy="6857999"/>
          </a:xfrm>
          <a:solidFill>
            <a:srgbClr val="999999"/>
          </a:solidFill>
        </p:spPr>
        <p:txBody>
          <a:bodyPr tIns="3600000"/>
          <a:lstStyle>
            <a:lvl1pPr algn="ctr">
              <a:defRPr>
                <a:solidFill>
                  <a:schemeClr val="bg1"/>
                </a:solidFill>
              </a:defRPr>
            </a:lvl1pPr>
          </a:lstStyle>
          <a:p>
            <a:r>
              <a:rPr lang="en-GB" noProof="0" dirty="0"/>
              <a:t>Insert Picture</a:t>
            </a:r>
          </a:p>
        </p:txBody>
      </p:sp>
      <p:sp>
        <p:nvSpPr>
          <p:cNvPr id="11" name="Number">
            <a:extLst>
              <a:ext uri="{FF2B5EF4-FFF2-40B4-BE49-F238E27FC236}">
                <a16:creationId xmlns:a16="http://schemas.microsoft.com/office/drawing/2014/main" id="{7700F044-4E4D-F142-70CF-491ED467D875}"/>
              </a:ext>
            </a:extLst>
          </p:cNvPr>
          <p:cNvSpPr>
            <a:spLocks noGrp="1"/>
          </p:cNvSpPr>
          <p:nvPr>
            <p:ph type="body" sz="quarter" idx="13" hasCustomPrompt="1"/>
          </p:nvPr>
        </p:nvSpPr>
        <p:spPr>
          <a:xfrm>
            <a:off x="479999" y="4134434"/>
            <a:ext cx="2520000" cy="2723566"/>
          </a:xfrm>
        </p:spPr>
        <p:txBody>
          <a:bodyPr wrap="none">
            <a:noAutofit/>
          </a:bodyPr>
          <a:lstStyle>
            <a:lvl1pPr>
              <a:defRPr sz="16200">
                <a:solidFill>
                  <a:schemeClr val="bg1"/>
                </a:solidFill>
                <a:latin typeface="+mn-lt"/>
              </a:defRPr>
            </a:lvl1pPr>
          </a:lstStyle>
          <a:p>
            <a:pPr lvl="0"/>
            <a:r>
              <a:rPr lang="en-GB" noProof="0"/>
              <a:t>X</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5436613" cy="2916236"/>
          </a:xfrm>
        </p:spPr>
        <p:txBody>
          <a:bodyPr>
            <a:noAutofit/>
          </a:bodyPr>
          <a:lstStyle>
            <a:lvl1pPr>
              <a:lnSpc>
                <a:spcPct val="80000"/>
              </a:lnSpc>
              <a:defRPr sz="7000">
                <a:solidFill>
                  <a:schemeClr val="bg1"/>
                </a:solidFill>
                <a:latin typeface="EON Office Head" pitchFamily="2" charset="0"/>
                <a:cs typeface="EON Office Head" pitchFamily="2" charset="0"/>
              </a:defRPr>
            </a:lvl1pPr>
          </a:lstStyle>
          <a:p>
            <a:r>
              <a:rPr lang="en-GB" noProof="0" dirty="0"/>
              <a:t>Heading</a:t>
            </a:r>
          </a:p>
        </p:txBody>
      </p:sp>
      <p:pic>
        <p:nvPicPr>
          <p:cNvPr id="6" name="MIO_AGENDA_IGNORE_CHAPTER_REFERENCE" descr="Schließen mit einfarbiger Füllung" hidden="1">
            <a:extLst>
              <a:ext uri="{FF2B5EF4-FFF2-40B4-BE49-F238E27FC236}">
                <a16:creationId xmlns:a16="http://schemas.microsoft.com/office/drawing/2014/main" id="{B16AC418-7DF3-FC4A-3FE3-EB675B6D8FB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7" name="MIO_AGENDA_IGNORE_NAVIGATION" descr="Schließen mit einfarbiger Füllung" hidden="1">
            <a:extLst>
              <a:ext uri="{FF2B5EF4-FFF2-40B4-BE49-F238E27FC236}">
                <a16:creationId xmlns:a16="http://schemas.microsoft.com/office/drawing/2014/main" id="{1DAE23C1-FA80-8A1B-7E1D-9EF6DB6801AF}"/>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spTree>
    <p:extLst>
      <p:ext uri="{BB962C8B-B14F-4D97-AF65-F5344CB8AC3E}">
        <p14:creationId xmlns:p14="http://schemas.microsoft.com/office/powerpoint/2010/main" val="3310572627"/>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ch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438835-2655-8DCA-404E-79083CC384B7}"/>
              </a:ext>
            </a:extLst>
          </p:cNvPr>
          <p:cNvSpPr/>
          <p:nvPr userDrawn="1"/>
        </p:nvSpPr>
        <p:spPr>
          <a:xfrm>
            <a:off x="0" y="0"/>
            <a:ext cx="12192000" cy="6858000"/>
          </a:xfrm>
          <a:prstGeom prst="rect">
            <a:avLst/>
          </a:prstGeom>
          <a:gradFill flip="none" rotWithShape="1">
            <a:gsLst>
              <a:gs pos="73000">
                <a:srgbClr val="EA1B0A"/>
              </a:gs>
              <a:gs pos="100000">
                <a:srgbClr val="96148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defTabSz="540000">
              <a:lnSpc>
                <a:spcPct val="120000"/>
              </a:lnSpc>
              <a:spcAft>
                <a:spcPts val="400"/>
              </a:spcAft>
            </a:pPr>
            <a:endParaRPr lang="en-GB" sz="1400" noProof="0"/>
          </a:p>
        </p:txBody>
      </p:sp>
      <p:sp>
        <p:nvSpPr>
          <p:cNvPr id="3" name="Datumsplatzhalter 2">
            <a:extLst>
              <a:ext uri="{FF2B5EF4-FFF2-40B4-BE49-F238E27FC236}">
                <a16:creationId xmlns:a16="http://schemas.microsoft.com/office/drawing/2014/main" id="{8D89DC9A-FBE8-D440-F9E1-B90DCE3E7EC9}"/>
              </a:ext>
            </a:extLst>
          </p:cNvPr>
          <p:cNvSpPr>
            <a:spLocks noGrp="1"/>
          </p:cNvSpPr>
          <p:nvPr>
            <p:ph type="dt" sz="half" idx="10"/>
            <p:custDataLst>
              <p:tags r:id="rId1"/>
            </p:custDataLst>
          </p:nvPr>
        </p:nvSpPr>
        <p:spPr>
          <a:xfrm>
            <a:off x="12192000" y="6858000"/>
            <a:ext cx="0" cy="0"/>
          </a:xfrm>
        </p:spPr>
        <p:txBody>
          <a:bodyPr anchor="b"/>
          <a:lstStyle>
            <a:lvl1pPr algn="r">
              <a:defRPr sz="100">
                <a:noFill/>
              </a:defRPr>
            </a:lvl1pPr>
          </a:lstStyle>
          <a:p>
            <a:fld id="{D488086D-EEA1-CF4E-B791-0B497494499F}"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E57627D1-B40C-E389-8DD5-0DD1E92EA484}"/>
              </a:ext>
            </a:extLst>
          </p:cNvPr>
          <p:cNvSpPr>
            <a:spLocks noGrp="1"/>
          </p:cNvSpPr>
          <p:nvPr>
            <p:ph type="ftr" sz="quarter" idx="11"/>
            <p:custDataLst>
              <p:tags r:id="rId2"/>
            </p:custDataLst>
          </p:nvPr>
        </p:nvSpPr>
        <p:spPr>
          <a:xfrm>
            <a:off x="12192000" y="6858000"/>
            <a:ext cx="0" cy="0"/>
          </a:xfrm>
        </p:spPr>
        <p:txBody>
          <a:bodyPr anchor="b"/>
          <a:lstStyle>
            <a:lvl1pPr algn="r">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065A4D41-9BDD-B66B-9FB7-CE532CA1E31E}"/>
              </a:ext>
            </a:extLst>
          </p:cNvPr>
          <p:cNvSpPr>
            <a:spLocks noGrp="1"/>
          </p:cNvSpPr>
          <p:nvPr>
            <p:ph type="sldNum" sz="quarter" idx="12"/>
            <p:custDataLst>
              <p:tags r:id="rId3"/>
            </p:custDataLst>
          </p:nvPr>
        </p:nvSpPr>
        <p:spPr>
          <a:xfrm>
            <a:off x="12192000" y="6858000"/>
            <a:ext cx="0" cy="0"/>
          </a:xfrm>
        </p:spPr>
        <p:txBody>
          <a:bodyPr anchor="b"/>
          <a:lstStyle>
            <a:lvl1pPr algn="r">
              <a:defRPr sz="100">
                <a:noFill/>
              </a:defRPr>
            </a:lvl1pPr>
          </a:lstStyle>
          <a:p>
            <a:fld id="{01FFFE70-FC19-4A94-9D10-0B3C8E890CB2}" type="slidenum">
              <a:rPr lang="en-GB" noProof="0" smtClean="0"/>
              <a:pPr/>
              <a:t>‹#›</a:t>
            </a:fld>
            <a:endParaRPr lang="en-GB" noProof="0"/>
          </a:p>
        </p:txBody>
      </p:sp>
      <p:sp>
        <p:nvSpPr>
          <p:cNvPr id="9" name="Contact information">
            <a:extLst>
              <a:ext uri="{FF2B5EF4-FFF2-40B4-BE49-F238E27FC236}">
                <a16:creationId xmlns:a16="http://schemas.microsoft.com/office/drawing/2014/main" id="{711219D6-CE9D-0F40-A923-24FB0FE24731}"/>
              </a:ext>
            </a:extLst>
          </p:cNvPr>
          <p:cNvSpPr>
            <a:spLocks noGrp="1"/>
          </p:cNvSpPr>
          <p:nvPr>
            <p:ph type="body" sz="quarter" idx="14" hasCustomPrompt="1"/>
          </p:nvPr>
        </p:nvSpPr>
        <p:spPr>
          <a:xfrm>
            <a:off x="480000" y="3212976"/>
            <a:ext cx="5436000" cy="235385"/>
          </a:xfrm>
        </p:spPr>
        <p:txBody>
          <a:bodyPr>
            <a:noAutofit/>
          </a:bodyPr>
          <a:lstStyle>
            <a:lvl1pPr>
              <a:defRPr sz="1400">
                <a:solidFill>
                  <a:schemeClr val="bg1"/>
                </a:solidFill>
                <a:latin typeface="+mn-lt"/>
              </a:defRPr>
            </a:lvl1pPr>
          </a:lstStyle>
          <a:p>
            <a:pPr lvl="0"/>
            <a:r>
              <a:rPr lang="en-GB" noProof="0"/>
              <a:t>Edit contact Information</a:t>
            </a:r>
          </a:p>
        </p:txBody>
      </p:sp>
      <p:sp>
        <p:nvSpPr>
          <p:cNvPr id="8" name="Name">
            <a:extLst>
              <a:ext uri="{FF2B5EF4-FFF2-40B4-BE49-F238E27FC236}">
                <a16:creationId xmlns:a16="http://schemas.microsoft.com/office/drawing/2014/main" id="{33495D4A-F00D-763A-E57E-AF2EFD0C6039}"/>
              </a:ext>
            </a:extLst>
          </p:cNvPr>
          <p:cNvSpPr>
            <a:spLocks noGrp="1"/>
          </p:cNvSpPr>
          <p:nvPr>
            <p:ph type="body" sz="quarter" idx="13" hasCustomPrompt="1"/>
          </p:nvPr>
        </p:nvSpPr>
        <p:spPr>
          <a:xfrm>
            <a:off x="480000" y="2865600"/>
            <a:ext cx="5436000" cy="302647"/>
          </a:xfrm>
        </p:spPr>
        <p:txBody>
          <a:bodyPr>
            <a:noAutofit/>
          </a:bodyPr>
          <a:lstStyle>
            <a:lvl1pPr>
              <a:defRPr b="1">
                <a:solidFill>
                  <a:schemeClr val="bg1"/>
                </a:solidFill>
                <a:latin typeface="+mj-lt"/>
              </a:defRPr>
            </a:lvl1pPr>
          </a:lstStyle>
          <a:p>
            <a:pPr lvl="0"/>
            <a:r>
              <a:rPr lang="en-GB" noProof="0"/>
              <a:t>Edit name</a:t>
            </a:r>
          </a:p>
        </p:txBody>
      </p:sp>
      <p:sp>
        <p:nvSpPr>
          <p:cNvPr id="2" name="Title">
            <a:extLst>
              <a:ext uri="{FF2B5EF4-FFF2-40B4-BE49-F238E27FC236}">
                <a16:creationId xmlns:a16="http://schemas.microsoft.com/office/drawing/2014/main" id="{B9906940-4A55-7491-73FA-F7C757B94F11}"/>
              </a:ext>
            </a:extLst>
          </p:cNvPr>
          <p:cNvSpPr>
            <a:spLocks noGrp="1"/>
          </p:cNvSpPr>
          <p:nvPr>
            <p:ph type="title" hasCustomPrompt="1"/>
          </p:nvPr>
        </p:nvSpPr>
        <p:spPr>
          <a:xfrm>
            <a:off x="480000" y="512764"/>
            <a:ext cx="9288001" cy="689469"/>
          </a:xfrm>
        </p:spPr>
        <p:txBody>
          <a:bodyPr>
            <a:noAutofit/>
          </a:bodyPr>
          <a:lstStyle>
            <a:lvl1pPr>
              <a:lnSpc>
                <a:spcPct val="80000"/>
              </a:lnSpc>
              <a:defRPr sz="4800">
                <a:solidFill>
                  <a:schemeClr val="bg1"/>
                </a:solidFill>
                <a:latin typeface="EON Office Head" pitchFamily="2" charset="0"/>
                <a:cs typeface="EON Office Head" pitchFamily="2" charset="0"/>
              </a:defRPr>
            </a:lvl1pPr>
          </a:lstStyle>
          <a:p>
            <a:r>
              <a:rPr lang="en-GB" noProof="0"/>
              <a:t>Edit closing statement</a:t>
            </a:r>
          </a:p>
        </p:txBody>
      </p:sp>
      <p:pic>
        <p:nvPicPr>
          <p:cNvPr id="11" name="MIO_AGENDA_LAST_SLIDE" descr="Schließen mit einfarbiger Füllung" hidden="1">
            <a:extLst>
              <a:ext uri="{FF2B5EF4-FFF2-40B4-BE49-F238E27FC236}">
                <a16:creationId xmlns:a16="http://schemas.microsoft.com/office/drawing/2014/main" id="{63464D1A-B18E-D090-1C9D-E945B394C3E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12" name="MIO_AGENDA_IGNORE_CHAPTER_REFERENCE" descr="Schließen mit einfarbiger Füllung" hidden="1">
            <a:extLst>
              <a:ext uri="{FF2B5EF4-FFF2-40B4-BE49-F238E27FC236}">
                <a16:creationId xmlns:a16="http://schemas.microsoft.com/office/drawing/2014/main" id="{E5083936-085C-48AA-540F-DA08BAD5EEE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13" name="MIO_AGENDA_IGNORE_NAVIGATION" descr="Schließen mit einfarbiger Füllung" hidden="1">
            <a:extLst>
              <a:ext uri="{FF2B5EF4-FFF2-40B4-BE49-F238E27FC236}">
                <a16:creationId xmlns:a16="http://schemas.microsoft.com/office/drawing/2014/main" id="{91DF28A4-A76B-1B84-FFC1-3596AF8A00A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sp>
        <p:nvSpPr>
          <p:cNvPr id="16" name="Text Placeholder 15">
            <a:extLst>
              <a:ext uri="{FF2B5EF4-FFF2-40B4-BE49-F238E27FC236}">
                <a16:creationId xmlns:a16="http://schemas.microsoft.com/office/drawing/2014/main" id="{DFC7B165-BDDA-78D9-22D2-E6CC395C0CF6}"/>
              </a:ext>
            </a:extLst>
          </p:cNvPr>
          <p:cNvSpPr>
            <a:spLocks noGrp="1"/>
          </p:cNvSpPr>
          <p:nvPr>
            <p:ph type="body" sz="quarter" idx="15"/>
          </p:nvPr>
        </p:nvSpPr>
        <p:spPr>
          <a:xfrm>
            <a:off x="479425" y="1202233"/>
            <a:ext cx="9288001" cy="635639"/>
          </a:xfrm>
        </p:spPr>
        <p:txBody>
          <a:bodyPr/>
          <a:lstStyle>
            <a:lvl1pPr>
              <a:lnSpc>
                <a:spcPct val="80000"/>
              </a:lnSpc>
              <a:defRPr sz="4800">
                <a:solidFill>
                  <a:schemeClr val="bg1"/>
                </a:solidFill>
              </a:defRPr>
            </a:lvl1pPr>
          </a:lstStyle>
          <a:p>
            <a:pPr lvl="0"/>
            <a:r>
              <a:rPr lang="en-US" noProof="0"/>
              <a:t>Click to edit Master text styles</a:t>
            </a:r>
          </a:p>
        </p:txBody>
      </p:sp>
      <p:sp>
        <p:nvSpPr>
          <p:cNvPr id="10" name="Grafik 11">
            <a:extLst>
              <a:ext uri="{FF2B5EF4-FFF2-40B4-BE49-F238E27FC236}">
                <a16:creationId xmlns:a16="http://schemas.microsoft.com/office/drawing/2014/main" id="{D3F24D8E-7CED-92A1-266C-6A8BE227293B}"/>
              </a:ext>
            </a:extLst>
          </p:cNvPr>
          <p:cNvSpPr>
            <a:spLocks noChangeAspect="1"/>
          </p:cNvSpPr>
          <p:nvPr userDrawn="1"/>
        </p:nvSpPr>
        <p:spPr>
          <a:xfrm>
            <a:off x="479425" y="5863136"/>
            <a:ext cx="1646555" cy="482100"/>
          </a:xfrm>
          <a:custGeom>
            <a:avLst/>
            <a:gdLst>
              <a:gd name="connsiteX0" fmla="*/ 12192000 w 12192000"/>
              <a:gd name="connsiteY0" fmla="*/ 1320881 h 3569732"/>
              <a:gd name="connsiteX1" fmla="*/ 11626234 w 12192000"/>
              <a:gd name="connsiteY1" fmla="*/ 3336532 h 3569732"/>
              <a:gd name="connsiteX2" fmla="*/ 11343268 w 12192000"/>
              <a:gd name="connsiteY2" fmla="*/ 3493865 h 3569732"/>
              <a:gd name="connsiteX3" fmla="*/ 10843621 w 12192000"/>
              <a:gd name="connsiteY3" fmla="*/ 3368594 h 3569732"/>
              <a:gd name="connsiteX4" fmla="*/ 10818543 w 12192000"/>
              <a:gd name="connsiteY4" fmla="*/ 3278906 h 3569732"/>
              <a:gd name="connsiteX5" fmla="*/ 11243050 w 12192000"/>
              <a:gd name="connsiteY5" fmla="*/ 1861035 h 3569732"/>
              <a:gd name="connsiteX6" fmla="*/ 11097628 w 12192000"/>
              <a:gd name="connsiteY6" fmla="*/ 1664382 h 3569732"/>
              <a:gd name="connsiteX7" fmla="*/ 8936174 w 12192000"/>
              <a:gd name="connsiteY7" fmla="*/ 3373408 h 3569732"/>
              <a:gd name="connsiteX8" fmla="*/ 8619106 w 12192000"/>
              <a:gd name="connsiteY8" fmla="*/ 3475999 h 3569732"/>
              <a:gd name="connsiteX9" fmla="*/ 8270715 w 12192000"/>
              <a:gd name="connsiteY9" fmla="*/ 3382303 h 3569732"/>
              <a:gd name="connsiteX10" fmla="*/ 8232508 w 12192000"/>
              <a:gd name="connsiteY10" fmla="*/ 3265797 h 3569732"/>
              <a:gd name="connsiteX11" fmla="*/ 8275217 w 12192000"/>
              <a:gd name="connsiteY11" fmla="*/ 3092264 h 3569732"/>
              <a:gd name="connsiteX12" fmla="*/ 9038830 w 12192000"/>
              <a:gd name="connsiteY12" fmla="*/ 963802 h 3569732"/>
              <a:gd name="connsiteX13" fmla="*/ 9123348 w 12192000"/>
              <a:gd name="connsiteY13" fmla="*/ 905056 h 3569732"/>
              <a:gd name="connsiteX14" fmla="*/ 9373847 w 12192000"/>
              <a:gd name="connsiteY14" fmla="*/ 879013 h 3569732"/>
              <a:gd name="connsiteX15" fmla="*/ 9745385 w 12192000"/>
              <a:gd name="connsiteY15" fmla="*/ 935266 h 3569732"/>
              <a:gd name="connsiteX16" fmla="*/ 9746154 w 12192000"/>
              <a:gd name="connsiteY16" fmla="*/ 1088816 h 3569732"/>
              <a:gd name="connsiteX17" fmla="*/ 9967785 w 12192000"/>
              <a:gd name="connsiteY17" fmla="*/ 1383238 h 3569732"/>
              <a:gd name="connsiteX18" fmla="*/ 11566531 w 12192000"/>
              <a:gd name="connsiteY18" fmla="*/ 763023 h 3569732"/>
              <a:gd name="connsiteX19" fmla="*/ 12192000 w 12192000"/>
              <a:gd name="connsiteY19" fmla="*/ 1320882 h 3569732"/>
              <a:gd name="connsiteX20" fmla="*/ 4970529 w 12192000"/>
              <a:gd name="connsiteY20" fmla="*/ 1833961 h 3569732"/>
              <a:gd name="connsiteX21" fmla="*/ 4857762 w 12192000"/>
              <a:gd name="connsiteY21" fmla="*/ 2186449 h 3569732"/>
              <a:gd name="connsiteX22" fmla="*/ 4372089 w 12192000"/>
              <a:gd name="connsiteY22" fmla="*/ 2440812 h 3569732"/>
              <a:gd name="connsiteX23" fmla="*/ 4041592 w 12192000"/>
              <a:gd name="connsiteY23" fmla="*/ 2213268 h 3569732"/>
              <a:gd name="connsiteX24" fmla="*/ 4144305 w 12192000"/>
              <a:gd name="connsiteY24" fmla="*/ 1891971 h 3569732"/>
              <a:gd name="connsiteX25" fmla="*/ 4648941 w 12192000"/>
              <a:gd name="connsiteY25" fmla="*/ 1610878 h 3569732"/>
              <a:gd name="connsiteX26" fmla="*/ 4970529 w 12192000"/>
              <a:gd name="connsiteY26" fmla="*/ 1833961 h 3569732"/>
              <a:gd name="connsiteX27" fmla="*/ 2867052 w 12192000"/>
              <a:gd name="connsiteY27" fmla="*/ 1298492 h 3569732"/>
              <a:gd name="connsiteX28" fmla="*/ 2733128 w 12192000"/>
              <a:gd name="connsiteY28" fmla="*/ 905786 h 3569732"/>
              <a:gd name="connsiteX29" fmla="*/ 1527312 w 12192000"/>
              <a:gd name="connsiteY29" fmla="*/ 1606364 h 3569732"/>
              <a:gd name="connsiteX30" fmla="*/ 1585376 w 12192000"/>
              <a:gd name="connsiteY30" fmla="*/ 1655443 h 3569732"/>
              <a:gd name="connsiteX31" fmla="*/ 2509808 w 12192000"/>
              <a:gd name="connsiteY31" fmla="*/ 1655443 h 3569732"/>
              <a:gd name="connsiteX32" fmla="*/ 2867052 w 12192000"/>
              <a:gd name="connsiteY32" fmla="*/ 1298492 h 3569732"/>
              <a:gd name="connsiteX33" fmla="*/ 3854023 w 12192000"/>
              <a:gd name="connsiteY33" fmla="*/ 1383238 h 3569732"/>
              <a:gd name="connsiteX34" fmla="*/ 2826875 w 12192000"/>
              <a:gd name="connsiteY34" fmla="*/ 2338183 h 3569732"/>
              <a:gd name="connsiteX35" fmla="*/ 2447310 w 12192000"/>
              <a:gd name="connsiteY35" fmla="*/ 2338183 h 3569732"/>
              <a:gd name="connsiteX36" fmla="*/ 1304000 w 12192000"/>
              <a:gd name="connsiteY36" fmla="*/ 2315841 h 3569732"/>
              <a:gd name="connsiteX37" fmla="*/ 1196861 w 12192000"/>
              <a:gd name="connsiteY37" fmla="*/ 2338183 h 3569732"/>
              <a:gd name="connsiteX38" fmla="*/ 1933726 w 12192000"/>
              <a:gd name="connsiteY38" fmla="*/ 2985215 h 3569732"/>
              <a:gd name="connsiteX39" fmla="*/ 2558932 w 12192000"/>
              <a:gd name="connsiteY39" fmla="*/ 2714783 h 3569732"/>
              <a:gd name="connsiteX40" fmla="*/ 3219870 w 12192000"/>
              <a:gd name="connsiteY40" fmla="*/ 2668357 h 3569732"/>
              <a:gd name="connsiteX41" fmla="*/ 3840649 w 12192000"/>
              <a:gd name="connsiteY41" fmla="*/ 2851310 h 3569732"/>
              <a:gd name="connsiteX42" fmla="*/ 2174884 w 12192000"/>
              <a:gd name="connsiteY42" fmla="*/ 3569733 h 3569732"/>
              <a:gd name="connsiteX43" fmla="*/ 0 w 12192000"/>
              <a:gd name="connsiteY43" fmla="*/ 2199858 h 3569732"/>
              <a:gd name="connsiteX44" fmla="*/ 3130587 w 12192000"/>
              <a:gd name="connsiteY44" fmla="*/ 0 h 3569732"/>
              <a:gd name="connsiteX45" fmla="*/ 3854023 w 12192000"/>
              <a:gd name="connsiteY45" fmla="*/ 1383238 h 3569732"/>
              <a:gd name="connsiteX46" fmla="*/ 6890844 w 12192000"/>
              <a:gd name="connsiteY46" fmla="*/ 1356508 h 3569732"/>
              <a:gd name="connsiteX47" fmla="*/ 6618362 w 12192000"/>
              <a:gd name="connsiteY47" fmla="*/ 1450194 h 3569732"/>
              <a:gd name="connsiteX48" fmla="*/ 6256653 w 12192000"/>
              <a:gd name="connsiteY48" fmla="*/ 2713023 h 3569732"/>
              <a:gd name="connsiteX49" fmla="*/ 6488864 w 12192000"/>
              <a:gd name="connsiteY49" fmla="*/ 2846834 h 3569732"/>
              <a:gd name="connsiteX50" fmla="*/ 6761289 w 12192000"/>
              <a:gd name="connsiteY50" fmla="*/ 2775499 h 3569732"/>
              <a:gd name="connsiteX51" fmla="*/ 7117333 w 12192000"/>
              <a:gd name="connsiteY51" fmla="*/ 1512379 h 3569732"/>
              <a:gd name="connsiteX52" fmla="*/ 6890844 w 12192000"/>
              <a:gd name="connsiteY52" fmla="*/ 1356508 h 3569732"/>
              <a:gd name="connsiteX53" fmla="*/ 8328768 w 12192000"/>
              <a:gd name="connsiteY53" fmla="*/ 1316327 h 3569732"/>
              <a:gd name="connsiteX54" fmla="*/ 7880215 w 12192000"/>
              <a:gd name="connsiteY54" fmla="*/ 2623709 h 3569732"/>
              <a:gd name="connsiteX55" fmla="*/ 6127099 w 12192000"/>
              <a:gd name="connsiteY55" fmla="*/ 3493865 h 3569732"/>
              <a:gd name="connsiteX56" fmla="*/ 5041936 w 12192000"/>
              <a:gd name="connsiteY56" fmla="*/ 2869139 h 3569732"/>
              <a:gd name="connsiteX57" fmla="*/ 5488520 w 12192000"/>
              <a:gd name="connsiteY57" fmla="*/ 1584104 h 3569732"/>
              <a:gd name="connsiteX58" fmla="*/ 7181069 w 12192000"/>
              <a:gd name="connsiteY58" fmla="*/ 678232 h 3569732"/>
              <a:gd name="connsiteX59" fmla="*/ 8328768 w 12192000"/>
              <a:gd name="connsiteY59" fmla="*/ 1316327 h 356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3569732">
                <a:moveTo>
                  <a:pt x="12192000" y="1320881"/>
                </a:moveTo>
                <a:cubicBezTo>
                  <a:pt x="12192000" y="1729102"/>
                  <a:pt x="11705971" y="3126779"/>
                  <a:pt x="11626234" y="3336532"/>
                </a:cubicBezTo>
                <a:cubicBezTo>
                  <a:pt x="11573809" y="3474370"/>
                  <a:pt x="11473385" y="3493865"/>
                  <a:pt x="11343268" y="3493865"/>
                </a:cubicBezTo>
                <a:cubicBezTo>
                  <a:pt x="11107794" y="3493865"/>
                  <a:pt x="10930203" y="3437869"/>
                  <a:pt x="10843621" y="3368594"/>
                </a:cubicBezTo>
                <a:cubicBezTo>
                  <a:pt x="10825671" y="3354342"/>
                  <a:pt x="10803482" y="3323741"/>
                  <a:pt x="10818543" y="3278906"/>
                </a:cubicBezTo>
                <a:cubicBezTo>
                  <a:pt x="10907057" y="3015310"/>
                  <a:pt x="11243050" y="2066104"/>
                  <a:pt x="11243050" y="1861035"/>
                </a:cubicBezTo>
                <a:cubicBezTo>
                  <a:pt x="11243050" y="1748785"/>
                  <a:pt x="11209812" y="1664382"/>
                  <a:pt x="11097628" y="1664382"/>
                </a:cubicBezTo>
                <a:cubicBezTo>
                  <a:pt x="10417596" y="1664382"/>
                  <a:pt x="9168178" y="3114232"/>
                  <a:pt x="8936174" y="3373408"/>
                </a:cubicBezTo>
                <a:cubicBezTo>
                  <a:pt x="8860264" y="3458114"/>
                  <a:pt x="8749035" y="3475999"/>
                  <a:pt x="8619106" y="3475999"/>
                </a:cubicBezTo>
                <a:cubicBezTo>
                  <a:pt x="8458284" y="3475999"/>
                  <a:pt x="8287015" y="3390731"/>
                  <a:pt x="8270715" y="3382303"/>
                </a:cubicBezTo>
                <a:cubicBezTo>
                  <a:pt x="8219865" y="3356047"/>
                  <a:pt x="8217464" y="3327037"/>
                  <a:pt x="8232508" y="3265797"/>
                </a:cubicBezTo>
                <a:lnTo>
                  <a:pt x="8275217" y="3092264"/>
                </a:lnTo>
                <a:cubicBezTo>
                  <a:pt x="8353377" y="2774807"/>
                  <a:pt x="8758189" y="1600306"/>
                  <a:pt x="9038830" y="963802"/>
                </a:cubicBezTo>
                <a:cubicBezTo>
                  <a:pt x="9050759" y="936899"/>
                  <a:pt x="9062407" y="914553"/>
                  <a:pt x="9123348" y="905056"/>
                </a:cubicBezTo>
                <a:cubicBezTo>
                  <a:pt x="9151653" y="900629"/>
                  <a:pt x="9244519" y="879013"/>
                  <a:pt x="9373847" y="879013"/>
                </a:cubicBezTo>
                <a:cubicBezTo>
                  <a:pt x="9468682" y="879013"/>
                  <a:pt x="9652988" y="885759"/>
                  <a:pt x="9745385" y="935266"/>
                </a:cubicBezTo>
                <a:cubicBezTo>
                  <a:pt x="9745385" y="935266"/>
                  <a:pt x="9746154" y="933891"/>
                  <a:pt x="9746154" y="1088816"/>
                </a:cubicBezTo>
                <a:cubicBezTo>
                  <a:pt x="9746154" y="1155729"/>
                  <a:pt x="9753468" y="1383238"/>
                  <a:pt x="9967785" y="1383238"/>
                </a:cubicBezTo>
                <a:cubicBezTo>
                  <a:pt x="10329456" y="1383238"/>
                  <a:pt x="10986024" y="763023"/>
                  <a:pt x="11566531" y="763023"/>
                </a:cubicBezTo>
                <a:cubicBezTo>
                  <a:pt x="12076908" y="763023"/>
                  <a:pt x="12192000" y="1077686"/>
                  <a:pt x="12192000" y="1320882"/>
                </a:cubicBezTo>
                <a:moveTo>
                  <a:pt x="4970529" y="1833961"/>
                </a:moveTo>
                <a:cubicBezTo>
                  <a:pt x="4970529" y="1918715"/>
                  <a:pt x="4871736" y="2151971"/>
                  <a:pt x="4857762" y="2186449"/>
                </a:cubicBezTo>
                <a:cubicBezTo>
                  <a:pt x="4768948" y="2405323"/>
                  <a:pt x="4536043" y="2440812"/>
                  <a:pt x="4372089" y="2440812"/>
                </a:cubicBezTo>
                <a:cubicBezTo>
                  <a:pt x="4126110" y="2440812"/>
                  <a:pt x="4041592" y="2352547"/>
                  <a:pt x="4041592" y="2213268"/>
                </a:cubicBezTo>
                <a:cubicBezTo>
                  <a:pt x="4041592" y="2105470"/>
                  <a:pt x="4132338" y="1919389"/>
                  <a:pt x="4144305" y="1891971"/>
                </a:cubicBezTo>
                <a:cubicBezTo>
                  <a:pt x="4255046" y="1638425"/>
                  <a:pt x="4453288" y="1610878"/>
                  <a:pt x="4648941" y="1610878"/>
                </a:cubicBezTo>
                <a:cubicBezTo>
                  <a:pt x="4814846" y="1610878"/>
                  <a:pt x="4970529" y="1679810"/>
                  <a:pt x="4970529" y="1833961"/>
                </a:cubicBezTo>
                <a:moveTo>
                  <a:pt x="2867052" y="1298492"/>
                </a:moveTo>
                <a:cubicBezTo>
                  <a:pt x="2867052" y="1137078"/>
                  <a:pt x="2859437" y="905786"/>
                  <a:pt x="2733128" y="905786"/>
                </a:cubicBezTo>
                <a:cubicBezTo>
                  <a:pt x="2321976" y="905786"/>
                  <a:pt x="1599742" y="1534037"/>
                  <a:pt x="1527312" y="1606364"/>
                </a:cubicBezTo>
                <a:cubicBezTo>
                  <a:pt x="1473720" y="1659955"/>
                  <a:pt x="1513806" y="1655443"/>
                  <a:pt x="1585376" y="1655443"/>
                </a:cubicBezTo>
                <a:lnTo>
                  <a:pt x="2509808" y="1655443"/>
                </a:lnTo>
                <a:cubicBezTo>
                  <a:pt x="2837341" y="1655443"/>
                  <a:pt x="2867052" y="1600392"/>
                  <a:pt x="2867052" y="1298492"/>
                </a:cubicBezTo>
                <a:moveTo>
                  <a:pt x="3854023" y="1383238"/>
                </a:moveTo>
                <a:cubicBezTo>
                  <a:pt x="3854023" y="2174145"/>
                  <a:pt x="3367093" y="2338183"/>
                  <a:pt x="2826875" y="2338183"/>
                </a:cubicBezTo>
                <a:lnTo>
                  <a:pt x="2447310" y="2338183"/>
                </a:lnTo>
                <a:cubicBezTo>
                  <a:pt x="2067951" y="2338183"/>
                  <a:pt x="1304000" y="2315841"/>
                  <a:pt x="1304000" y="2315841"/>
                </a:cubicBezTo>
                <a:cubicBezTo>
                  <a:pt x="1242710" y="2314642"/>
                  <a:pt x="1196861" y="2302469"/>
                  <a:pt x="1196861" y="2338183"/>
                </a:cubicBezTo>
                <a:cubicBezTo>
                  <a:pt x="1196861" y="2596086"/>
                  <a:pt x="1488861" y="2985215"/>
                  <a:pt x="1933726" y="2985215"/>
                </a:cubicBezTo>
                <a:cubicBezTo>
                  <a:pt x="2284049" y="2985215"/>
                  <a:pt x="2509808" y="2766566"/>
                  <a:pt x="2558932" y="2714783"/>
                </a:cubicBezTo>
                <a:cubicBezTo>
                  <a:pt x="2558932" y="2714783"/>
                  <a:pt x="2961456" y="2668357"/>
                  <a:pt x="3219870" y="2668357"/>
                </a:cubicBezTo>
                <a:cubicBezTo>
                  <a:pt x="3470800" y="2668357"/>
                  <a:pt x="3840649" y="2708509"/>
                  <a:pt x="3840649" y="2851310"/>
                </a:cubicBezTo>
                <a:cubicBezTo>
                  <a:pt x="3840649" y="3129869"/>
                  <a:pt x="2934840" y="3569733"/>
                  <a:pt x="2174884" y="3569733"/>
                </a:cubicBezTo>
                <a:cubicBezTo>
                  <a:pt x="1030667" y="3569732"/>
                  <a:pt x="0" y="2948658"/>
                  <a:pt x="0" y="2199858"/>
                </a:cubicBezTo>
                <a:cubicBezTo>
                  <a:pt x="0" y="945107"/>
                  <a:pt x="2423695" y="0"/>
                  <a:pt x="3130587" y="0"/>
                </a:cubicBezTo>
                <a:cubicBezTo>
                  <a:pt x="3767178" y="0"/>
                  <a:pt x="3854023" y="1013050"/>
                  <a:pt x="3854023" y="1383238"/>
                </a:cubicBezTo>
                <a:moveTo>
                  <a:pt x="6890844" y="1356508"/>
                </a:moveTo>
                <a:cubicBezTo>
                  <a:pt x="6804637" y="1356508"/>
                  <a:pt x="6676471" y="1369917"/>
                  <a:pt x="6618362" y="1450194"/>
                </a:cubicBezTo>
                <a:cubicBezTo>
                  <a:pt x="6400819" y="1751148"/>
                  <a:pt x="6256653" y="2503682"/>
                  <a:pt x="6256653" y="2713023"/>
                </a:cubicBezTo>
                <a:cubicBezTo>
                  <a:pt x="6256653" y="2855954"/>
                  <a:pt x="6356046" y="2846834"/>
                  <a:pt x="6488864" y="2846834"/>
                </a:cubicBezTo>
                <a:cubicBezTo>
                  <a:pt x="6566143" y="2846834"/>
                  <a:pt x="6690876" y="2848782"/>
                  <a:pt x="6761289" y="2775499"/>
                </a:cubicBezTo>
                <a:cubicBezTo>
                  <a:pt x="6952423" y="2576571"/>
                  <a:pt x="7117333" y="1675126"/>
                  <a:pt x="7117333" y="1512379"/>
                </a:cubicBezTo>
                <a:cubicBezTo>
                  <a:pt x="7117333" y="1396647"/>
                  <a:pt x="7108987" y="1356508"/>
                  <a:pt x="6890844" y="1356508"/>
                </a:cubicBezTo>
                <a:moveTo>
                  <a:pt x="8328768" y="1316327"/>
                </a:moveTo>
                <a:cubicBezTo>
                  <a:pt x="8328768" y="1659868"/>
                  <a:pt x="7989286" y="2414162"/>
                  <a:pt x="7880215" y="2623709"/>
                </a:cubicBezTo>
                <a:cubicBezTo>
                  <a:pt x="7424178" y="3499802"/>
                  <a:pt x="6814916" y="3493865"/>
                  <a:pt x="6127099" y="3493865"/>
                </a:cubicBezTo>
                <a:cubicBezTo>
                  <a:pt x="5791012" y="3493865"/>
                  <a:pt x="5041936" y="3497742"/>
                  <a:pt x="5041936" y="2869139"/>
                </a:cubicBezTo>
                <a:cubicBezTo>
                  <a:pt x="5041936" y="2587995"/>
                  <a:pt x="5287146" y="2072696"/>
                  <a:pt x="5488520" y="1584104"/>
                </a:cubicBezTo>
                <a:cubicBezTo>
                  <a:pt x="5574145" y="1376320"/>
                  <a:pt x="5938967" y="678232"/>
                  <a:pt x="7181069" y="678232"/>
                </a:cubicBezTo>
                <a:cubicBezTo>
                  <a:pt x="7693415" y="678232"/>
                  <a:pt x="8328768" y="758596"/>
                  <a:pt x="8328768" y="1316327"/>
                </a:cubicBezTo>
              </a:path>
            </a:pathLst>
          </a:custGeom>
          <a:solidFill>
            <a:schemeClr val="bg1"/>
          </a:solidFill>
          <a:ln w="0" cap="flat">
            <a:noFill/>
            <a:prstDash val="solid"/>
            <a:miter/>
          </a:ln>
        </p:spPr>
        <p:txBody>
          <a:bodyPr rtlCol="0" anchor="ctr"/>
          <a:lstStyle/>
          <a:p>
            <a:endParaRPr lang="de-DE"/>
          </a:p>
        </p:txBody>
      </p:sp>
    </p:spTree>
    <p:extLst>
      <p:ext uri="{BB962C8B-B14F-4D97-AF65-F5344CB8AC3E}">
        <p14:creationId xmlns:p14="http://schemas.microsoft.com/office/powerpoint/2010/main" val="3997188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chart with large Image A">
    <p:spTree>
      <p:nvGrpSpPr>
        <p:cNvPr id="1" name=""/>
        <p:cNvGrpSpPr/>
        <p:nvPr/>
      </p:nvGrpSpPr>
      <p:grpSpPr>
        <a:xfrm>
          <a:off x="0" y="0"/>
          <a:ext cx="0" cy="0"/>
          <a:chOff x="0" y="0"/>
          <a:chExt cx="0" cy="0"/>
        </a:xfrm>
      </p:grpSpPr>
      <p:sp>
        <p:nvSpPr>
          <p:cNvPr id="13" name="Image">
            <a:extLst>
              <a:ext uri="{FF2B5EF4-FFF2-40B4-BE49-F238E27FC236}">
                <a16:creationId xmlns:a16="http://schemas.microsoft.com/office/drawing/2014/main" id="{80AC49D3-6A5A-9774-4531-1B486B7E76BF}"/>
              </a:ext>
            </a:extLst>
          </p:cNvPr>
          <p:cNvSpPr>
            <a:spLocks noGrp="1"/>
          </p:cNvSpPr>
          <p:nvPr>
            <p:ph type="pic" sz="quarter" idx="17" hasCustomPrompt="1"/>
          </p:nvPr>
        </p:nvSpPr>
        <p:spPr>
          <a:xfrm>
            <a:off x="0" y="0"/>
            <a:ext cx="12192000" cy="6858000"/>
          </a:xfrm>
          <a:solidFill>
            <a:srgbClr val="999999"/>
          </a:solidFill>
        </p:spPr>
        <p:txBody>
          <a:bodyPr vert="horz" lIns="0" tIns="0" rIns="0" bIns="0" rtlCol="0" anchor="ctr" anchorCtr="0">
            <a:noAutofit/>
          </a:bodyPr>
          <a:lstStyle>
            <a:lvl1pPr algn="ctr">
              <a:defRPr lang="de-DE">
                <a:solidFill>
                  <a:schemeClr val="bg1"/>
                </a:solidFill>
              </a:defRPr>
            </a:lvl1pPr>
          </a:lstStyle>
          <a:p>
            <a:pPr lvl="0" algn="ctr"/>
            <a:r>
              <a:rPr lang="en-GB" noProof="0" dirty="0"/>
              <a:t>Insert Picture</a:t>
            </a:r>
          </a:p>
        </p:txBody>
      </p:sp>
      <p:sp>
        <p:nvSpPr>
          <p:cNvPr id="3" name="Datumsplatzhalter 2">
            <a:extLst>
              <a:ext uri="{FF2B5EF4-FFF2-40B4-BE49-F238E27FC236}">
                <a16:creationId xmlns:a16="http://schemas.microsoft.com/office/drawing/2014/main" id="{8D89DC9A-FBE8-D440-F9E1-B90DCE3E7EC9}"/>
              </a:ext>
            </a:extLst>
          </p:cNvPr>
          <p:cNvSpPr>
            <a:spLocks noGrp="1"/>
          </p:cNvSpPr>
          <p:nvPr>
            <p:ph type="dt" sz="half" idx="10"/>
            <p:custDataLst>
              <p:tags r:id="rId1"/>
            </p:custDataLst>
          </p:nvPr>
        </p:nvSpPr>
        <p:spPr>
          <a:xfrm>
            <a:off x="12192000" y="6858000"/>
            <a:ext cx="0" cy="0"/>
          </a:xfrm>
        </p:spPr>
        <p:txBody>
          <a:bodyPr anchor="b"/>
          <a:lstStyle>
            <a:lvl1pPr algn="r">
              <a:defRPr sz="100">
                <a:noFill/>
              </a:defRPr>
            </a:lvl1pPr>
          </a:lstStyle>
          <a:p>
            <a:fld id="{E1661ABF-B6C1-304A-B785-E576099AC068}"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E57627D1-B40C-E389-8DD5-0DD1E92EA484}"/>
              </a:ext>
            </a:extLst>
          </p:cNvPr>
          <p:cNvSpPr>
            <a:spLocks noGrp="1"/>
          </p:cNvSpPr>
          <p:nvPr>
            <p:ph type="ftr" sz="quarter" idx="11"/>
            <p:custDataLst>
              <p:tags r:id="rId2"/>
            </p:custDataLst>
          </p:nvPr>
        </p:nvSpPr>
        <p:spPr>
          <a:xfrm>
            <a:off x="12192000" y="6858000"/>
            <a:ext cx="0" cy="0"/>
          </a:xfrm>
        </p:spPr>
        <p:txBody>
          <a:bodyPr anchor="b"/>
          <a:lstStyle>
            <a:lvl1pPr algn="r">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065A4D41-9BDD-B66B-9FB7-CE532CA1E31E}"/>
              </a:ext>
            </a:extLst>
          </p:cNvPr>
          <p:cNvSpPr>
            <a:spLocks noGrp="1"/>
          </p:cNvSpPr>
          <p:nvPr>
            <p:ph type="sldNum" sz="quarter" idx="12"/>
            <p:custDataLst>
              <p:tags r:id="rId3"/>
            </p:custDataLst>
          </p:nvPr>
        </p:nvSpPr>
        <p:spPr>
          <a:xfrm>
            <a:off x="12192000" y="6858000"/>
            <a:ext cx="0" cy="0"/>
          </a:xfrm>
        </p:spPr>
        <p:txBody>
          <a:bodyPr anchor="b"/>
          <a:lstStyle>
            <a:lvl1pPr algn="r">
              <a:defRPr sz="100">
                <a:noFill/>
              </a:defRPr>
            </a:lvl1pPr>
          </a:lstStyle>
          <a:p>
            <a:fld id="{01FFFE70-FC19-4A94-9D10-0B3C8E890CB2}" type="slidenum">
              <a:rPr lang="en-GB" noProof="0" smtClean="0"/>
              <a:pPr/>
              <a:t>‹#›</a:t>
            </a:fld>
            <a:endParaRPr lang="en-GB" noProof="0"/>
          </a:p>
        </p:txBody>
      </p:sp>
      <p:sp>
        <p:nvSpPr>
          <p:cNvPr id="9" name="Contact information">
            <a:extLst>
              <a:ext uri="{FF2B5EF4-FFF2-40B4-BE49-F238E27FC236}">
                <a16:creationId xmlns:a16="http://schemas.microsoft.com/office/drawing/2014/main" id="{711219D6-CE9D-0F40-A923-24FB0FE24731}"/>
              </a:ext>
            </a:extLst>
          </p:cNvPr>
          <p:cNvSpPr>
            <a:spLocks noGrp="1"/>
          </p:cNvSpPr>
          <p:nvPr>
            <p:ph type="body" sz="quarter" idx="14" hasCustomPrompt="1"/>
          </p:nvPr>
        </p:nvSpPr>
        <p:spPr>
          <a:xfrm>
            <a:off x="480000" y="3212976"/>
            <a:ext cx="5436000" cy="235385"/>
          </a:xfrm>
        </p:spPr>
        <p:txBody>
          <a:bodyPr>
            <a:noAutofit/>
          </a:bodyPr>
          <a:lstStyle>
            <a:lvl1pPr>
              <a:defRPr sz="1400">
                <a:solidFill>
                  <a:schemeClr val="bg1"/>
                </a:solidFill>
                <a:latin typeface="+mn-lt"/>
              </a:defRPr>
            </a:lvl1pPr>
          </a:lstStyle>
          <a:p>
            <a:pPr lvl="0"/>
            <a:r>
              <a:rPr lang="en-GB" noProof="0"/>
              <a:t>Edit contact Information</a:t>
            </a:r>
          </a:p>
        </p:txBody>
      </p:sp>
      <p:sp>
        <p:nvSpPr>
          <p:cNvPr id="8" name="Name">
            <a:extLst>
              <a:ext uri="{FF2B5EF4-FFF2-40B4-BE49-F238E27FC236}">
                <a16:creationId xmlns:a16="http://schemas.microsoft.com/office/drawing/2014/main" id="{33495D4A-F00D-763A-E57E-AF2EFD0C6039}"/>
              </a:ext>
            </a:extLst>
          </p:cNvPr>
          <p:cNvSpPr>
            <a:spLocks noGrp="1"/>
          </p:cNvSpPr>
          <p:nvPr>
            <p:ph type="body" sz="quarter" idx="13" hasCustomPrompt="1"/>
          </p:nvPr>
        </p:nvSpPr>
        <p:spPr>
          <a:xfrm>
            <a:off x="480000" y="2865600"/>
            <a:ext cx="5436000" cy="302647"/>
          </a:xfrm>
        </p:spPr>
        <p:txBody>
          <a:bodyPr>
            <a:noAutofit/>
          </a:bodyPr>
          <a:lstStyle>
            <a:lvl1pPr>
              <a:defRPr b="1">
                <a:solidFill>
                  <a:schemeClr val="bg1"/>
                </a:solidFill>
                <a:latin typeface="+mj-lt"/>
              </a:defRPr>
            </a:lvl1pPr>
          </a:lstStyle>
          <a:p>
            <a:pPr lvl="0"/>
            <a:r>
              <a:rPr lang="en-GB" noProof="0"/>
              <a:t>Edit name</a:t>
            </a:r>
          </a:p>
        </p:txBody>
      </p:sp>
      <p:sp>
        <p:nvSpPr>
          <p:cNvPr id="2" name="Title">
            <a:extLst>
              <a:ext uri="{FF2B5EF4-FFF2-40B4-BE49-F238E27FC236}">
                <a16:creationId xmlns:a16="http://schemas.microsoft.com/office/drawing/2014/main" id="{B9906940-4A55-7491-73FA-F7C757B94F11}"/>
              </a:ext>
            </a:extLst>
          </p:cNvPr>
          <p:cNvSpPr>
            <a:spLocks noGrp="1"/>
          </p:cNvSpPr>
          <p:nvPr>
            <p:ph type="title" hasCustomPrompt="1"/>
          </p:nvPr>
        </p:nvSpPr>
        <p:spPr>
          <a:xfrm>
            <a:off x="480000" y="512763"/>
            <a:ext cx="11232575" cy="689470"/>
          </a:xfrm>
        </p:spPr>
        <p:txBody>
          <a:bodyPr>
            <a:noAutofit/>
          </a:bodyPr>
          <a:lstStyle>
            <a:lvl1pPr>
              <a:lnSpc>
                <a:spcPct val="80000"/>
              </a:lnSpc>
              <a:defRPr sz="4800">
                <a:solidFill>
                  <a:schemeClr val="bg1"/>
                </a:solidFill>
                <a:latin typeface="EON Office Head" pitchFamily="2" charset="0"/>
                <a:cs typeface="EON Office Head" pitchFamily="2" charset="0"/>
              </a:defRPr>
            </a:lvl1pPr>
          </a:lstStyle>
          <a:p>
            <a:r>
              <a:rPr lang="en-GB" noProof="0"/>
              <a:t>Edit closing statement</a:t>
            </a:r>
          </a:p>
        </p:txBody>
      </p:sp>
      <p:pic>
        <p:nvPicPr>
          <p:cNvPr id="6" name="MIO_AGENDA_LAST_SLIDE" descr="Schließen mit einfarbiger Füllung" hidden="1">
            <a:extLst>
              <a:ext uri="{FF2B5EF4-FFF2-40B4-BE49-F238E27FC236}">
                <a16:creationId xmlns:a16="http://schemas.microsoft.com/office/drawing/2014/main" id="{69DA9C75-51A0-D606-2C11-77CC23F8A7A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10" name="MIO_AGENDA_IGNORE_CHAPTER_REFERENCE" descr="Schließen mit einfarbiger Füllung" hidden="1">
            <a:extLst>
              <a:ext uri="{FF2B5EF4-FFF2-40B4-BE49-F238E27FC236}">
                <a16:creationId xmlns:a16="http://schemas.microsoft.com/office/drawing/2014/main" id="{562B9F09-1353-EC0F-B9A1-A281ABA9EDBF}"/>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11" name="MIO_AGENDA_IGNORE_NAVIGATION" descr="Schließen mit einfarbiger Füllung" hidden="1">
            <a:extLst>
              <a:ext uri="{FF2B5EF4-FFF2-40B4-BE49-F238E27FC236}">
                <a16:creationId xmlns:a16="http://schemas.microsoft.com/office/drawing/2014/main" id="{04437E0E-F58E-840C-4CA1-5A20337C18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sp>
        <p:nvSpPr>
          <p:cNvPr id="14" name="Text Placeholder 13">
            <a:extLst>
              <a:ext uri="{FF2B5EF4-FFF2-40B4-BE49-F238E27FC236}">
                <a16:creationId xmlns:a16="http://schemas.microsoft.com/office/drawing/2014/main" id="{823D6592-F4E3-3941-7D9D-531EB3FA8943}"/>
              </a:ext>
            </a:extLst>
          </p:cNvPr>
          <p:cNvSpPr>
            <a:spLocks noGrp="1"/>
          </p:cNvSpPr>
          <p:nvPr>
            <p:ph type="body" sz="quarter" idx="16"/>
          </p:nvPr>
        </p:nvSpPr>
        <p:spPr>
          <a:xfrm>
            <a:off x="479425" y="1202233"/>
            <a:ext cx="11233150" cy="679907"/>
          </a:xfrm>
        </p:spPr>
        <p:txBody>
          <a:bodyPr/>
          <a:lstStyle>
            <a:lvl1pPr>
              <a:lnSpc>
                <a:spcPct val="80000"/>
              </a:lnSpc>
              <a:spcAft>
                <a:spcPts val="0"/>
              </a:spcAft>
              <a:defRPr sz="4800">
                <a:solidFill>
                  <a:schemeClr val="bg1"/>
                </a:solidFill>
              </a:defRPr>
            </a:lvl1pPr>
          </a:lstStyle>
          <a:p>
            <a:pPr lvl="0"/>
            <a:r>
              <a:rPr lang="en-US" noProof="0"/>
              <a:t>Click to edit Master text styles</a:t>
            </a:r>
          </a:p>
        </p:txBody>
      </p:sp>
      <p:sp>
        <p:nvSpPr>
          <p:cNvPr id="12" name="Textplatzhalter 11">
            <a:extLst>
              <a:ext uri="{FF2B5EF4-FFF2-40B4-BE49-F238E27FC236}">
                <a16:creationId xmlns:a16="http://schemas.microsoft.com/office/drawing/2014/main" id="{C09A99D1-7ABA-1CCE-4602-F480B6F55281}"/>
              </a:ext>
            </a:extLst>
          </p:cNvPr>
          <p:cNvSpPr>
            <a:spLocks noGrp="1" noChangeAspect="1"/>
          </p:cNvSpPr>
          <p:nvPr>
            <p:ph type="body" sz="quarter" idx="15" hasCustomPrompt="1"/>
          </p:nvPr>
        </p:nvSpPr>
        <p:spPr>
          <a:xfrm>
            <a:off x="479426" y="5863136"/>
            <a:ext cx="1646555" cy="482100"/>
          </a:xfrm>
          <a:custGeom>
            <a:avLst/>
            <a:gdLst>
              <a:gd name="connsiteX0" fmla="*/ 627849 w 1646555"/>
              <a:gd name="connsiteY0" fmla="*/ 217553 h 482100"/>
              <a:gd name="connsiteX1" fmla="*/ 671280 w 1646555"/>
              <a:gd name="connsiteY1" fmla="*/ 247681 h 482100"/>
              <a:gd name="connsiteX2" fmla="*/ 656051 w 1646555"/>
              <a:gd name="connsiteY2" fmla="*/ 295285 h 482100"/>
              <a:gd name="connsiteX3" fmla="*/ 590460 w 1646555"/>
              <a:gd name="connsiteY3" fmla="*/ 329637 h 482100"/>
              <a:gd name="connsiteX4" fmla="*/ 545826 w 1646555"/>
              <a:gd name="connsiteY4" fmla="*/ 298907 h 482100"/>
              <a:gd name="connsiteX5" fmla="*/ 559697 w 1646555"/>
              <a:gd name="connsiteY5" fmla="*/ 255515 h 482100"/>
              <a:gd name="connsiteX6" fmla="*/ 627849 w 1646555"/>
              <a:gd name="connsiteY6" fmla="*/ 217553 h 482100"/>
              <a:gd name="connsiteX7" fmla="*/ 930623 w 1646555"/>
              <a:gd name="connsiteY7" fmla="*/ 183200 h 482100"/>
              <a:gd name="connsiteX8" fmla="*/ 893824 w 1646555"/>
              <a:gd name="connsiteY8" fmla="*/ 195852 h 482100"/>
              <a:gd name="connsiteX9" fmla="*/ 844974 w 1646555"/>
              <a:gd name="connsiteY9" fmla="*/ 366400 h 482100"/>
              <a:gd name="connsiteX10" fmla="*/ 876335 w 1646555"/>
              <a:gd name="connsiteY10" fmla="*/ 384471 h 482100"/>
              <a:gd name="connsiteX11" fmla="*/ 913126 w 1646555"/>
              <a:gd name="connsiteY11" fmla="*/ 374837 h 482100"/>
              <a:gd name="connsiteX12" fmla="*/ 961211 w 1646555"/>
              <a:gd name="connsiteY12" fmla="*/ 204250 h 482100"/>
              <a:gd name="connsiteX13" fmla="*/ 930623 w 1646555"/>
              <a:gd name="connsiteY13" fmla="*/ 183200 h 482100"/>
              <a:gd name="connsiteX14" fmla="*/ 369115 w 1646555"/>
              <a:gd name="connsiteY14" fmla="*/ 122329 h 482100"/>
              <a:gd name="connsiteX15" fmla="*/ 206267 w 1646555"/>
              <a:gd name="connsiteY15" fmla="*/ 216943 h 482100"/>
              <a:gd name="connsiteX16" fmla="*/ 214108 w 1646555"/>
              <a:gd name="connsiteY16" fmla="*/ 223571 h 482100"/>
              <a:gd name="connsiteX17" fmla="*/ 338955 w 1646555"/>
              <a:gd name="connsiteY17" fmla="*/ 223571 h 482100"/>
              <a:gd name="connsiteX18" fmla="*/ 387201 w 1646555"/>
              <a:gd name="connsiteY18" fmla="*/ 175364 h 482100"/>
              <a:gd name="connsiteX19" fmla="*/ 369115 w 1646555"/>
              <a:gd name="connsiteY19" fmla="*/ 122329 h 482100"/>
              <a:gd name="connsiteX20" fmla="*/ 1562084 w 1646555"/>
              <a:gd name="connsiteY20" fmla="*/ 103048 h 482100"/>
              <a:gd name="connsiteX21" fmla="*/ 1646555 w 1646555"/>
              <a:gd name="connsiteY21" fmla="*/ 178388 h 482100"/>
              <a:gd name="connsiteX22" fmla="*/ 1570147 w 1646555"/>
              <a:gd name="connsiteY22" fmla="*/ 450606 h 482100"/>
              <a:gd name="connsiteX23" fmla="*/ 1531932 w 1646555"/>
              <a:gd name="connsiteY23" fmla="*/ 471854 h 482100"/>
              <a:gd name="connsiteX24" fmla="*/ 1464454 w 1646555"/>
              <a:gd name="connsiteY24" fmla="*/ 454936 h 482100"/>
              <a:gd name="connsiteX25" fmla="*/ 1461067 w 1646555"/>
              <a:gd name="connsiteY25" fmla="*/ 442824 h 482100"/>
              <a:gd name="connsiteX26" fmla="*/ 1518397 w 1646555"/>
              <a:gd name="connsiteY26" fmla="*/ 251337 h 482100"/>
              <a:gd name="connsiteX27" fmla="*/ 1498758 w 1646555"/>
              <a:gd name="connsiteY27" fmla="*/ 224779 h 482100"/>
              <a:gd name="connsiteX28" fmla="*/ 1206849 w 1646555"/>
              <a:gd name="connsiteY28" fmla="*/ 455586 h 482100"/>
              <a:gd name="connsiteX29" fmla="*/ 1164028 w 1646555"/>
              <a:gd name="connsiteY29" fmla="*/ 469441 h 482100"/>
              <a:gd name="connsiteX30" fmla="*/ 1116977 w 1646555"/>
              <a:gd name="connsiteY30" fmla="*/ 456788 h 482100"/>
              <a:gd name="connsiteX31" fmla="*/ 1111817 w 1646555"/>
              <a:gd name="connsiteY31" fmla="*/ 441053 h 482100"/>
              <a:gd name="connsiteX32" fmla="*/ 1117585 w 1646555"/>
              <a:gd name="connsiteY32" fmla="*/ 417617 h 482100"/>
              <a:gd name="connsiteX33" fmla="*/ 1220713 w 1646555"/>
              <a:gd name="connsiteY33" fmla="*/ 130164 h 482100"/>
              <a:gd name="connsiteX34" fmla="*/ 1232127 w 1646555"/>
              <a:gd name="connsiteY34" fmla="*/ 122230 h 482100"/>
              <a:gd name="connsiteX35" fmla="*/ 1265958 w 1646555"/>
              <a:gd name="connsiteY35" fmla="*/ 118713 h 482100"/>
              <a:gd name="connsiteX36" fmla="*/ 1316135 w 1646555"/>
              <a:gd name="connsiteY36" fmla="*/ 126310 h 482100"/>
              <a:gd name="connsiteX37" fmla="*/ 1316238 w 1646555"/>
              <a:gd name="connsiteY37" fmla="*/ 147047 h 482100"/>
              <a:gd name="connsiteX38" fmla="*/ 1346170 w 1646555"/>
              <a:gd name="connsiteY38" fmla="*/ 186810 h 482100"/>
              <a:gd name="connsiteX39" fmla="*/ 1562084 w 1646555"/>
              <a:gd name="connsiteY39" fmla="*/ 103048 h 482100"/>
              <a:gd name="connsiteX40" fmla="*/ 969818 w 1646555"/>
              <a:gd name="connsiteY40" fmla="*/ 91597 h 482100"/>
              <a:gd name="connsiteX41" fmla="*/ 1124818 w 1646555"/>
              <a:gd name="connsiteY41" fmla="*/ 177773 h 482100"/>
              <a:gd name="connsiteX42" fmla="*/ 1064240 w 1646555"/>
              <a:gd name="connsiteY42" fmla="*/ 354338 h 482100"/>
              <a:gd name="connsiteX43" fmla="*/ 827478 w 1646555"/>
              <a:gd name="connsiteY43" fmla="*/ 471854 h 482100"/>
              <a:gd name="connsiteX44" fmla="*/ 680924 w 1646555"/>
              <a:gd name="connsiteY44" fmla="*/ 387484 h 482100"/>
              <a:gd name="connsiteX45" fmla="*/ 741236 w 1646555"/>
              <a:gd name="connsiteY45" fmla="*/ 213937 h 482100"/>
              <a:gd name="connsiteX46" fmla="*/ 969818 w 1646555"/>
              <a:gd name="connsiteY46" fmla="*/ 91597 h 482100"/>
              <a:gd name="connsiteX47" fmla="*/ 422792 w 1646555"/>
              <a:gd name="connsiteY47" fmla="*/ 0 h 482100"/>
              <a:gd name="connsiteX48" fmla="*/ 520494 w 1646555"/>
              <a:gd name="connsiteY48" fmla="*/ 186810 h 482100"/>
              <a:gd name="connsiteX49" fmla="*/ 381775 w 1646555"/>
              <a:gd name="connsiteY49" fmla="*/ 315777 h 482100"/>
              <a:gd name="connsiteX50" fmla="*/ 330514 w 1646555"/>
              <a:gd name="connsiteY50" fmla="*/ 315777 h 482100"/>
              <a:gd name="connsiteX51" fmla="*/ 176108 w 1646555"/>
              <a:gd name="connsiteY51" fmla="*/ 312760 h 482100"/>
              <a:gd name="connsiteX52" fmla="*/ 161639 w 1646555"/>
              <a:gd name="connsiteY52" fmla="*/ 315777 h 482100"/>
              <a:gd name="connsiteX53" fmla="*/ 261154 w 1646555"/>
              <a:gd name="connsiteY53" fmla="*/ 403160 h 482100"/>
              <a:gd name="connsiteX54" fmla="*/ 345589 w 1646555"/>
              <a:gd name="connsiteY54" fmla="*/ 366638 h 482100"/>
              <a:gd name="connsiteX55" fmla="*/ 434850 w 1646555"/>
              <a:gd name="connsiteY55" fmla="*/ 360368 h 482100"/>
              <a:gd name="connsiteX56" fmla="*/ 518688 w 1646555"/>
              <a:gd name="connsiteY56" fmla="*/ 385076 h 482100"/>
              <a:gd name="connsiteX57" fmla="*/ 293723 w 1646555"/>
              <a:gd name="connsiteY57" fmla="*/ 482100 h 482100"/>
              <a:gd name="connsiteX58" fmla="*/ 0 w 1646555"/>
              <a:gd name="connsiteY58" fmla="*/ 297096 h 482100"/>
              <a:gd name="connsiteX59" fmla="*/ 422792 w 1646555"/>
              <a:gd name="connsiteY59" fmla="*/ 0 h 48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46555" h="482100">
                <a:moveTo>
                  <a:pt x="627849" y="217553"/>
                </a:moveTo>
                <a:cubicBezTo>
                  <a:pt x="650255" y="217553"/>
                  <a:pt x="671280" y="226862"/>
                  <a:pt x="671280" y="247681"/>
                </a:cubicBezTo>
                <a:cubicBezTo>
                  <a:pt x="671280" y="259127"/>
                  <a:pt x="657938" y="290629"/>
                  <a:pt x="656051" y="295285"/>
                </a:cubicBezTo>
                <a:cubicBezTo>
                  <a:pt x="644056" y="324844"/>
                  <a:pt x="612602" y="329637"/>
                  <a:pt x="590460" y="329637"/>
                </a:cubicBezTo>
                <a:cubicBezTo>
                  <a:pt x="557240" y="329637"/>
                  <a:pt x="545826" y="317717"/>
                  <a:pt x="545826" y="298907"/>
                </a:cubicBezTo>
                <a:cubicBezTo>
                  <a:pt x="545826" y="284348"/>
                  <a:pt x="558081" y="259218"/>
                  <a:pt x="559697" y="255515"/>
                </a:cubicBezTo>
                <a:cubicBezTo>
                  <a:pt x="574653" y="221273"/>
                  <a:pt x="601426" y="217553"/>
                  <a:pt x="627849" y="217553"/>
                </a:cubicBezTo>
                <a:close/>
                <a:moveTo>
                  <a:pt x="930623" y="183200"/>
                </a:moveTo>
                <a:cubicBezTo>
                  <a:pt x="918980" y="183200"/>
                  <a:pt x="901671" y="185010"/>
                  <a:pt x="893824" y="195852"/>
                </a:cubicBezTo>
                <a:cubicBezTo>
                  <a:pt x="864444" y="236497"/>
                  <a:pt x="844974" y="338128"/>
                  <a:pt x="844974" y="366400"/>
                </a:cubicBezTo>
                <a:cubicBezTo>
                  <a:pt x="844974" y="385703"/>
                  <a:pt x="858397" y="384471"/>
                  <a:pt x="876335" y="384471"/>
                </a:cubicBezTo>
                <a:cubicBezTo>
                  <a:pt x="886771" y="384471"/>
                  <a:pt x="903617" y="384734"/>
                  <a:pt x="913126" y="374837"/>
                </a:cubicBezTo>
                <a:cubicBezTo>
                  <a:pt x="938939" y="347972"/>
                  <a:pt x="961211" y="226230"/>
                  <a:pt x="961211" y="204250"/>
                </a:cubicBezTo>
                <a:cubicBezTo>
                  <a:pt x="961211" y="188620"/>
                  <a:pt x="960084" y="183200"/>
                  <a:pt x="930623" y="183200"/>
                </a:cubicBezTo>
                <a:close/>
                <a:moveTo>
                  <a:pt x="369115" y="122329"/>
                </a:moveTo>
                <a:cubicBezTo>
                  <a:pt x="313588" y="122329"/>
                  <a:pt x="216049" y="207175"/>
                  <a:pt x="206267" y="216943"/>
                </a:cubicBezTo>
                <a:cubicBezTo>
                  <a:pt x="199029" y="224181"/>
                  <a:pt x="204443" y="223571"/>
                  <a:pt x="214108" y="223571"/>
                </a:cubicBezTo>
                <a:lnTo>
                  <a:pt x="338955" y="223571"/>
                </a:lnTo>
                <a:cubicBezTo>
                  <a:pt x="383189" y="223571"/>
                  <a:pt x="387201" y="216137"/>
                  <a:pt x="387201" y="175364"/>
                </a:cubicBezTo>
                <a:cubicBezTo>
                  <a:pt x="387201" y="153565"/>
                  <a:pt x="386173" y="122329"/>
                  <a:pt x="369115" y="122329"/>
                </a:cubicBezTo>
                <a:close/>
                <a:moveTo>
                  <a:pt x="1562084" y="103048"/>
                </a:moveTo>
                <a:cubicBezTo>
                  <a:pt x="1631012" y="103048"/>
                  <a:pt x="1646555" y="145544"/>
                  <a:pt x="1646555" y="178388"/>
                </a:cubicBezTo>
                <a:cubicBezTo>
                  <a:pt x="1646555" y="233519"/>
                  <a:pt x="1580916" y="422278"/>
                  <a:pt x="1570147" y="450606"/>
                </a:cubicBezTo>
                <a:cubicBezTo>
                  <a:pt x="1563067" y="469221"/>
                  <a:pt x="1549505" y="471854"/>
                  <a:pt x="1531932" y="471854"/>
                </a:cubicBezTo>
                <a:cubicBezTo>
                  <a:pt x="1500131" y="471854"/>
                  <a:pt x="1476147" y="464292"/>
                  <a:pt x="1464454" y="454936"/>
                </a:cubicBezTo>
                <a:cubicBezTo>
                  <a:pt x="1462029" y="453011"/>
                  <a:pt x="1459033" y="448879"/>
                  <a:pt x="1461067" y="442824"/>
                </a:cubicBezTo>
                <a:cubicBezTo>
                  <a:pt x="1473021" y="407224"/>
                  <a:pt x="1518397" y="279032"/>
                  <a:pt x="1518397" y="251337"/>
                </a:cubicBezTo>
                <a:cubicBezTo>
                  <a:pt x="1518397" y="236177"/>
                  <a:pt x="1513909" y="224779"/>
                  <a:pt x="1498758" y="224779"/>
                </a:cubicBezTo>
                <a:cubicBezTo>
                  <a:pt x="1406918" y="224779"/>
                  <a:pt x="1238182" y="420584"/>
                  <a:pt x="1206849" y="455586"/>
                </a:cubicBezTo>
                <a:cubicBezTo>
                  <a:pt x="1196597" y="467026"/>
                  <a:pt x="1181575" y="469441"/>
                  <a:pt x="1164028" y="469441"/>
                </a:cubicBezTo>
                <a:cubicBezTo>
                  <a:pt x="1142309" y="469441"/>
                  <a:pt x="1119179" y="457926"/>
                  <a:pt x="1116977" y="456788"/>
                </a:cubicBezTo>
                <a:cubicBezTo>
                  <a:pt x="1110110" y="453242"/>
                  <a:pt x="1109786" y="449324"/>
                  <a:pt x="1111817" y="441053"/>
                </a:cubicBezTo>
                <a:lnTo>
                  <a:pt x="1117585" y="417617"/>
                </a:lnTo>
                <a:cubicBezTo>
                  <a:pt x="1128141" y="374744"/>
                  <a:pt x="1182812" y="216125"/>
                  <a:pt x="1220713" y="130164"/>
                </a:cubicBezTo>
                <a:cubicBezTo>
                  <a:pt x="1222324" y="126530"/>
                  <a:pt x="1223897" y="123513"/>
                  <a:pt x="1232127" y="122230"/>
                </a:cubicBezTo>
                <a:cubicBezTo>
                  <a:pt x="1235950" y="121632"/>
                  <a:pt x="1248492" y="118713"/>
                  <a:pt x="1265958" y="118713"/>
                </a:cubicBezTo>
                <a:cubicBezTo>
                  <a:pt x="1278765" y="118713"/>
                  <a:pt x="1303656" y="119624"/>
                  <a:pt x="1316135" y="126310"/>
                </a:cubicBezTo>
                <a:cubicBezTo>
                  <a:pt x="1316135" y="126310"/>
                  <a:pt x="1316238" y="126124"/>
                  <a:pt x="1316238" y="147047"/>
                </a:cubicBezTo>
                <a:cubicBezTo>
                  <a:pt x="1316238" y="156084"/>
                  <a:pt x="1317226" y="186810"/>
                  <a:pt x="1346170" y="186810"/>
                </a:cubicBezTo>
                <a:cubicBezTo>
                  <a:pt x="1395015" y="186810"/>
                  <a:pt x="1483685" y="103048"/>
                  <a:pt x="1562084" y="103048"/>
                </a:cubicBezTo>
                <a:close/>
                <a:moveTo>
                  <a:pt x="969818" y="91597"/>
                </a:moveTo>
                <a:cubicBezTo>
                  <a:pt x="1039012" y="91597"/>
                  <a:pt x="1124818" y="102450"/>
                  <a:pt x="1124818" y="177773"/>
                </a:cubicBezTo>
                <a:cubicBezTo>
                  <a:pt x="1124818" y="224169"/>
                  <a:pt x="1078970" y="326038"/>
                  <a:pt x="1064240" y="354338"/>
                </a:cubicBezTo>
                <a:cubicBezTo>
                  <a:pt x="1002651" y="472656"/>
                  <a:pt x="920369" y="471854"/>
                  <a:pt x="827478" y="471854"/>
                </a:cubicBezTo>
                <a:cubicBezTo>
                  <a:pt x="782088" y="471854"/>
                  <a:pt x="680924" y="472378"/>
                  <a:pt x="680924" y="387484"/>
                </a:cubicBezTo>
                <a:cubicBezTo>
                  <a:pt x="680924" y="349515"/>
                  <a:pt x="714040" y="279922"/>
                  <a:pt x="741236" y="213937"/>
                </a:cubicBezTo>
                <a:cubicBezTo>
                  <a:pt x="752800" y="185875"/>
                  <a:pt x="802070" y="91597"/>
                  <a:pt x="969818" y="91597"/>
                </a:cubicBezTo>
                <a:close/>
                <a:moveTo>
                  <a:pt x="422792" y="0"/>
                </a:moveTo>
                <a:cubicBezTo>
                  <a:pt x="508765" y="0"/>
                  <a:pt x="520494" y="136815"/>
                  <a:pt x="520494" y="186810"/>
                </a:cubicBezTo>
                <a:cubicBezTo>
                  <a:pt x="520494" y="293623"/>
                  <a:pt x="454733" y="315777"/>
                  <a:pt x="381775" y="315777"/>
                </a:cubicBezTo>
                <a:lnTo>
                  <a:pt x="330514" y="315777"/>
                </a:lnTo>
                <a:cubicBezTo>
                  <a:pt x="279281" y="315777"/>
                  <a:pt x="176108" y="312760"/>
                  <a:pt x="176108" y="312760"/>
                </a:cubicBezTo>
                <a:cubicBezTo>
                  <a:pt x="167831" y="312598"/>
                  <a:pt x="161639" y="310954"/>
                  <a:pt x="161639" y="315777"/>
                </a:cubicBezTo>
                <a:cubicBezTo>
                  <a:pt x="161639" y="350607"/>
                  <a:pt x="201074" y="403160"/>
                  <a:pt x="261154" y="403160"/>
                </a:cubicBezTo>
                <a:cubicBezTo>
                  <a:pt x="308466" y="403160"/>
                  <a:pt x="338955" y="373631"/>
                  <a:pt x="345589" y="366638"/>
                </a:cubicBezTo>
                <a:cubicBezTo>
                  <a:pt x="345589" y="366638"/>
                  <a:pt x="399951" y="360368"/>
                  <a:pt x="434850" y="360368"/>
                </a:cubicBezTo>
                <a:cubicBezTo>
                  <a:pt x="468739" y="360368"/>
                  <a:pt x="518688" y="365790"/>
                  <a:pt x="518688" y="385076"/>
                </a:cubicBezTo>
                <a:cubicBezTo>
                  <a:pt x="518688" y="422696"/>
                  <a:pt x="396356" y="482100"/>
                  <a:pt x="293723" y="482100"/>
                </a:cubicBezTo>
                <a:cubicBezTo>
                  <a:pt x="139194" y="482100"/>
                  <a:pt x="0" y="398223"/>
                  <a:pt x="0" y="297096"/>
                </a:cubicBezTo>
                <a:cubicBezTo>
                  <a:pt x="0" y="127639"/>
                  <a:pt x="327325" y="0"/>
                  <a:pt x="422792" y="0"/>
                </a:cubicBezTo>
                <a:close/>
              </a:path>
            </a:pathLst>
          </a:custGeom>
          <a:solidFill>
            <a:schemeClr val="bg1"/>
          </a:solidFill>
        </p:spPr>
        <p:txBody>
          <a:bodyPr wrap="square">
            <a:noAutofit/>
          </a:bodyPr>
          <a:lstStyle>
            <a:lvl1pPr>
              <a:lnSpc>
                <a:spcPct val="100000"/>
              </a:lnSpc>
              <a:spcAft>
                <a:spcPts val="0"/>
              </a:spcAft>
              <a:defRPr sz="800"/>
            </a:lvl1pPr>
            <a:lvl5pPr>
              <a:defRPr/>
            </a:lvl5pPr>
          </a:lstStyle>
          <a:p>
            <a:pPr lvl="0"/>
            <a:r>
              <a:rPr lang="en-GB" noProof="0"/>
              <a:t>  </a:t>
            </a:r>
          </a:p>
        </p:txBody>
      </p:sp>
    </p:spTree>
    <p:extLst>
      <p:ext uri="{BB962C8B-B14F-4D97-AF65-F5344CB8AC3E}">
        <p14:creationId xmlns:p14="http://schemas.microsoft.com/office/powerpoint/2010/main" val="3268801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chart with large Image B">
    <p:spTree>
      <p:nvGrpSpPr>
        <p:cNvPr id="1" name=""/>
        <p:cNvGrpSpPr/>
        <p:nvPr/>
      </p:nvGrpSpPr>
      <p:grpSpPr>
        <a:xfrm>
          <a:off x="0" y="0"/>
          <a:ext cx="0" cy="0"/>
          <a:chOff x="0" y="0"/>
          <a:chExt cx="0" cy="0"/>
        </a:xfrm>
      </p:grpSpPr>
      <p:sp>
        <p:nvSpPr>
          <p:cNvPr id="9" name="Image">
            <a:extLst>
              <a:ext uri="{FF2B5EF4-FFF2-40B4-BE49-F238E27FC236}">
                <a16:creationId xmlns:a16="http://schemas.microsoft.com/office/drawing/2014/main" id="{96537854-3AC1-5D8C-32C0-773FDACAA86C}"/>
              </a:ext>
            </a:extLst>
          </p:cNvPr>
          <p:cNvSpPr>
            <a:spLocks noGrp="1"/>
          </p:cNvSpPr>
          <p:nvPr>
            <p:ph type="pic" sz="quarter" idx="17" hasCustomPrompt="1"/>
          </p:nvPr>
        </p:nvSpPr>
        <p:spPr>
          <a:xfrm>
            <a:off x="0" y="0"/>
            <a:ext cx="12192000" cy="6858000"/>
          </a:xfrm>
          <a:solidFill>
            <a:srgbClr val="999999"/>
          </a:solidFill>
        </p:spPr>
        <p:txBody>
          <a:bodyPr tIns="0" anchor="ctr" anchorCtr="0"/>
          <a:lstStyle>
            <a:lvl1pPr algn="ctr">
              <a:defRPr>
                <a:solidFill>
                  <a:schemeClr val="bg1"/>
                </a:solidFill>
              </a:defRPr>
            </a:lvl1pPr>
          </a:lstStyle>
          <a:p>
            <a:r>
              <a:rPr lang="en-GB" noProof="0" dirty="0"/>
              <a:t>Insert Picture</a:t>
            </a:r>
          </a:p>
        </p:txBody>
      </p:sp>
      <p:sp>
        <p:nvSpPr>
          <p:cNvPr id="3" name="Datumsplatzhalter 2">
            <a:extLst>
              <a:ext uri="{FF2B5EF4-FFF2-40B4-BE49-F238E27FC236}">
                <a16:creationId xmlns:a16="http://schemas.microsoft.com/office/drawing/2014/main" id="{8D89DC9A-FBE8-D440-F9E1-B90DCE3E7EC9}"/>
              </a:ext>
            </a:extLst>
          </p:cNvPr>
          <p:cNvSpPr>
            <a:spLocks noGrp="1"/>
          </p:cNvSpPr>
          <p:nvPr>
            <p:ph type="dt" sz="half" idx="10"/>
            <p:custDataLst>
              <p:tags r:id="rId1"/>
            </p:custDataLst>
          </p:nvPr>
        </p:nvSpPr>
        <p:spPr>
          <a:xfrm>
            <a:off x="12192000" y="6858000"/>
            <a:ext cx="0" cy="0"/>
          </a:xfrm>
        </p:spPr>
        <p:txBody>
          <a:bodyPr anchor="b"/>
          <a:lstStyle>
            <a:lvl1pPr algn="r">
              <a:defRPr sz="100">
                <a:noFill/>
              </a:defRPr>
            </a:lvl1pPr>
          </a:lstStyle>
          <a:p>
            <a:fld id="{5E4262CA-21A9-4E4D-8E7E-5DF8639F2343}"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E57627D1-B40C-E389-8DD5-0DD1E92EA484}"/>
              </a:ext>
            </a:extLst>
          </p:cNvPr>
          <p:cNvSpPr>
            <a:spLocks noGrp="1"/>
          </p:cNvSpPr>
          <p:nvPr>
            <p:ph type="ftr" sz="quarter" idx="11"/>
            <p:custDataLst>
              <p:tags r:id="rId2"/>
            </p:custDataLst>
          </p:nvPr>
        </p:nvSpPr>
        <p:spPr>
          <a:xfrm>
            <a:off x="12192000" y="6858000"/>
            <a:ext cx="0" cy="0"/>
          </a:xfrm>
        </p:spPr>
        <p:txBody>
          <a:bodyPr anchor="b"/>
          <a:lstStyle>
            <a:lvl1pPr algn="r">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065A4D41-9BDD-B66B-9FB7-CE532CA1E31E}"/>
              </a:ext>
            </a:extLst>
          </p:cNvPr>
          <p:cNvSpPr>
            <a:spLocks noGrp="1"/>
          </p:cNvSpPr>
          <p:nvPr>
            <p:ph type="sldNum" sz="quarter" idx="12"/>
            <p:custDataLst>
              <p:tags r:id="rId3"/>
            </p:custDataLst>
          </p:nvPr>
        </p:nvSpPr>
        <p:spPr>
          <a:xfrm>
            <a:off x="12192000" y="6858000"/>
            <a:ext cx="0" cy="0"/>
          </a:xfrm>
        </p:spPr>
        <p:txBody>
          <a:bodyPr anchor="b"/>
          <a:lstStyle>
            <a:lvl1pPr algn="r">
              <a:defRPr sz="100">
                <a:noFill/>
              </a:defRPr>
            </a:lvl1pPr>
          </a:lstStyle>
          <a:p>
            <a:fld id="{01FFFE70-FC19-4A94-9D10-0B3C8E890CB2}" type="slidenum">
              <a:rPr lang="en-GB" noProof="0" smtClean="0"/>
              <a:pPr/>
              <a:t>‹#›</a:t>
            </a:fld>
            <a:endParaRPr lang="en-GB" noProof="0"/>
          </a:p>
        </p:txBody>
      </p:sp>
      <p:sp>
        <p:nvSpPr>
          <p:cNvPr id="2" name="Title">
            <a:extLst>
              <a:ext uri="{FF2B5EF4-FFF2-40B4-BE49-F238E27FC236}">
                <a16:creationId xmlns:a16="http://schemas.microsoft.com/office/drawing/2014/main" id="{B9906940-4A55-7491-73FA-F7C757B94F11}"/>
              </a:ext>
            </a:extLst>
          </p:cNvPr>
          <p:cNvSpPr>
            <a:spLocks noGrp="1"/>
          </p:cNvSpPr>
          <p:nvPr>
            <p:ph type="title" hasCustomPrompt="1"/>
            <p:custDataLst>
              <p:tags r:id="rId4"/>
            </p:custDataLst>
          </p:nvPr>
        </p:nvSpPr>
        <p:spPr>
          <a:xfrm>
            <a:off x="479425" y="1448780"/>
            <a:ext cx="11233150" cy="3545586"/>
          </a:xfrm>
        </p:spPr>
        <p:txBody>
          <a:bodyPr>
            <a:noAutofit/>
          </a:bodyPr>
          <a:lstStyle>
            <a:lvl1pPr algn="ctr">
              <a:lnSpc>
                <a:spcPct val="80000"/>
              </a:lnSpc>
              <a:defRPr sz="15400">
                <a:solidFill>
                  <a:schemeClr val="bg1"/>
                </a:solidFill>
                <a:latin typeface="EON Office Head" pitchFamily="2" charset="0"/>
                <a:cs typeface="EON Office Head" pitchFamily="2" charset="0"/>
              </a:defRPr>
            </a:lvl1pPr>
          </a:lstStyle>
          <a:p>
            <a:r>
              <a:rPr lang="en-GB" noProof="0" dirty="0"/>
              <a:t>Closing statement</a:t>
            </a:r>
          </a:p>
        </p:txBody>
      </p:sp>
      <p:pic>
        <p:nvPicPr>
          <p:cNvPr id="6" name="MIO_AGENDA_LAST_SLIDE" descr="Schließen mit einfarbiger Füllung" hidden="1">
            <a:extLst>
              <a:ext uri="{FF2B5EF4-FFF2-40B4-BE49-F238E27FC236}">
                <a16:creationId xmlns:a16="http://schemas.microsoft.com/office/drawing/2014/main" id="{1FBC18BA-07D1-12C2-80F5-C358D6A587A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012000" y="0"/>
            <a:ext cx="180000" cy="180000"/>
          </a:xfrm>
          <a:prstGeom prst="rect">
            <a:avLst/>
          </a:prstGeom>
        </p:spPr>
      </p:pic>
      <p:pic>
        <p:nvPicPr>
          <p:cNvPr id="7" name="MIO_AGENDA_IGNORE_CHAPTER_REFERENCE" descr="Schließen mit einfarbiger Füllung" hidden="1">
            <a:extLst>
              <a:ext uri="{FF2B5EF4-FFF2-40B4-BE49-F238E27FC236}">
                <a16:creationId xmlns:a16="http://schemas.microsoft.com/office/drawing/2014/main" id="{97D13E98-B776-B804-BDA0-5AA68AC6F5F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012000" y="0"/>
            <a:ext cx="180000" cy="180000"/>
          </a:xfrm>
          <a:prstGeom prst="rect">
            <a:avLst/>
          </a:prstGeom>
        </p:spPr>
      </p:pic>
      <p:pic>
        <p:nvPicPr>
          <p:cNvPr id="8" name="MIO_AGENDA_IGNORE_NAVIGATION" descr="Schließen mit einfarbiger Füllung" hidden="1">
            <a:extLst>
              <a:ext uri="{FF2B5EF4-FFF2-40B4-BE49-F238E27FC236}">
                <a16:creationId xmlns:a16="http://schemas.microsoft.com/office/drawing/2014/main" id="{5B4FB576-C51D-63AF-406B-C62ACA7171D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012000" y="0"/>
            <a:ext cx="180000" cy="180000"/>
          </a:xfrm>
          <a:prstGeom prst="rect">
            <a:avLst/>
          </a:prstGeom>
        </p:spPr>
      </p:pic>
      <p:sp>
        <p:nvSpPr>
          <p:cNvPr id="10" name="Textplatzhalter 9">
            <a:extLst>
              <a:ext uri="{FF2B5EF4-FFF2-40B4-BE49-F238E27FC236}">
                <a16:creationId xmlns:a16="http://schemas.microsoft.com/office/drawing/2014/main" id="{413AF2A0-AD88-99EF-FA3A-64FCB442FF62}"/>
              </a:ext>
            </a:extLst>
          </p:cNvPr>
          <p:cNvSpPr>
            <a:spLocks noGrp="1" noChangeAspect="1"/>
          </p:cNvSpPr>
          <p:nvPr>
            <p:ph type="body" sz="quarter" idx="18" hasCustomPrompt="1"/>
          </p:nvPr>
        </p:nvSpPr>
        <p:spPr>
          <a:xfrm>
            <a:off x="5272722" y="5863136"/>
            <a:ext cx="1646555" cy="482100"/>
          </a:xfrm>
          <a:custGeom>
            <a:avLst/>
            <a:gdLst>
              <a:gd name="connsiteX0" fmla="*/ 627849 w 1646555"/>
              <a:gd name="connsiteY0" fmla="*/ 217553 h 482100"/>
              <a:gd name="connsiteX1" fmla="*/ 671280 w 1646555"/>
              <a:gd name="connsiteY1" fmla="*/ 247681 h 482100"/>
              <a:gd name="connsiteX2" fmla="*/ 656051 w 1646555"/>
              <a:gd name="connsiteY2" fmla="*/ 295285 h 482100"/>
              <a:gd name="connsiteX3" fmla="*/ 590460 w 1646555"/>
              <a:gd name="connsiteY3" fmla="*/ 329637 h 482100"/>
              <a:gd name="connsiteX4" fmla="*/ 545826 w 1646555"/>
              <a:gd name="connsiteY4" fmla="*/ 298907 h 482100"/>
              <a:gd name="connsiteX5" fmla="*/ 559697 w 1646555"/>
              <a:gd name="connsiteY5" fmla="*/ 255515 h 482100"/>
              <a:gd name="connsiteX6" fmla="*/ 627849 w 1646555"/>
              <a:gd name="connsiteY6" fmla="*/ 217553 h 482100"/>
              <a:gd name="connsiteX7" fmla="*/ 930623 w 1646555"/>
              <a:gd name="connsiteY7" fmla="*/ 183200 h 482100"/>
              <a:gd name="connsiteX8" fmla="*/ 893824 w 1646555"/>
              <a:gd name="connsiteY8" fmla="*/ 195852 h 482100"/>
              <a:gd name="connsiteX9" fmla="*/ 844974 w 1646555"/>
              <a:gd name="connsiteY9" fmla="*/ 366400 h 482100"/>
              <a:gd name="connsiteX10" fmla="*/ 876335 w 1646555"/>
              <a:gd name="connsiteY10" fmla="*/ 384471 h 482100"/>
              <a:gd name="connsiteX11" fmla="*/ 913126 w 1646555"/>
              <a:gd name="connsiteY11" fmla="*/ 374837 h 482100"/>
              <a:gd name="connsiteX12" fmla="*/ 961211 w 1646555"/>
              <a:gd name="connsiteY12" fmla="*/ 204250 h 482100"/>
              <a:gd name="connsiteX13" fmla="*/ 930623 w 1646555"/>
              <a:gd name="connsiteY13" fmla="*/ 183200 h 482100"/>
              <a:gd name="connsiteX14" fmla="*/ 369115 w 1646555"/>
              <a:gd name="connsiteY14" fmla="*/ 122329 h 482100"/>
              <a:gd name="connsiteX15" fmla="*/ 206267 w 1646555"/>
              <a:gd name="connsiteY15" fmla="*/ 216943 h 482100"/>
              <a:gd name="connsiteX16" fmla="*/ 214108 w 1646555"/>
              <a:gd name="connsiteY16" fmla="*/ 223571 h 482100"/>
              <a:gd name="connsiteX17" fmla="*/ 338955 w 1646555"/>
              <a:gd name="connsiteY17" fmla="*/ 223571 h 482100"/>
              <a:gd name="connsiteX18" fmla="*/ 387201 w 1646555"/>
              <a:gd name="connsiteY18" fmla="*/ 175364 h 482100"/>
              <a:gd name="connsiteX19" fmla="*/ 369115 w 1646555"/>
              <a:gd name="connsiteY19" fmla="*/ 122329 h 482100"/>
              <a:gd name="connsiteX20" fmla="*/ 1562084 w 1646555"/>
              <a:gd name="connsiteY20" fmla="*/ 103048 h 482100"/>
              <a:gd name="connsiteX21" fmla="*/ 1646555 w 1646555"/>
              <a:gd name="connsiteY21" fmla="*/ 178388 h 482100"/>
              <a:gd name="connsiteX22" fmla="*/ 1570147 w 1646555"/>
              <a:gd name="connsiteY22" fmla="*/ 450606 h 482100"/>
              <a:gd name="connsiteX23" fmla="*/ 1531932 w 1646555"/>
              <a:gd name="connsiteY23" fmla="*/ 471854 h 482100"/>
              <a:gd name="connsiteX24" fmla="*/ 1464454 w 1646555"/>
              <a:gd name="connsiteY24" fmla="*/ 454936 h 482100"/>
              <a:gd name="connsiteX25" fmla="*/ 1461067 w 1646555"/>
              <a:gd name="connsiteY25" fmla="*/ 442824 h 482100"/>
              <a:gd name="connsiteX26" fmla="*/ 1518397 w 1646555"/>
              <a:gd name="connsiteY26" fmla="*/ 251337 h 482100"/>
              <a:gd name="connsiteX27" fmla="*/ 1498758 w 1646555"/>
              <a:gd name="connsiteY27" fmla="*/ 224779 h 482100"/>
              <a:gd name="connsiteX28" fmla="*/ 1206849 w 1646555"/>
              <a:gd name="connsiteY28" fmla="*/ 455586 h 482100"/>
              <a:gd name="connsiteX29" fmla="*/ 1164028 w 1646555"/>
              <a:gd name="connsiteY29" fmla="*/ 469441 h 482100"/>
              <a:gd name="connsiteX30" fmla="*/ 1116977 w 1646555"/>
              <a:gd name="connsiteY30" fmla="*/ 456788 h 482100"/>
              <a:gd name="connsiteX31" fmla="*/ 1111817 w 1646555"/>
              <a:gd name="connsiteY31" fmla="*/ 441053 h 482100"/>
              <a:gd name="connsiteX32" fmla="*/ 1117585 w 1646555"/>
              <a:gd name="connsiteY32" fmla="*/ 417617 h 482100"/>
              <a:gd name="connsiteX33" fmla="*/ 1220713 w 1646555"/>
              <a:gd name="connsiteY33" fmla="*/ 130164 h 482100"/>
              <a:gd name="connsiteX34" fmla="*/ 1232127 w 1646555"/>
              <a:gd name="connsiteY34" fmla="*/ 122230 h 482100"/>
              <a:gd name="connsiteX35" fmla="*/ 1265958 w 1646555"/>
              <a:gd name="connsiteY35" fmla="*/ 118713 h 482100"/>
              <a:gd name="connsiteX36" fmla="*/ 1316135 w 1646555"/>
              <a:gd name="connsiteY36" fmla="*/ 126310 h 482100"/>
              <a:gd name="connsiteX37" fmla="*/ 1316238 w 1646555"/>
              <a:gd name="connsiteY37" fmla="*/ 147047 h 482100"/>
              <a:gd name="connsiteX38" fmla="*/ 1346170 w 1646555"/>
              <a:gd name="connsiteY38" fmla="*/ 186810 h 482100"/>
              <a:gd name="connsiteX39" fmla="*/ 1562084 w 1646555"/>
              <a:gd name="connsiteY39" fmla="*/ 103048 h 482100"/>
              <a:gd name="connsiteX40" fmla="*/ 969818 w 1646555"/>
              <a:gd name="connsiteY40" fmla="*/ 91597 h 482100"/>
              <a:gd name="connsiteX41" fmla="*/ 1124818 w 1646555"/>
              <a:gd name="connsiteY41" fmla="*/ 177773 h 482100"/>
              <a:gd name="connsiteX42" fmla="*/ 1064240 w 1646555"/>
              <a:gd name="connsiteY42" fmla="*/ 354338 h 482100"/>
              <a:gd name="connsiteX43" fmla="*/ 827478 w 1646555"/>
              <a:gd name="connsiteY43" fmla="*/ 471854 h 482100"/>
              <a:gd name="connsiteX44" fmla="*/ 680924 w 1646555"/>
              <a:gd name="connsiteY44" fmla="*/ 387484 h 482100"/>
              <a:gd name="connsiteX45" fmla="*/ 741236 w 1646555"/>
              <a:gd name="connsiteY45" fmla="*/ 213937 h 482100"/>
              <a:gd name="connsiteX46" fmla="*/ 969818 w 1646555"/>
              <a:gd name="connsiteY46" fmla="*/ 91597 h 482100"/>
              <a:gd name="connsiteX47" fmla="*/ 422792 w 1646555"/>
              <a:gd name="connsiteY47" fmla="*/ 0 h 482100"/>
              <a:gd name="connsiteX48" fmla="*/ 520494 w 1646555"/>
              <a:gd name="connsiteY48" fmla="*/ 186810 h 482100"/>
              <a:gd name="connsiteX49" fmla="*/ 381775 w 1646555"/>
              <a:gd name="connsiteY49" fmla="*/ 315777 h 482100"/>
              <a:gd name="connsiteX50" fmla="*/ 330514 w 1646555"/>
              <a:gd name="connsiteY50" fmla="*/ 315777 h 482100"/>
              <a:gd name="connsiteX51" fmla="*/ 176108 w 1646555"/>
              <a:gd name="connsiteY51" fmla="*/ 312760 h 482100"/>
              <a:gd name="connsiteX52" fmla="*/ 161639 w 1646555"/>
              <a:gd name="connsiteY52" fmla="*/ 315777 h 482100"/>
              <a:gd name="connsiteX53" fmla="*/ 261154 w 1646555"/>
              <a:gd name="connsiteY53" fmla="*/ 403160 h 482100"/>
              <a:gd name="connsiteX54" fmla="*/ 345589 w 1646555"/>
              <a:gd name="connsiteY54" fmla="*/ 366638 h 482100"/>
              <a:gd name="connsiteX55" fmla="*/ 434850 w 1646555"/>
              <a:gd name="connsiteY55" fmla="*/ 360368 h 482100"/>
              <a:gd name="connsiteX56" fmla="*/ 518688 w 1646555"/>
              <a:gd name="connsiteY56" fmla="*/ 385076 h 482100"/>
              <a:gd name="connsiteX57" fmla="*/ 293723 w 1646555"/>
              <a:gd name="connsiteY57" fmla="*/ 482100 h 482100"/>
              <a:gd name="connsiteX58" fmla="*/ 0 w 1646555"/>
              <a:gd name="connsiteY58" fmla="*/ 297096 h 482100"/>
              <a:gd name="connsiteX59" fmla="*/ 422792 w 1646555"/>
              <a:gd name="connsiteY59" fmla="*/ 0 h 48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46555" h="482100">
                <a:moveTo>
                  <a:pt x="627849" y="217553"/>
                </a:moveTo>
                <a:cubicBezTo>
                  <a:pt x="650255" y="217553"/>
                  <a:pt x="671280" y="226862"/>
                  <a:pt x="671280" y="247681"/>
                </a:cubicBezTo>
                <a:cubicBezTo>
                  <a:pt x="671280" y="259127"/>
                  <a:pt x="657938" y="290629"/>
                  <a:pt x="656051" y="295285"/>
                </a:cubicBezTo>
                <a:cubicBezTo>
                  <a:pt x="644056" y="324844"/>
                  <a:pt x="612602" y="329637"/>
                  <a:pt x="590460" y="329637"/>
                </a:cubicBezTo>
                <a:cubicBezTo>
                  <a:pt x="557240" y="329637"/>
                  <a:pt x="545826" y="317717"/>
                  <a:pt x="545826" y="298907"/>
                </a:cubicBezTo>
                <a:cubicBezTo>
                  <a:pt x="545826" y="284348"/>
                  <a:pt x="558081" y="259218"/>
                  <a:pt x="559697" y="255515"/>
                </a:cubicBezTo>
                <a:cubicBezTo>
                  <a:pt x="574653" y="221273"/>
                  <a:pt x="601426" y="217553"/>
                  <a:pt x="627849" y="217553"/>
                </a:cubicBezTo>
                <a:close/>
                <a:moveTo>
                  <a:pt x="930623" y="183200"/>
                </a:moveTo>
                <a:cubicBezTo>
                  <a:pt x="918980" y="183200"/>
                  <a:pt x="901671" y="185010"/>
                  <a:pt x="893824" y="195852"/>
                </a:cubicBezTo>
                <a:cubicBezTo>
                  <a:pt x="864444" y="236497"/>
                  <a:pt x="844974" y="338128"/>
                  <a:pt x="844974" y="366400"/>
                </a:cubicBezTo>
                <a:cubicBezTo>
                  <a:pt x="844974" y="385703"/>
                  <a:pt x="858397" y="384471"/>
                  <a:pt x="876335" y="384471"/>
                </a:cubicBezTo>
                <a:cubicBezTo>
                  <a:pt x="886771" y="384471"/>
                  <a:pt x="903617" y="384734"/>
                  <a:pt x="913126" y="374837"/>
                </a:cubicBezTo>
                <a:cubicBezTo>
                  <a:pt x="938939" y="347972"/>
                  <a:pt x="961211" y="226230"/>
                  <a:pt x="961211" y="204250"/>
                </a:cubicBezTo>
                <a:cubicBezTo>
                  <a:pt x="961211" y="188620"/>
                  <a:pt x="960084" y="183200"/>
                  <a:pt x="930623" y="183200"/>
                </a:cubicBezTo>
                <a:close/>
                <a:moveTo>
                  <a:pt x="369115" y="122329"/>
                </a:moveTo>
                <a:cubicBezTo>
                  <a:pt x="313588" y="122329"/>
                  <a:pt x="216049" y="207175"/>
                  <a:pt x="206267" y="216943"/>
                </a:cubicBezTo>
                <a:cubicBezTo>
                  <a:pt x="199029" y="224181"/>
                  <a:pt x="204443" y="223571"/>
                  <a:pt x="214108" y="223571"/>
                </a:cubicBezTo>
                <a:lnTo>
                  <a:pt x="338955" y="223571"/>
                </a:lnTo>
                <a:cubicBezTo>
                  <a:pt x="383189" y="223571"/>
                  <a:pt x="387201" y="216137"/>
                  <a:pt x="387201" y="175364"/>
                </a:cubicBezTo>
                <a:cubicBezTo>
                  <a:pt x="387201" y="153565"/>
                  <a:pt x="386173" y="122329"/>
                  <a:pt x="369115" y="122329"/>
                </a:cubicBezTo>
                <a:close/>
                <a:moveTo>
                  <a:pt x="1562084" y="103048"/>
                </a:moveTo>
                <a:cubicBezTo>
                  <a:pt x="1631012" y="103048"/>
                  <a:pt x="1646555" y="145544"/>
                  <a:pt x="1646555" y="178388"/>
                </a:cubicBezTo>
                <a:cubicBezTo>
                  <a:pt x="1646555" y="233519"/>
                  <a:pt x="1580916" y="422278"/>
                  <a:pt x="1570147" y="450606"/>
                </a:cubicBezTo>
                <a:cubicBezTo>
                  <a:pt x="1563067" y="469221"/>
                  <a:pt x="1549505" y="471854"/>
                  <a:pt x="1531932" y="471854"/>
                </a:cubicBezTo>
                <a:cubicBezTo>
                  <a:pt x="1500131" y="471854"/>
                  <a:pt x="1476147" y="464292"/>
                  <a:pt x="1464454" y="454936"/>
                </a:cubicBezTo>
                <a:cubicBezTo>
                  <a:pt x="1462029" y="453011"/>
                  <a:pt x="1459033" y="448879"/>
                  <a:pt x="1461067" y="442824"/>
                </a:cubicBezTo>
                <a:cubicBezTo>
                  <a:pt x="1473021" y="407224"/>
                  <a:pt x="1518397" y="279032"/>
                  <a:pt x="1518397" y="251337"/>
                </a:cubicBezTo>
                <a:cubicBezTo>
                  <a:pt x="1518397" y="236177"/>
                  <a:pt x="1513909" y="224779"/>
                  <a:pt x="1498758" y="224779"/>
                </a:cubicBezTo>
                <a:cubicBezTo>
                  <a:pt x="1406918" y="224779"/>
                  <a:pt x="1238182" y="420584"/>
                  <a:pt x="1206849" y="455586"/>
                </a:cubicBezTo>
                <a:cubicBezTo>
                  <a:pt x="1196597" y="467026"/>
                  <a:pt x="1181575" y="469441"/>
                  <a:pt x="1164028" y="469441"/>
                </a:cubicBezTo>
                <a:cubicBezTo>
                  <a:pt x="1142309" y="469441"/>
                  <a:pt x="1119179" y="457926"/>
                  <a:pt x="1116977" y="456788"/>
                </a:cubicBezTo>
                <a:cubicBezTo>
                  <a:pt x="1110110" y="453242"/>
                  <a:pt x="1109786" y="449324"/>
                  <a:pt x="1111817" y="441053"/>
                </a:cubicBezTo>
                <a:lnTo>
                  <a:pt x="1117585" y="417617"/>
                </a:lnTo>
                <a:cubicBezTo>
                  <a:pt x="1128141" y="374744"/>
                  <a:pt x="1182812" y="216125"/>
                  <a:pt x="1220713" y="130164"/>
                </a:cubicBezTo>
                <a:cubicBezTo>
                  <a:pt x="1222324" y="126530"/>
                  <a:pt x="1223897" y="123513"/>
                  <a:pt x="1232127" y="122230"/>
                </a:cubicBezTo>
                <a:cubicBezTo>
                  <a:pt x="1235950" y="121632"/>
                  <a:pt x="1248492" y="118713"/>
                  <a:pt x="1265958" y="118713"/>
                </a:cubicBezTo>
                <a:cubicBezTo>
                  <a:pt x="1278765" y="118713"/>
                  <a:pt x="1303656" y="119624"/>
                  <a:pt x="1316135" y="126310"/>
                </a:cubicBezTo>
                <a:cubicBezTo>
                  <a:pt x="1316135" y="126310"/>
                  <a:pt x="1316238" y="126124"/>
                  <a:pt x="1316238" y="147047"/>
                </a:cubicBezTo>
                <a:cubicBezTo>
                  <a:pt x="1316238" y="156084"/>
                  <a:pt x="1317226" y="186810"/>
                  <a:pt x="1346170" y="186810"/>
                </a:cubicBezTo>
                <a:cubicBezTo>
                  <a:pt x="1395015" y="186810"/>
                  <a:pt x="1483685" y="103048"/>
                  <a:pt x="1562084" y="103048"/>
                </a:cubicBezTo>
                <a:close/>
                <a:moveTo>
                  <a:pt x="969818" y="91597"/>
                </a:moveTo>
                <a:cubicBezTo>
                  <a:pt x="1039012" y="91597"/>
                  <a:pt x="1124818" y="102450"/>
                  <a:pt x="1124818" y="177773"/>
                </a:cubicBezTo>
                <a:cubicBezTo>
                  <a:pt x="1124818" y="224169"/>
                  <a:pt x="1078970" y="326038"/>
                  <a:pt x="1064240" y="354338"/>
                </a:cubicBezTo>
                <a:cubicBezTo>
                  <a:pt x="1002651" y="472656"/>
                  <a:pt x="920369" y="471854"/>
                  <a:pt x="827478" y="471854"/>
                </a:cubicBezTo>
                <a:cubicBezTo>
                  <a:pt x="782088" y="471854"/>
                  <a:pt x="680924" y="472378"/>
                  <a:pt x="680924" y="387484"/>
                </a:cubicBezTo>
                <a:cubicBezTo>
                  <a:pt x="680924" y="349515"/>
                  <a:pt x="714040" y="279922"/>
                  <a:pt x="741236" y="213937"/>
                </a:cubicBezTo>
                <a:cubicBezTo>
                  <a:pt x="752800" y="185875"/>
                  <a:pt x="802070" y="91597"/>
                  <a:pt x="969818" y="91597"/>
                </a:cubicBezTo>
                <a:close/>
                <a:moveTo>
                  <a:pt x="422792" y="0"/>
                </a:moveTo>
                <a:cubicBezTo>
                  <a:pt x="508765" y="0"/>
                  <a:pt x="520494" y="136815"/>
                  <a:pt x="520494" y="186810"/>
                </a:cubicBezTo>
                <a:cubicBezTo>
                  <a:pt x="520494" y="293623"/>
                  <a:pt x="454733" y="315777"/>
                  <a:pt x="381775" y="315777"/>
                </a:cubicBezTo>
                <a:lnTo>
                  <a:pt x="330514" y="315777"/>
                </a:lnTo>
                <a:cubicBezTo>
                  <a:pt x="279281" y="315777"/>
                  <a:pt x="176108" y="312760"/>
                  <a:pt x="176108" y="312760"/>
                </a:cubicBezTo>
                <a:cubicBezTo>
                  <a:pt x="167831" y="312598"/>
                  <a:pt x="161639" y="310954"/>
                  <a:pt x="161639" y="315777"/>
                </a:cubicBezTo>
                <a:cubicBezTo>
                  <a:pt x="161639" y="350607"/>
                  <a:pt x="201074" y="403160"/>
                  <a:pt x="261154" y="403160"/>
                </a:cubicBezTo>
                <a:cubicBezTo>
                  <a:pt x="308466" y="403160"/>
                  <a:pt x="338955" y="373631"/>
                  <a:pt x="345589" y="366638"/>
                </a:cubicBezTo>
                <a:cubicBezTo>
                  <a:pt x="345589" y="366638"/>
                  <a:pt x="399951" y="360368"/>
                  <a:pt x="434850" y="360368"/>
                </a:cubicBezTo>
                <a:cubicBezTo>
                  <a:pt x="468739" y="360368"/>
                  <a:pt x="518688" y="365790"/>
                  <a:pt x="518688" y="385076"/>
                </a:cubicBezTo>
                <a:cubicBezTo>
                  <a:pt x="518688" y="422696"/>
                  <a:pt x="396356" y="482100"/>
                  <a:pt x="293723" y="482100"/>
                </a:cubicBezTo>
                <a:cubicBezTo>
                  <a:pt x="139194" y="482100"/>
                  <a:pt x="0" y="398223"/>
                  <a:pt x="0" y="297096"/>
                </a:cubicBezTo>
                <a:cubicBezTo>
                  <a:pt x="0" y="127639"/>
                  <a:pt x="327325" y="0"/>
                  <a:pt x="422792" y="0"/>
                </a:cubicBezTo>
                <a:close/>
              </a:path>
            </a:pathLst>
          </a:custGeom>
          <a:solidFill>
            <a:schemeClr val="bg1"/>
          </a:solidFill>
        </p:spPr>
        <p:txBody>
          <a:bodyPr wrap="square">
            <a:noAutofit/>
          </a:bodyPr>
          <a:lstStyle>
            <a:lvl1pPr>
              <a:lnSpc>
                <a:spcPct val="100000"/>
              </a:lnSpc>
              <a:spcAft>
                <a:spcPts val="0"/>
              </a:spcAft>
              <a:defRPr sz="800"/>
            </a:lvl1pPr>
            <a:lvl5pPr>
              <a:defRPr/>
            </a:lvl5pPr>
          </a:lstStyle>
          <a:p>
            <a:pPr lvl="0"/>
            <a:r>
              <a:rPr lang="en-GB" noProof="0"/>
              <a:t>  </a:t>
            </a:r>
          </a:p>
        </p:txBody>
      </p:sp>
    </p:spTree>
    <p:extLst>
      <p:ext uri="{BB962C8B-B14F-4D97-AF65-F5344CB8AC3E}">
        <p14:creationId xmlns:p14="http://schemas.microsoft.com/office/powerpoint/2010/main" val="383504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chart with small Imag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D89DC9A-FBE8-D440-F9E1-B90DCE3E7EC9}"/>
              </a:ext>
            </a:extLst>
          </p:cNvPr>
          <p:cNvSpPr>
            <a:spLocks noGrp="1"/>
          </p:cNvSpPr>
          <p:nvPr>
            <p:ph type="dt" sz="half" idx="10"/>
            <p:custDataLst>
              <p:tags r:id="rId1"/>
            </p:custDataLst>
          </p:nvPr>
        </p:nvSpPr>
        <p:spPr>
          <a:xfrm>
            <a:off x="12192000" y="6858000"/>
            <a:ext cx="0" cy="0"/>
          </a:xfrm>
        </p:spPr>
        <p:txBody>
          <a:bodyPr anchor="b"/>
          <a:lstStyle>
            <a:lvl1pPr algn="r">
              <a:defRPr sz="100">
                <a:noFill/>
              </a:defRPr>
            </a:lvl1pPr>
          </a:lstStyle>
          <a:p>
            <a:fld id="{C25F2DB8-05D3-784A-98E0-7A06DBBA287E}" type="datetime1">
              <a:rPr lang="en-GB" noProof="0" smtClean="0"/>
              <a:t>17/11/2025</a:t>
            </a:fld>
            <a:endParaRPr lang="en-GB" noProof="0"/>
          </a:p>
        </p:txBody>
      </p:sp>
      <p:sp>
        <p:nvSpPr>
          <p:cNvPr id="4" name="Fußzeilenplatzhalter 3">
            <a:extLst>
              <a:ext uri="{FF2B5EF4-FFF2-40B4-BE49-F238E27FC236}">
                <a16:creationId xmlns:a16="http://schemas.microsoft.com/office/drawing/2014/main" id="{E57627D1-B40C-E389-8DD5-0DD1E92EA484}"/>
              </a:ext>
            </a:extLst>
          </p:cNvPr>
          <p:cNvSpPr>
            <a:spLocks noGrp="1"/>
          </p:cNvSpPr>
          <p:nvPr>
            <p:ph type="ftr" sz="quarter" idx="11"/>
            <p:custDataLst>
              <p:tags r:id="rId2"/>
            </p:custDataLst>
          </p:nvPr>
        </p:nvSpPr>
        <p:spPr>
          <a:xfrm>
            <a:off x="12192000" y="6858000"/>
            <a:ext cx="0" cy="0"/>
          </a:xfrm>
        </p:spPr>
        <p:txBody>
          <a:bodyPr anchor="b"/>
          <a:lstStyle>
            <a:lvl1pPr algn="r">
              <a:defRPr sz="100">
                <a:noFill/>
              </a:defRPr>
            </a:lvl1pPr>
          </a:lstStyle>
          <a:p>
            <a:r>
              <a:rPr lang="en-GB" noProof="0"/>
              <a:t>New E.ON PowerPoint Master</a:t>
            </a:r>
          </a:p>
        </p:txBody>
      </p:sp>
      <p:sp>
        <p:nvSpPr>
          <p:cNvPr id="5" name="Foliennummernplatzhalter 4">
            <a:extLst>
              <a:ext uri="{FF2B5EF4-FFF2-40B4-BE49-F238E27FC236}">
                <a16:creationId xmlns:a16="http://schemas.microsoft.com/office/drawing/2014/main" id="{065A4D41-9BDD-B66B-9FB7-CE532CA1E31E}"/>
              </a:ext>
            </a:extLst>
          </p:cNvPr>
          <p:cNvSpPr>
            <a:spLocks noGrp="1"/>
          </p:cNvSpPr>
          <p:nvPr>
            <p:ph type="sldNum" sz="quarter" idx="12"/>
            <p:custDataLst>
              <p:tags r:id="rId3"/>
            </p:custDataLst>
          </p:nvPr>
        </p:nvSpPr>
        <p:spPr>
          <a:xfrm>
            <a:off x="12192000" y="6858000"/>
            <a:ext cx="0" cy="0"/>
          </a:xfrm>
        </p:spPr>
        <p:txBody>
          <a:bodyPr anchor="b"/>
          <a:lstStyle>
            <a:lvl1pPr algn="r">
              <a:defRPr sz="100">
                <a:noFill/>
              </a:defRPr>
            </a:lvl1pPr>
          </a:lstStyle>
          <a:p>
            <a:fld id="{01FFFE70-FC19-4A94-9D10-0B3C8E890CB2}" type="slidenum">
              <a:rPr lang="en-GB" noProof="0" smtClean="0"/>
              <a:pPr/>
              <a:t>‹#›</a:t>
            </a:fld>
            <a:endParaRPr lang="en-GB" noProof="0"/>
          </a:p>
        </p:txBody>
      </p:sp>
      <p:sp>
        <p:nvSpPr>
          <p:cNvPr id="7" name="Image">
            <a:extLst>
              <a:ext uri="{FF2B5EF4-FFF2-40B4-BE49-F238E27FC236}">
                <a16:creationId xmlns:a16="http://schemas.microsoft.com/office/drawing/2014/main" id="{3A04AC39-7148-C419-6962-E080928AA6A4}"/>
              </a:ext>
            </a:extLst>
          </p:cNvPr>
          <p:cNvSpPr>
            <a:spLocks noGrp="1"/>
          </p:cNvSpPr>
          <p:nvPr>
            <p:ph type="pic" sz="quarter" idx="15" hasCustomPrompt="1"/>
          </p:nvPr>
        </p:nvSpPr>
        <p:spPr>
          <a:xfrm>
            <a:off x="4572000" y="0"/>
            <a:ext cx="7620000" cy="6858000"/>
          </a:xfrm>
          <a:solidFill>
            <a:srgbClr val="999999"/>
          </a:solidFill>
        </p:spPr>
        <p:txBody>
          <a:bodyPr tIns="0" anchor="ctr" anchorCtr="0"/>
          <a:lstStyle>
            <a:lvl1pPr algn="ctr">
              <a:defRPr>
                <a:solidFill>
                  <a:schemeClr val="bg1"/>
                </a:solidFill>
              </a:defRPr>
            </a:lvl1pPr>
          </a:lstStyle>
          <a:p>
            <a:r>
              <a:rPr lang="en-GB" noProof="0" dirty="0"/>
              <a:t>Insert Picture</a:t>
            </a:r>
          </a:p>
        </p:txBody>
      </p:sp>
      <p:sp>
        <p:nvSpPr>
          <p:cNvPr id="9" name="Contact information">
            <a:extLst>
              <a:ext uri="{FF2B5EF4-FFF2-40B4-BE49-F238E27FC236}">
                <a16:creationId xmlns:a16="http://schemas.microsoft.com/office/drawing/2014/main" id="{711219D6-CE9D-0F40-A923-24FB0FE24731}"/>
              </a:ext>
            </a:extLst>
          </p:cNvPr>
          <p:cNvSpPr>
            <a:spLocks noGrp="1"/>
          </p:cNvSpPr>
          <p:nvPr>
            <p:ph type="body" sz="quarter" idx="14" hasCustomPrompt="1"/>
          </p:nvPr>
        </p:nvSpPr>
        <p:spPr>
          <a:xfrm>
            <a:off x="480000" y="3212976"/>
            <a:ext cx="3528000" cy="235385"/>
          </a:xfrm>
        </p:spPr>
        <p:txBody>
          <a:bodyPr>
            <a:noAutofit/>
          </a:bodyPr>
          <a:lstStyle>
            <a:lvl1pPr>
              <a:defRPr sz="1400">
                <a:solidFill>
                  <a:schemeClr val="accent1"/>
                </a:solidFill>
                <a:latin typeface="+mn-lt"/>
              </a:defRPr>
            </a:lvl1pPr>
          </a:lstStyle>
          <a:p>
            <a:pPr lvl="0"/>
            <a:r>
              <a:rPr lang="en-GB" noProof="0"/>
              <a:t>Edit contact Information</a:t>
            </a:r>
          </a:p>
        </p:txBody>
      </p:sp>
      <p:sp>
        <p:nvSpPr>
          <p:cNvPr id="8" name="Name">
            <a:extLst>
              <a:ext uri="{FF2B5EF4-FFF2-40B4-BE49-F238E27FC236}">
                <a16:creationId xmlns:a16="http://schemas.microsoft.com/office/drawing/2014/main" id="{33495D4A-F00D-763A-E57E-AF2EFD0C6039}"/>
              </a:ext>
            </a:extLst>
          </p:cNvPr>
          <p:cNvSpPr>
            <a:spLocks noGrp="1"/>
          </p:cNvSpPr>
          <p:nvPr>
            <p:ph type="body" sz="quarter" idx="13" hasCustomPrompt="1"/>
          </p:nvPr>
        </p:nvSpPr>
        <p:spPr>
          <a:xfrm>
            <a:off x="480000" y="2865600"/>
            <a:ext cx="3528000" cy="302647"/>
          </a:xfrm>
        </p:spPr>
        <p:txBody>
          <a:bodyPr>
            <a:noAutofit/>
          </a:bodyPr>
          <a:lstStyle>
            <a:lvl1pPr>
              <a:defRPr b="1">
                <a:solidFill>
                  <a:schemeClr val="accent1"/>
                </a:solidFill>
                <a:latin typeface="+mj-lt"/>
              </a:defRPr>
            </a:lvl1pPr>
          </a:lstStyle>
          <a:p>
            <a:pPr lvl="0"/>
            <a:r>
              <a:rPr lang="en-GB" noProof="0"/>
              <a:t>Edit name</a:t>
            </a:r>
          </a:p>
        </p:txBody>
      </p:sp>
      <p:sp>
        <p:nvSpPr>
          <p:cNvPr id="2" name="Title">
            <a:extLst>
              <a:ext uri="{FF2B5EF4-FFF2-40B4-BE49-F238E27FC236}">
                <a16:creationId xmlns:a16="http://schemas.microsoft.com/office/drawing/2014/main" id="{B9906940-4A55-7491-73FA-F7C757B94F11}"/>
              </a:ext>
            </a:extLst>
          </p:cNvPr>
          <p:cNvSpPr>
            <a:spLocks noGrp="1"/>
          </p:cNvSpPr>
          <p:nvPr>
            <p:ph type="title" hasCustomPrompt="1"/>
          </p:nvPr>
        </p:nvSpPr>
        <p:spPr>
          <a:xfrm>
            <a:off x="480000" y="512763"/>
            <a:ext cx="3528000" cy="2243691"/>
          </a:xfrm>
        </p:spPr>
        <p:txBody>
          <a:bodyPr>
            <a:noAutofit/>
          </a:bodyPr>
          <a:lstStyle>
            <a:lvl1pPr>
              <a:lnSpc>
                <a:spcPct val="80000"/>
              </a:lnSpc>
              <a:defRPr sz="5400">
                <a:solidFill>
                  <a:schemeClr val="accent1"/>
                </a:solidFill>
                <a:latin typeface="EON Office Head" pitchFamily="2" charset="0"/>
                <a:cs typeface="EON Office Head" pitchFamily="2" charset="0"/>
              </a:defRPr>
            </a:lvl1pPr>
          </a:lstStyle>
          <a:p>
            <a:r>
              <a:rPr lang="en-GB" noProof="0"/>
              <a:t>Edit closing statement</a:t>
            </a:r>
          </a:p>
        </p:txBody>
      </p:sp>
      <p:pic>
        <p:nvPicPr>
          <p:cNvPr id="10" name="MIO_AGENDA_LAST_SLIDE" descr="Schließen mit einfarbiger Füllung" hidden="1">
            <a:extLst>
              <a:ext uri="{FF2B5EF4-FFF2-40B4-BE49-F238E27FC236}">
                <a16:creationId xmlns:a16="http://schemas.microsoft.com/office/drawing/2014/main" id="{B448BCEC-C644-97C8-EDFE-A5318AB3EA7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11" name="MIO_AGENDA_IGNORE_CHAPTER_REFERENCE" descr="Schließen mit einfarbiger Füllung" hidden="1">
            <a:extLst>
              <a:ext uri="{FF2B5EF4-FFF2-40B4-BE49-F238E27FC236}">
                <a16:creationId xmlns:a16="http://schemas.microsoft.com/office/drawing/2014/main" id="{B00E2E16-40EB-598C-C85E-F2E8A9EE055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pic>
        <p:nvPicPr>
          <p:cNvPr id="12" name="MIO_AGENDA_IGNORE_NAVIGATION" descr="Schließen mit einfarbiger Füllung" hidden="1">
            <a:extLst>
              <a:ext uri="{FF2B5EF4-FFF2-40B4-BE49-F238E27FC236}">
                <a16:creationId xmlns:a16="http://schemas.microsoft.com/office/drawing/2014/main" id="{D64DA533-F61A-5EEF-7809-39495E4A5F6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12000" y="0"/>
            <a:ext cx="180000" cy="180000"/>
          </a:xfrm>
          <a:prstGeom prst="rect">
            <a:avLst/>
          </a:prstGeom>
        </p:spPr>
      </p:pic>
      <p:sp>
        <p:nvSpPr>
          <p:cNvPr id="13" name="Grafik 11">
            <a:extLst>
              <a:ext uri="{FF2B5EF4-FFF2-40B4-BE49-F238E27FC236}">
                <a16:creationId xmlns:a16="http://schemas.microsoft.com/office/drawing/2014/main" id="{2ECF4FC3-EEC3-D10C-FFF1-1F6C8CD146E4}"/>
              </a:ext>
            </a:extLst>
          </p:cNvPr>
          <p:cNvSpPr>
            <a:spLocks noChangeAspect="1"/>
          </p:cNvSpPr>
          <p:nvPr userDrawn="1"/>
        </p:nvSpPr>
        <p:spPr>
          <a:xfrm>
            <a:off x="479425" y="5863136"/>
            <a:ext cx="1646555" cy="482100"/>
          </a:xfrm>
          <a:custGeom>
            <a:avLst/>
            <a:gdLst>
              <a:gd name="connsiteX0" fmla="*/ 12192000 w 12192000"/>
              <a:gd name="connsiteY0" fmla="*/ 1320881 h 3569732"/>
              <a:gd name="connsiteX1" fmla="*/ 11626234 w 12192000"/>
              <a:gd name="connsiteY1" fmla="*/ 3336532 h 3569732"/>
              <a:gd name="connsiteX2" fmla="*/ 11343268 w 12192000"/>
              <a:gd name="connsiteY2" fmla="*/ 3493865 h 3569732"/>
              <a:gd name="connsiteX3" fmla="*/ 10843621 w 12192000"/>
              <a:gd name="connsiteY3" fmla="*/ 3368594 h 3569732"/>
              <a:gd name="connsiteX4" fmla="*/ 10818543 w 12192000"/>
              <a:gd name="connsiteY4" fmla="*/ 3278906 h 3569732"/>
              <a:gd name="connsiteX5" fmla="*/ 11243050 w 12192000"/>
              <a:gd name="connsiteY5" fmla="*/ 1861035 h 3569732"/>
              <a:gd name="connsiteX6" fmla="*/ 11097628 w 12192000"/>
              <a:gd name="connsiteY6" fmla="*/ 1664382 h 3569732"/>
              <a:gd name="connsiteX7" fmla="*/ 8936174 w 12192000"/>
              <a:gd name="connsiteY7" fmla="*/ 3373408 h 3569732"/>
              <a:gd name="connsiteX8" fmla="*/ 8619106 w 12192000"/>
              <a:gd name="connsiteY8" fmla="*/ 3475999 h 3569732"/>
              <a:gd name="connsiteX9" fmla="*/ 8270715 w 12192000"/>
              <a:gd name="connsiteY9" fmla="*/ 3382303 h 3569732"/>
              <a:gd name="connsiteX10" fmla="*/ 8232508 w 12192000"/>
              <a:gd name="connsiteY10" fmla="*/ 3265797 h 3569732"/>
              <a:gd name="connsiteX11" fmla="*/ 8275217 w 12192000"/>
              <a:gd name="connsiteY11" fmla="*/ 3092264 h 3569732"/>
              <a:gd name="connsiteX12" fmla="*/ 9038830 w 12192000"/>
              <a:gd name="connsiteY12" fmla="*/ 963802 h 3569732"/>
              <a:gd name="connsiteX13" fmla="*/ 9123348 w 12192000"/>
              <a:gd name="connsiteY13" fmla="*/ 905056 h 3569732"/>
              <a:gd name="connsiteX14" fmla="*/ 9373847 w 12192000"/>
              <a:gd name="connsiteY14" fmla="*/ 879013 h 3569732"/>
              <a:gd name="connsiteX15" fmla="*/ 9745385 w 12192000"/>
              <a:gd name="connsiteY15" fmla="*/ 935266 h 3569732"/>
              <a:gd name="connsiteX16" fmla="*/ 9746154 w 12192000"/>
              <a:gd name="connsiteY16" fmla="*/ 1088816 h 3569732"/>
              <a:gd name="connsiteX17" fmla="*/ 9967785 w 12192000"/>
              <a:gd name="connsiteY17" fmla="*/ 1383238 h 3569732"/>
              <a:gd name="connsiteX18" fmla="*/ 11566531 w 12192000"/>
              <a:gd name="connsiteY18" fmla="*/ 763023 h 3569732"/>
              <a:gd name="connsiteX19" fmla="*/ 12192000 w 12192000"/>
              <a:gd name="connsiteY19" fmla="*/ 1320882 h 3569732"/>
              <a:gd name="connsiteX20" fmla="*/ 4970529 w 12192000"/>
              <a:gd name="connsiteY20" fmla="*/ 1833961 h 3569732"/>
              <a:gd name="connsiteX21" fmla="*/ 4857762 w 12192000"/>
              <a:gd name="connsiteY21" fmla="*/ 2186449 h 3569732"/>
              <a:gd name="connsiteX22" fmla="*/ 4372089 w 12192000"/>
              <a:gd name="connsiteY22" fmla="*/ 2440812 h 3569732"/>
              <a:gd name="connsiteX23" fmla="*/ 4041592 w 12192000"/>
              <a:gd name="connsiteY23" fmla="*/ 2213268 h 3569732"/>
              <a:gd name="connsiteX24" fmla="*/ 4144305 w 12192000"/>
              <a:gd name="connsiteY24" fmla="*/ 1891971 h 3569732"/>
              <a:gd name="connsiteX25" fmla="*/ 4648941 w 12192000"/>
              <a:gd name="connsiteY25" fmla="*/ 1610878 h 3569732"/>
              <a:gd name="connsiteX26" fmla="*/ 4970529 w 12192000"/>
              <a:gd name="connsiteY26" fmla="*/ 1833961 h 3569732"/>
              <a:gd name="connsiteX27" fmla="*/ 2867052 w 12192000"/>
              <a:gd name="connsiteY27" fmla="*/ 1298492 h 3569732"/>
              <a:gd name="connsiteX28" fmla="*/ 2733128 w 12192000"/>
              <a:gd name="connsiteY28" fmla="*/ 905786 h 3569732"/>
              <a:gd name="connsiteX29" fmla="*/ 1527312 w 12192000"/>
              <a:gd name="connsiteY29" fmla="*/ 1606364 h 3569732"/>
              <a:gd name="connsiteX30" fmla="*/ 1585376 w 12192000"/>
              <a:gd name="connsiteY30" fmla="*/ 1655443 h 3569732"/>
              <a:gd name="connsiteX31" fmla="*/ 2509808 w 12192000"/>
              <a:gd name="connsiteY31" fmla="*/ 1655443 h 3569732"/>
              <a:gd name="connsiteX32" fmla="*/ 2867052 w 12192000"/>
              <a:gd name="connsiteY32" fmla="*/ 1298492 h 3569732"/>
              <a:gd name="connsiteX33" fmla="*/ 3854023 w 12192000"/>
              <a:gd name="connsiteY33" fmla="*/ 1383238 h 3569732"/>
              <a:gd name="connsiteX34" fmla="*/ 2826875 w 12192000"/>
              <a:gd name="connsiteY34" fmla="*/ 2338183 h 3569732"/>
              <a:gd name="connsiteX35" fmla="*/ 2447310 w 12192000"/>
              <a:gd name="connsiteY35" fmla="*/ 2338183 h 3569732"/>
              <a:gd name="connsiteX36" fmla="*/ 1304000 w 12192000"/>
              <a:gd name="connsiteY36" fmla="*/ 2315841 h 3569732"/>
              <a:gd name="connsiteX37" fmla="*/ 1196861 w 12192000"/>
              <a:gd name="connsiteY37" fmla="*/ 2338183 h 3569732"/>
              <a:gd name="connsiteX38" fmla="*/ 1933726 w 12192000"/>
              <a:gd name="connsiteY38" fmla="*/ 2985215 h 3569732"/>
              <a:gd name="connsiteX39" fmla="*/ 2558932 w 12192000"/>
              <a:gd name="connsiteY39" fmla="*/ 2714783 h 3569732"/>
              <a:gd name="connsiteX40" fmla="*/ 3219870 w 12192000"/>
              <a:gd name="connsiteY40" fmla="*/ 2668357 h 3569732"/>
              <a:gd name="connsiteX41" fmla="*/ 3840649 w 12192000"/>
              <a:gd name="connsiteY41" fmla="*/ 2851310 h 3569732"/>
              <a:gd name="connsiteX42" fmla="*/ 2174884 w 12192000"/>
              <a:gd name="connsiteY42" fmla="*/ 3569733 h 3569732"/>
              <a:gd name="connsiteX43" fmla="*/ 0 w 12192000"/>
              <a:gd name="connsiteY43" fmla="*/ 2199858 h 3569732"/>
              <a:gd name="connsiteX44" fmla="*/ 3130587 w 12192000"/>
              <a:gd name="connsiteY44" fmla="*/ 0 h 3569732"/>
              <a:gd name="connsiteX45" fmla="*/ 3854023 w 12192000"/>
              <a:gd name="connsiteY45" fmla="*/ 1383238 h 3569732"/>
              <a:gd name="connsiteX46" fmla="*/ 6890844 w 12192000"/>
              <a:gd name="connsiteY46" fmla="*/ 1356508 h 3569732"/>
              <a:gd name="connsiteX47" fmla="*/ 6618362 w 12192000"/>
              <a:gd name="connsiteY47" fmla="*/ 1450194 h 3569732"/>
              <a:gd name="connsiteX48" fmla="*/ 6256653 w 12192000"/>
              <a:gd name="connsiteY48" fmla="*/ 2713023 h 3569732"/>
              <a:gd name="connsiteX49" fmla="*/ 6488864 w 12192000"/>
              <a:gd name="connsiteY49" fmla="*/ 2846834 h 3569732"/>
              <a:gd name="connsiteX50" fmla="*/ 6761289 w 12192000"/>
              <a:gd name="connsiteY50" fmla="*/ 2775499 h 3569732"/>
              <a:gd name="connsiteX51" fmla="*/ 7117333 w 12192000"/>
              <a:gd name="connsiteY51" fmla="*/ 1512379 h 3569732"/>
              <a:gd name="connsiteX52" fmla="*/ 6890844 w 12192000"/>
              <a:gd name="connsiteY52" fmla="*/ 1356508 h 3569732"/>
              <a:gd name="connsiteX53" fmla="*/ 8328768 w 12192000"/>
              <a:gd name="connsiteY53" fmla="*/ 1316327 h 3569732"/>
              <a:gd name="connsiteX54" fmla="*/ 7880215 w 12192000"/>
              <a:gd name="connsiteY54" fmla="*/ 2623709 h 3569732"/>
              <a:gd name="connsiteX55" fmla="*/ 6127099 w 12192000"/>
              <a:gd name="connsiteY55" fmla="*/ 3493865 h 3569732"/>
              <a:gd name="connsiteX56" fmla="*/ 5041936 w 12192000"/>
              <a:gd name="connsiteY56" fmla="*/ 2869139 h 3569732"/>
              <a:gd name="connsiteX57" fmla="*/ 5488520 w 12192000"/>
              <a:gd name="connsiteY57" fmla="*/ 1584104 h 3569732"/>
              <a:gd name="connsiteX58" fmla="*/ 7181069 w 12192000"/>
              <a:gd name="connsiteY58" fmla="*/ 678232 h 3569732"/>
              <a:gd name="connsiteX59" fmla="*/ 8328768 w 12192000"/>
              <a:gd name="connsiteY59" fmla="*/ 1316327 h 356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3569732">
                <a:moveTo>
                  <a:pt x="12192000" y="1320881"/>
                </a:moveTo>
                <a:cubicBezTo>
                  <a:pt x="12192000" y="1729102"/>
                  <a:pt x="11705971" y="3126779"/>
                  <a:pt x="11626234" y="3336532"/>
                </a:cubicBezTo>
                <a:cubicBezTo>
                  <a:pt x="11573809" y="3474370"/>
                  <a:pt x="11473385" y="3493865"/>
                  <a:pt x="11343268" y="3493865"/>
                </a:cubicBezTo>
                <a:cubicBezTo>
                  <a:pt x="11107794" y="3493865"/>
                  <a:pt x="10930203" y="3437869"/>
                  <a:pt x="10843621" y="3368594"/>
                </a:cubicBezTo>
                <a:cubicBezTo>
                  <a:pt x="10825671" y="3354342"/>
                  <a:pt x="10803482" y="3323741"/>
                  <a:pt x="10818543" y="3278906"/>
                </a:cubicBezTo>
                <a:cubicBezTo>
                  <a:pt x="10907057" y="3015310"/>
                  <a:pt x="11243050" y="2066104"/>
                  <a:pt x="11243050" y="1861035"/>
                </a:cubicBezTo>
                <a:cubicBezTo>
                  <a:pt x="11243050" y="1748785"/>
                  <a:pt x="11209812" y="1664382"/>
                  <a:pt x="11097628" y="1664382"/>
                </a:cubicBezTo>
                <a:cubicBezTo>
                  <a:pt x="10417596" y="1664382"/>
                  <a:pt x="9168178" y="3114232"/>
                  <a:pt x="8936174" y="3373408"/>
                </a:cubicBezTo>
                <a:cubicBezTo>
                  <a:pt x="8860264" y="3458114"/>
                  <a:pt x="8749035" y="3475999"/>
                  <a:pt x="8619106" y="3475999"/>
                </a:cubicBezTo>
                <a:cubicBezTo>
                  <a:pt x="8458284" y="3475999"/>
                  <a:pt x="8287015" y="3390731"/>
                  <a:pt x="8270715" y="3382303"/>
                </a:cubicBezTo>
                <a:cubicBezTo>
                  <a:pt x="8219865" y="3356047"/>
                  <a:pt x="8217464" y="3327037"/>
                  <a:pt x="8232508" y="3265797"/>
                </a:cubicBezTo>
                <a:lnTo>
                  <a:pt x="8275217" y="3092264"/>
                </a:lnTo>
                <a:cubicBezTo>
                  <a:pt x="8353377" y="2774807"/>
                  <a:pt x="8758189" y="1600306"/>
                  <a:pt x="9038830" y="963802"/>
                </a:cubicBezTo>
                <a:cubicBezTo>
                  <a:pt x="9050759" y="936899"/>
                  <a:pt x="9062407" y="914553"/>
                  <a:pt x="9123348" y="905056"/>
                </a:cubicBezTo>
                <a:cubicBezTo>
                  <a:pt x="9151653" y="900629"/>
                  <a:pt x="9244519" y="879013"/>
                  <a:pt x="9373847" y="879013"/>
                </a:cubicBezTo>
                <a:cubicBezTo>
                  <a:pt x="9468682" y="879013"/>
                  <a:pt x="9652988" y="885759"/>
                  <a:pt x="9745385" y="935266"/>
                </a:cubicBezTo>
                <a:cubicBezTo>
                  <a:pt x="9745385" y="935266"/>
                  <a:pt x="9746154" y="933891"/>
                  <a:pt x="9746154" y="1088816"/>
                </a:cubicBezTo>
                <a:cubicBezTo>
                  <a:pt x="9746154" y="1155729"/>
                  <a:pt x="9753468" y="1383238"/>
                  <a:pt x="9967785" y="1383238"/>
                </a:cubicBezTo>
                <a:cubicBezTo>
                  <a:pt x="10329456" y="1383238"/>
                  <a:pt x="10986024" y="763023"/>
                  <a:pt x="11566531" y="763023"/>
                </a:cubicBezTo>
                <a:cubicBezTo>
                  <a:pt x="12076908" y="763023"/>
                  <a:pt x="12192000" y="1077686"/>
                  <a:pt x="12192000" y="1320882"/>
                </a:cubicBezTo>
                <a:moveTo>
                  <a:pt x="4970529" y="1833961"/>
                </a:moveTo>
                <a:cubicBezTo>
                  <a:pt x="4970529" y="1918715"/>
                  <a:pt x="4871736" y="2151971"/>
                  <a:pt x="4857762" y="2186449"/>
                </a:cubicBezTo>
                <a:cubicBezTo>
                  <a:pt x="4768948" y="2405323"/>
                  <a:pt x="4536043" y="2440812"/>
                  <a:pt x="4372089" y="2440812"/>
                </a:cubicBezTo>
                <a:cubicBezTo>
                  <a:pt x="4126110" y="2440812"/>
                  <a:pt x="4041592" y="2352547"/>
                  <a:pt x="4041592" y="2213268"/>
                </a:cubicBezTo>
                <a:cubicBezTo>
                  <a:pt x="4041592" y="2105470"/>
                  <a:pt x="4132338" y="1919389"/>
                  <a:pt x="4144305" y="1891971"/>
                </a:cubicBezTo>
                <a:cubicBezTo>
                  <a:pt x="4255046" y="1638425"/>
                  <a:pt x="4453288" y="1610878"/>
                  <a:pt x="4648941" y="1610878"/>
                </a:cubicBezTo>
                <a:cubicBezTo>
                  <a:pt x="4814846" y="1610878"/>
                  <a:pt x="4970529" y="1679810"/>
                  <a:pt x="4970529" y="1833961"/>
                </a:cubicBezTo>
                <a:moveTo>
                  <a:pt x="2867052" y="1298492"/>
                </a:moveTo>
                <a:cubicBezTo>
                  <a:pt x="2867052" y="1137078"/>
                  <a:pt x="2859437" y="905786"/>
                  <a:pt x="2733128" y="905786"/>
                </a:cubicBezTo>
                <a:cubicBezTo>
                  <a:pt x="2321976" y="905786"/>
                  <a:pt x="1599742" y="1534037"/>
                  <a:pt x="1527312" y="1606364"/>
                </a:cubicBezTo>
                <a:cubicBezTo>
                  <a:pt x="1473720" y="1659955"/>
                  <a:pt x="1513806" y="1655443"/>
                  <a:pt x="1585376" y="1655443"/>
                </a:cubicBezTo>
                <a:lnTo>
                  <a:pt x="2509808" y="1655443"/>
                </a:lnTo>
                <a:cubicBezTo>
                  <a:pt x="2837341" y="1655443"/>
                  <a:pt x="2867052" y="1600392"/>
                  <a:pt x="2867052" y="1298492"/>
                </a:cubicBezTo>
                <a:moveTo>
                  <a:pt x="3854023" y="1383238"/>
                </a:moveTo>
                <a:cubicBezTo>
                  <a:pt x="3854023" y="2174145"/>
                  <a:pt x="3367093" y="2338183"/>
                  <a:pt x="2826875" y="2338183"/>
                </a:cubicBezTo>
                <a:lnTo>
                  <a:pt x="2447310" y="2338183"/>
                </a:lnTo>
                <a:cubicBezTo>
                  <a:pt x="2067951" y="2338183"/>
                  <a:pt x="1304000" y="2315841"/>
                  <a:pt x="1304000" y="2315841"/>
                </a:cubicBezTo>
                <a:cubicBezTo>
                  <a:pt x="1242710" y="2314642"/>
                  <a:pt x="1196861" y="2302469"/>
                  <a:pt x="1196861" y="2338183"/>
                </a:cubicBezTo>
                <a:cubicBezTo>
                  <a:pt x="1196861" y="2596086"/>
                  <a:pt x="1488861" y="2985215"/>
                  <a:pt x="1933726" y="2985215"/>
                </a:cubicBezTo>
                <a:cubicBezTo>
                  <a:pt x="2284049" y="2985215"/>
                  <a:pt x="2509808" y="2766566"/>
                  <a:pt x="2558932" y="2714783"/>
                </a:cubicBezTo>
                <a:cubicBezTo>
                  <a:pt x="2558932" y="2714783"/>
                  <a:pt x="2961456" y="2668357"/>
                  <a:pt x="3219870" y="2668357"/>
                </a:cubicBezTo>
                <a:cubicBezTo>
                  <a:pt x="3470800" y="2668357"/>
                  <a:pt x="3840649" y="2708509"/>
                  <a:pt x="3840649" y="2851310"/>
                </a:cubicBezTo>
                <a:cubicBezTo>
                  <a:pt x="3840649" y="3129869"/>
                  <a:pt x="2934840" y="3569733"/>
                  <a:pt x="2174884" y="3569733"/>
                </a:cubicBezTo>
                <a:cubicBezTo>
                  <a:pt x="1030667" y="3569732"/>
                  <a:pt x="0" y="2948658"/>
                  <a:pt x="0" y="2199858"/>
                </a:cubicBezTo>
                <a:cubicBezTo>
                  <a:pt x="0" y="945107"/>
                  <a:pt x="2423695" y="0"/>
                  <a:pt x="3130587" y="0"/>
                </a:cubicBezTo>
                <a:cubicBezTo>
                  <a:pt x="3767178" y="0"/>
                  <a:pt x="3854023" y="1013050"/>
                  <a:pt x="3854023" y="1383238"/>
                </a:cubicBezTo>
                <a:moveTo>
                  <a:pt x="6890844" y="1356508"/>
                </a:moveTo>
                <a:cubicBezTo>
                  <a:pt x="6804637" y="1356508"/>
                  <a:pt x="6676471" y="1369917"/>
                  <a:pt x="6618362" y="1450194"/>
                </a:cubicBezTo>
                <a:cubicBezTo>
                  <a:pt x="6400819" y="1751148"/>
                  <a:pt x="6256653" y="2503682"/>
                  <a:pt x="6256653" y="2713023"/>
                </a:cubicBezTo>
                <a:cubicBezTo>
                  <a:pt x="6256653" y="2855954"/>
                  <a:pt x="6356046" y="2846834"/>
                  <a:pt x="6488864" y="2846834"/>
                </a:cubicBezTo>
                <a:cubicBezTo>
                  <a:pt x="6566143" y="2846834"/>
                  <a:pt x="6690876" y="2848782"/>
                  <a:pt x="6761289" y="2775499"/>
                </a:cubicBezTo>
                <a:cubicBezTo>
                  <a:pt x="6952423" y="2576571"/>
                  <a:pt x="7117333" y="1675126"/>
                  <a:pt x="7117333" y="1512379"/>
                </a:cubicBezTo>
                <a:cubicBezTo>
                  <a:pt x="7117333" y="1396647"/>
                  <a:pt x="7108987" y="1356508"/>
                  <a:pt x="6890844" y="1356508"/>
                </a:cubicBezTo>
                <a:moveTo>
                  <a:pt x="8328768" y="1316327"/>
                </a:moveTo>
                <a:cubicBezTo>
                  <a:pt x="8328768" y="1659868"/>
                  <a:pt x="7989286" y="2414162"/>
                  <a:pt x="7880215" y="2623709"/>
                </a:cubicBezTo>
                <a:cubicBezTo>
                  <a:pt x="7424178" y="3499802"/>
                  <a:pt x="6814916" y="3493865"/>
                  <a:pt x="6127099" y="3493865"/>
                </a:cubicBezTo>
                <a:cubicBezTo>
                  <a:pt x="5791012" y="3493865"/>
                  <a:pt x="5041936" y="3497742"/>
                  <a:pt x="5041936" y="2869139"/>
                </a:cubicBezTo>
                <a:cubicBezTo>
                  <a:pt x="5041936" y="2587995"/>
                  <a:pt x="5287146" y="2072696"/>
                  <a:pt x="5488520" y="1584104"/>
                </a:cubicBezTo>
                <a:cubicBezTo>
                  <a:pt x="5574145" y="1376320"/>
                  <a:pt x="5938967" y="678232"/>
                  <a:pt x="7181069" y="678232"/>
                </a:cubicBezTo>
                <a:cubicBezTo>
                  <a:pt x="7693415" y="678232"/>
                  <a:pt x="8328768" y="758596"/>
                  <a:pt x="8328768" y="1316327"/>
                </a:cubicBezTo>
              </a:path>
            </a:pathLst>
          </a:custGeom>
          <a:solidFill>
            <a:srgbClr val="EA1B0A"/>
          </a:solidFill>
          <a:ln w="0" cap="flat">
            <a:noFill/>
            <a:prstDash val="solid"/>
            <a:miter/>
          </a:ln>
        </p:spPr>
        <p:txBody>
          <a:bodyPr rtlCol="0" anchor="ctr"/>
          <a:lstStyle/>
          <a:p>
            <a:endParaRPr lang="de-DE"/>
          </a:p>
        </p:txBody>
      </p:sp>
    </p:spTree>
    <p:extLst>
      <p:ext uri="{BB962C8B-B14F-4D97-AF65-F5344CB8AC3E}">
        <p14:creationId xmlns:p14="http://schemas.microsoft.com/office/powerpoint/2010/main" val="3758901461"/>
      </p:ext>
    </p:extLst>
  </p:cSld>
  <p:clrMapOvr>
    <a:masterClrMapping/>
  </p:clrMapOvr>
  <p:extLst>
    <p:ext uri="{DCECCB84-F9BA-43D5-87BE-67443E8EF086}">
      <p15:sldGuideLst xmlns:p15="http://schemas.microsoft.com/office/powerpoint/2012/main">
        <p15:guide id="1" pos="252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A07EBC5-4080-1670-4BA3-EC5161A2746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
        <p:nvSpPr>
          <p:cNvPr id="2" name="Title 1"/>
          <p:cNvSpPr>
            <a:spLocks noGrp="1"/>
          </p:cNvSpPr>
          <p:nvPr>
            <p:ph type="ctrTitle" hasCustomPrompt="1"/>
          </p:nvPr>
        </p:nvSpPr>
        <p:spPr>
          <a:xfrm>
            <a:off x="340283" y="2886513"/>
            <a:ext cx="5476695" cy="1248291"/>
          </a:xfrm>
        </p:spPr>
        <p:txBody>
          <a:bodyPr anchor="ctr"/>
          <a:lstStyle>
            <a:lvl1pPr algn="l">
              <a:lnSpc>
                <a:spcPct val="75000"/>
              </a:lnSpc>
              <a:defRPr sz="5250" cap="all" spc="0" baseline="0">
                <a:solidFill>
                  <a:schemeClr val="tx1"/>
                </a:solidFill>
              </a:defRPr>
            </a:lvl1pPr>
          </a:lstStyle>
          <a:p>
            <a:r>
              <a:rPr lang="en-GB"/>
              <a:t>Click to edit title style</a:t>
            </a:r>
          </a:p>
        </p:txBody>
      </p:sp>
      <p:sp>
        <p:nvSpPr>
          <p:cNvPr id="9" name="Text Placeholder 8">
            <a:extLst>
              <a:ext uri="{FF2B5EF4-FFF2-40B4-BE49-F238E27FC236}">
                <a16:creationId xmlns:a16="http://schemas.microsoft.com/office/drawing/2014/main" id="{905E279B-52AE-D647-B85A-157AF4C09E70}"/>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6" name="Text Placeholder 5">
            <a:extLst>
              <a:ext uri="{FF2B5EF4-FFF2-40B4-BE49-F238E27FC236}">
                <a16:creationId xmlns:a16="http://schemas.microsoft.com/office/drawing/2014/main" id="{C5350722-5A38-70CC-6633-DA75790A586E}"/>
              </a:ext>
            </a:extLst>
          </p:cNvPr>
          <p:cNvSpPr>
            <a:spLocks noGrp="1"/>
          </p:cNvSpPr>
          <p:nvPr>
            <p:ph type="body" sz="quarter" idx="13"/>
          </p:nvPr>
        </p:nvSpPr>
        <p:spPr>
          <a:xfrm>
            <a:off x="332345" y="6191100"/>
            <a:ext cx="5484634" cy="324000"/>
          </a:xfrm>
          <a:noFill/>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10" name="Picture Placeholder 9">
            <a:extLst>
              <a:ext uri="{FF2B5EF4-FFF2-40B4-BE49-F238E27FC236}">
                <a16:creationId xmlns:a16="http://schemas.microsoft.com/office/drawing/2014/main" id="{8F41D3CF-A8B4-C9A7-5124-83BBE4C3E786}"/>
              </a:ext>
            </a:extLst>
          </p:cNvPr>
          <p:cNvSpPr>
            <a:spLocks noGrp="1"/>
          </p:cNvSpPr>
          <p:nvPr>
            <p:ph type="pic" sz="quarter" idx="11"/>
          </p:nvPr>
        </p:nvSpPr>
        <p:spPr>
          <a:xfrm>
            <a:off x="6096000" y="0"/>
            <a:ext cx="6096000" cy="6858000"/>
          </a:xfrm>
          <a:noFill/>
        </p:spPr>
        <p:txBody>
          <a:bodyPr anchor="ctr"/>
          <a:lstStyle>
            <a:lvl1pPr algn="ctr">
              <a:defRPr>
                <a:solidFill>
                  <a:schemeClr val="tx1"/>
                </a:solidFill>
              </a:defRPr>
            </a:lvl1pPr>
          </a:lstStyle>
          <a:p>
            <a:r>
              <a:rPr lang="en-US"/>
              <a:t>Click icon to add picture</a:t>
            </a:r>
            <a:endParaRPr lang="en-GB"/>
          </a:p>
        </p:txBody>
      </p:sp>
      <p:pic>
        <p:nvPicPr>
          <p:cNvPr id="3" name="Graphic 2">
            <a:extLst>
              <a:ext uri="{FF2B5EF4-FFF2-40B4-BE49-F238E27FC236}">
                <a16:creationId xmlns:a16="http://schemas.microsoft.com/office/drawing/2014/main" id="{433455B9-E010-53C8-0D32-5BE419E93AF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Tree>
    <p:extLst>
      <p:ext uri="{BB962C8B-B14F-4D97-AF65-F5344CB8AC3E}">
        <p14:creationId xmlns:p14="http://schemas.microsoft.com/office/powerpoint/2010/main" val="40354187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15:clr>
            <a:srgbClr val="646464"/>
          </p15:clr>
        </p15:guide>
        <p15:guide id="10" pos="7680">
          <p15:clr>
            <a:srgbClr val="646464"/>
          </p15:clr>
        </p15:guide>
        <p15:guide id="11" pos="217">
          <p15:clr>
            <a:srgbClr val="646464"/>
          </p15:clr>
        </p15:guide>
        <p15:guide id="12" pos="7462">
          <p15:clr>
            <a:srgbClr val="646464"/>
          </p15:clr>
        </p15:guide>
        <p15:guide id="13" orient="horz">
          <p15:clr>
            <a:srgbClr val="646464"/>
          </p15:clr>
        </p15:guide>
        <p15:guide id="14" orient="horz" pos="4320">
          <p15:clr>
            <a:srgbClr val="646464"/>
          </p15:clr>
        </p15:guide>
        <p15:guide id="15" orient="horz" pos="217">
          <p15:clr>
            <a:srgbClr val="646464"/>
          </p15:clr>
        </p15:guide>
        <p15:guide id="16" orient="horz" pos="4102">
          <p15:clr>
            <a:srgbClr val="64646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9AAA0281-F474-80E6-3C0C-23138CEDCFC1}"/>
              </a:ext>
            </a:extLst>
          </p:cNvPr>
          <p:cNvSpPr>
            <a:spLocks noGrp="1"/>
          </p:cNvSpPr>
          <p:nvPr>
            <p:ph type="body" sz="quarter" idx="12" hasCustomPrompt="1"/>
            <p:custDataLst>
              <p:tags r:id="rId1"/>
            </p:custDataLst>
          </p:nvPr>
        </p:nvSpPr>
        <p:spPr>
          <a:xfrm>
            <a:off x="7084896" y="32688"/>
            <a:ext cx="4818577" cy="1213666"/>
          </a:xfrm>
        </p:spPr>
        <p:txBody>
          <a:bodyPr wrap="square">
            <a:spAutoFit/>
          </a:bodyPr>
          <a:lstStyle>
            <a:lvl1pPr marL="0" indent="0">
              <a:lnSpc>
                <a:spcPct val="75000"/>
              </a:lnSpc>
              <a:spcBef>
                <a:spcPts val="0"/>
              </a:spcBef>
              <a:spcAft>
                <a:spcPts val="0"/>
              </a:spcAft>
              <a:buNone/>
              <a:defRPr sz="5250" b="1" cap="all" spc="-75" baseline="0">
                <a:solidFill>
                  <a:schemeClr val="tx1"/>
                </a:solidFill>
              </a:defRPr>
            </a:lvl1pPr>
            <a:lvl2pPr marL="0" indent="0">
              <a:lnSpc>
                <a:spcPct val="75000"/>
              </a:lnSpc>
              <a:spcBef>
                <a:spcPts val="0"/>
              </a:spcBef>
              <a:spcAft>
                <a:spcPts val="0"/>
              </a:spcAft>
              <a:buFont typeface="Arial" panose="020B0604020202020204" pitchFamily="34" charset="0"/>
              <a:buNone/>
              <a:defRPr sz="5250" b="1" cap="all" spc="-75" baseline="0">
                <a:solidFill>
                  <a:schemeClr val="accent1"/>
                </a:solidFill>
              </a:defRPr>
            </a:lvl2pPr>
            <a:lvl3pPr>
              <a:lnSpc>
                <a:spcPct val="97000"/>
              </a:lnSpc>
              <a:spcBef>
                <a:spcPts val="0"/>
              </a:spcBef>
              <a:spcAft>
                <a:spcPts val="0"/>
              </a:spcAft>
              <a:defRPr sz="1500">
                <a:solidFill>
                  <a:schemeClr val="bg1"/>
                </a:solidFill>
              </a:defRPr>
            </a:lvl3pPr>
            <a:lvl4pPr>
              <a:lnSpc>
                <a:spcPct val="97000"/>
              </a:lnSpc>
              <a:spcBef>
                <a:spcPts val="0"/>
              </a:spcBef>
              <a:spcAft>
                <a:spcPts val="0"/>
              </a:spcAft>
              <a:defRPr sz="1500">
                <a:solidFill>
                  <a:schemeClr val="bg1"/>
                </a:solidFill>
              </a:defRPr>
            </a:lvl4pPr>
            <a:lvl5pPr>
              <a:lnSpc>
                <a:spcPct val="97000"/>
              </a:lnSpc>
              <a:spcBef>
                <a:spcPts val="0"/>
              </a:spcBef>
              <a:spcAft>
                <a:spcPts val="0"/>
              </a:spcAft>
              <a:defRPr sz="1500">
                <a:solidFill>
                  <a:schemeClr val="bg1"/>
                </a:solidFill>
              </a:defRPr>
            </a:lvl5pPr>
          </a:lstStyle>
          <a:p>
            <a:pPr lvl="0"/>
            <a:r>
              <a:rPr lang="en-GB"/>
              <a:t>Level 1 text</a:t>
            </a:r>
          </a:p>
          <a:p>
            <a:pPr lvl="1"/>
            <a:r>
              <a:rPr lang="en-GB"/>
              <a:t>Level 2 text</a:t>
            </a:r>
          </a:p>
        </p:txBody>
      </p:sp>
      <p:sp>
        <p:nvSpPr>
          <p:cNvPr id="8" name="Picture Placeholder 7">
            <a:extLst>
              <a:ext uri="{FF2B5EF4-FFF2-40B4-BE49-F238E27FC236}">
                <a16:creationId xmlns:a16="http://schemas.microsoft.com/office/drawing/2014/main" id="{AA153A70-D027-2663-C177-298A71E6B573}"/>
              </a:ext>
            </a:extLst>
          </p:cNvPr>
          <p:cNvSpPr>
            <a:spLocks noGrp="1"/>
          </p:cNvSpPr>
          <p:nvPr>
            <p:ph type="pic" sz="quarter" idx="25"/>
          </p:nvPr>
        </p:nvSpPr>
        <p:spPr>
          <a:xfrm>
            <a:off x="0" y="0"/>
            <a:ext cx="6096000" cy="6848416"/>
          </a:xfrm>
        </p:spPr>
        <p:txBody>
          <a:bodyPr bIns="2808000" anchor="b"/>
          <a:lstStyle>
            <a:lvl1pPr algn="ctr">
              <a:defRPr/>
            </a:lvl1pPr>
          </a:lstStyle>
          <a:p>
            <a:r>
              <a:rPr lang="en-US"/>
              <a:t>Click icon to add picture</a:t>
            </a:r>
            <a:endParaRPr lang="en-GB"/>
          </a:p>
        </p:txBody>
      </p:sp>
      <p:sp>
        <p:nvSpPr>
          <p:cNvPr id="10" name="Text Placeholder 24">
            <a:extLst>
              <a:ext uri="{FF2B5EF4-FFF2-40B4-BE49-F238E27FC236}">
                <a16:creationId xmlns:a16="http://schemas.microsoft.com/office/drawing/2014/main" id="{5D326B1D-29CB-7092-8DA7-97156A5A3CBA}"/>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GB"/>
              <a:t>  </a:t>
            </a:r>
          </a:p>
        </p:txBody>
      </p:sp>
      <p:sp>
        <p:nvSpPr>
          <p:cNvPr id="4" name="Text Placeholder 8">
            <a:extLst>
              <a:ext uri="{FF2B5EF4-FFF2-40B4-BE49-F238E27FC236}">
                <a16:creationId xmlns:a16="http://schemas.microsoft.com/office/drawing/2014/main" id="{E0394D99-CBE8-1F34-3C20-31ABE2227F4A}"/>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3" name="Text Placeholder 5">
            <a:extLst>
              <a:ext uri="{FF2B5EF4-FFF2-40B4-BE49-F238E27FC236}">
                <a16:creationId xmlns:a16="http://schemas.microsoft.com/office/drawing/2014/main" id="{CB3874C6-B4DF-BE1A-7681-7CD6889A4571}"/>
              </a:ext>
            </a:extLst>
          </p:cNvPr>
          <p:cNvSpPr>
            <a:spLocks noGrp="1"/>
          </p:cNvSpPr>
          <p:nvPr>
            <p:ph type="body" sz="quarter" idx="13"/>
          </p:nvPr>
        </p:nvSpPr>
        <p:spPr>
          <a:xfrm>
            <a:off x="332345" y="6192000"/>
            <a:ext cx="5484634" cy="324000"/>
          </a:xfrm>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35335870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15:clr>
            <a:srgbClr val="646464"/>
          </p15:clr>
        </p15:guide>
        <p15:guide id="10" pos="7680">
          <p15:clr>
            <a:srgbClr val="646464"/>
          </p15:clr>
        </p15:guide>
        <p15:guide id="11" pos="217">
          <p15:clr>
            <a:srgbClr val="646464"/>
          </p15:clr>
        </p15:guide>
        <p15:guide id="12" pos="7462">
          <p15:clr>
            <a:srgbClr val="646464"/>
          </p15:clr>
        </p15:guide>
        <p15:guide id="13" orient="horz">
          <p15:clr>
            <a:srgbClr val="646464"/>
          </p15:clr>
        </p15:guide>
        <p15:guide id="14" orient="horz" pos="4320">
          <p15:clr>
            <a:srgbClr val="646464"/>
          </p15:clr>
        </p15:guide>
        <p15:guide id="15" orient="horz" pos="217">
          <p15:clr>
            <a:srgbClr val="646464"/>
          </p15:clr>
        </p15:guide>
        <p15:guide id="16" orient="horz" pos="4102">
          <p15:clr>
            <a:srgbClr val="64646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1D90-A999-D188-A423-B12F82BA1AC2}"/>
              </a:ext>
            </a:extLst>
          </p:cNvPr>
          <p:cNvSpPr>
            <a:spLocks noGrp="1"/>
          </p:cNvSpPr>
          <p:nvPr>
            <p:ph type="ctrTitle" hasCustomPrompt="1"/>
          </p:nvPr>
        </p:nvSpPr>
        <p:spPr>
          <a:xfrm>
            <a:off x="348033" y="5304871"/>
            <a:ext cx="5278067" cy="1360448"/>
          </a:xfrm>
        </p:spPr>
        <p:txBody>
          <a:bodyPr anchor="b"/>
          <a:lstStyle>
            <a:lvl1pPr algn="l">
              <a:lnSpc>
                <a:spcPct val="75000"/>
              </a:lnSpc>
              <a:defRPr sz="5250" cap="all" spc="-100" baseline="0">
                <a:solidFill>
                  <a:schemeClr val="tx1"/>
                </a:solidFill>
              </a:defRPr>
            </a:lvl1pPr>
          </a:lstStyle>
          <a:p>
            <a:r>
              <a:rPr lang="en-GB"/>
              <a:t>Click to edit title style</a:t>
            </a:r>
          </a:p>
        </p:txBody>
      </p:sp>
      <p:sp>
        <p:nvSpPr>
          <p:cNvPr id="5" name="Text Placeholder 8">
            <a:extLst>
              <a:ext uri="{FF2B5EF4-FFF2-40B4-BE49-F238E27FC236}">
                <a16:creationId xmlns:a16="http://schemas.microsoft.com/office/drawing/2014/main" id="{AC9BF52A-CAAF-62EA-793E-4EA85C1185CE}"/>
              </a:ext>
            </a:extLst>
          </p:cNvPr>
          <p:cNvSpPr>
            <a:spLocks noGrp="1"/>
          </p:cNvSpPr>
          <p:nvPr>
            <p:ph type="body" sz="quarter" idx="14" hasCustomPrompt="1"/>
          </p:nvPr>
        </p:nvSpPr>
        <p:spPr>
          <a:xfrm>
            <a:off x="5928686" y="5989770"/>
            <a:ext cx="5915281"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4" name="Text Placeholder 5">
            <a:extLst>
              <a:ext uri="{FF2B5EF4-FFF2-40B4-BE49-F238E27FC236}">
                <a16:creationId xmlns:a16="http://schemas.microsoft.com/office/drawing/2014/main" id="{94397874-CDEC-7422-4467-135426123301}"/>
              </a:ext>
            </a:extLst>
          </p:cNvPr>
          <p:cNvSpPr>
            <a:spLocks noGrp="1"/>
          </p:cNvSpPr>
          <p:nvPr>
            <p:ph type="body" sz="quarter" idx="13"/>
          </p:nvPr>
        </p:nvSpPr>
        <p:spPr>
          <a:xfrm>
            <a:off x="5924550" y="6353370"/>
            <a:ext cx="5915280" cy="324000"/>
          </a:xfrm>
        </p:spPr>
        <p:txBody>
          <a:bodyPr/>
          <a:lstStyle>
            <a:lvl1pPr marL="0" indent="0">
              <a:lnSpc>
                <a:spcPct val="90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8862A65D-63FF-685F-9C11-BC5B4ACB9A69}"/>
              </a:ext>
            </a:extLst>
          </p:cNvPr>
          <p:cNvSpPr>
            <a:spLocks noGrp="1"/>
          </p:cNvSpPr>
          <p:nvPr>
            <p:ph type="pic" sz="quarter" idx="25"/>
          </p:nvPr>
        </p:nvSpPr>
        <p:spPr>
          <a:xfrm>
            <a:off x="0" y="0"/>
            <a:ext cx="12192000" cy="5145437"/>
          </a:xfrm>
        </p:spPr>
        <p:txBody>
          <a:bodyPr tIns="2088000"/>
          <a:lstStyle>
            <a:lvl1pPr algn="ctr">
              <a:defRPr>
                <a:solidFill>
                  <a:schemeClr val="tx1"/>
                </a:solidFill>
              </a:defRPr>
            </a:lvl1pPr>
          </a:lstStyle>
          <a:p>
            <a:r>
              <a:rPr lang="en-US"/>
              <a:t>Click icon to add picture</a:t>
            </a:r>
            <a:endParaRPr lang="en-GB"/>
          </a:p>
        </p:txBody>
      </p:sp>
      <p:sp>
        <p:nvSpPr>
          <p:cNvPr id="6" name="Text Placeholder 24">
            <a:extLst>
              <a:ext uri="{FF2B5EF4-FFF2-40B4-BE49-F238E27FC236}">
                <a16:creationId xmlns:a16="http://schemas.microsoft.com/office/drawing/2014/main" id="{7369B37E-4659-11AD-13B0-0E2057CFC8E0}"/>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28085470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15:clr>
            <a:srgbClr val="646464"/>
          </p15:clr>
        </p15:guide>
        <p15:guide id="10" pos="7680">
          <p15:clr>
            <a:srgbClr val="646464"/>
          </p15:clr>
        </p15:guide>
        <p15:guide id="11" pos="217">
          <p15:clr>
            <a:srgbClr val="646464"/>
          </p15:clr>
        </p15:guide>
        <p15:guide id="12" pos="7462">
          <p15:clr>
            <a:srgbClr val="646464"/>
          </p15:clr>
        </p15:guide>
        <p15:guide id="13" orient="horz">
          <p15:clr>
            <a:srgbClr val="646464"/>
          </p15:clr>
        </p15:guide>
        <p15:guide id="14" orient="horz" pos="4320">
          <p15:clr>
            <a:srgbClr val="646464"/>
          </p15:clr>
        </p15:guide>
        <p15:guide id="15" orient="horz" pos="217">
          <p15:clr>
            <a:srgbClr val="646464"/>
          </p15:clr>
        </p15:guide>
        <p15:guide id="16" orient="horz" pos="4102">
          <p15:clr>
            <a:srgbClr val="64646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6544-3139-DD05-E217-DF86B51D9355}"/>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1872619158"/>
      </p:ext>
    </p:extLst>
  </p:cSld>
  <p:clrMapOvr>
    <a:masterClrMapping/>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Light Blue)">
    <p:bg>
      <p:bgPr>
        <a:solidFill>
          <a:schemeClr val="bg2"/>
        </a:solidFill>
        <a:effectLst/>
      </p:bgPr>
    </p:bg>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E4B61C9A-1B23-1396-A262-4077CAFCB5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8269" y="6124244"/>
            <a:ext cx="1159369" cy="316634"/>
          </a:xfrm>
          <a:prstGeom prst="rect">
            <a:avLst/>
          </a:prstGeom>
        </p:spPr>
      </p:pic>
      <p:sp>
        <p:nvSpPr>
          <p:cNvPr id="18" name="Text Placeholder 17">
            <a:extLst>
              <a:ext uri="{FF2B5EF4-FFF2-40B4-BE49-F238E27FC236}">
                <a16:creationId xmlns:a16="http://schemas.microsoft.com/office/drawing/2014/main" id="{D249FE32-07D0-4B96-F4D4-5FE08E7EF051}"/>
              </a:ext>
            </a:extLst>
          </p:cNvPr>
          <p:cNvSpPr>
            <a:spLocks noGrp="1"/>
          </p:cNvSpPr>
          <p:nvPr>
            <p:ph type="body" sz="quarter" idx="11" hasCustomPrompt="1"/>
          </p:nvPr>
        </p:nvSpPr>
        <p:spPr>
          <a:xfrm>
            <a:off x="1214650" y="2921029"/>
            <a:ext cx="9762700" cy="581186"/>
          </a:xfrm>
          <a:prstGeom prst="rect">
            <a:avLst/>
          </a:prstGeom>
        </p:spPr>
        <p:txBody>
          <a:bodyPr anchor="b"/>
          <a:lstStyle>
            <a:lvl1pPr marL="0" indent="0" algn="ctr">
              <a:buNone/>
              <a:defRPr sz="3200" b="1" i="0">
                <a:solidFill>
                  <a:schemeClr val="tx1"/>
                </a:solidFill>
                <a:latin typeface="Myriad Pro" panose="020B0503030403020204" pitchFamily="34" charset="0"/>
              </a:defRPr>
            </a:lvl1pPr>
          </a:lstStyle>
          <a:p>
            <a:pPr lvl="0"/>
            <a:r>
              <a:rPr lang="en-GB"/>
              <a:t>Your title here</a:t>
            </a:r>
            <a:endParaRPr lang="en-US"/>
          </a:p>
        </p:txBody>
      </p:sp>
      <p:sp>
        <p:nvSpPr>
          <p:cNvPr id="19" name="Text Placeholder 17">
            <a:extLst>
              <a:ext uri="{FF2B5EF4-FFF2-40B4-BE49-F238E27FC236}">
                <a16:creationId xmlns:a16="http://schemas.microsoft.com/office/drawing/2014/main" id="{B87B6B8D-3AC7-B800-0679-F5F7295C0BEA}"/>
              </a:ext>
            </a:extLst>
          </p:cNvPr>
          <p:cNvSpPr>
            <a:spLocks noGrp="1"/>
          </p:cNvSpPr>
          <p:nvPr>
            <p:ph type="body" sz="quarter" idx="12" hasCustomPrompt="1"/>
          </p:nvPr>
        </p:nvSpPr>
        <p:spPr>
          <a:xfrm>
            <a:off x="1214650" y="3518786"/>
            <a:ext cx="9762700" cy="346216"/>
          </a:xfrm>
          <a:prstGeom prst="rect">
            <a:avLst/>
          </a:prstGeom>
        </p:spPr>
        <p:txBody>
          <a:bodyPr/>
          <a:lstStyle>
            <a:lvl1pPr marL="0" indent="0" algn="ctr">
              <a:buNone/>
              <a:defRPr sz="2000" b="0" i="0">
                <a:solidFill>
                  <a:schemeClr val="tx1"/>
                </a:solidFill>
                <a:latin typeface="Myriad Pro Light" panose="020B0403030403020204" pitchFamily="34" charset="0"/>
              </a:defRPr>
            </a:lvl1pPr>
          </a:lstStyle>
          <a:p>
            <a:pPr lvl="0"/>
            <a:r>
              <a:rPr lang="en-GB"/>
              <a:t>Your subtitle here</a:t>
            </a:r>
            <a:endParaRPr lang="en-US"/>
          </a:p>
        </p:txBody>
      </p:sp>
      <p:sp>
        <p:nvSpPr>
          <p:cNvPr id="2" name="Rectangle 1">
            <a:extLst>
              <a:ext uri="{FF2B5EF4-FFF2-40B4-BE49-F238E27FC236}">
                <a16:creationId xmlns:a16="http://schemas.microsoft.com/office/drawing/2014/main" id="{5041EB9D-00D2-F940-A776-7596C5C3F649}"/>
              </a:ext>
            </a:extLst>
          </p:cNvPr>
          <p:cNvSpPr/>
          <p:nvPr userDrawn="1"/>
        </p:nvSpPr>
        <p:spPr>
          <a:xfrm>
            <a:off x="0" y="6741042"/>
            <a:ext cx="12192000" cy="1169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585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738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1785106209"/>
      </p:ext>
    </p:extLst>
  </p:cSld>
  <p:clrMapOvr>
    <a:masterClrMapping/>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4F25-0FBF-5253-9EF5-985C017AE5DF}"/>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9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300"/>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9">
            <a:extLst>
              <a:ext uri="{FF2B5EF4-FFF2-40B4-BE49-F238E27FC236}">
                <a16:creationId xmlns:a16="http://schemas.microsoft.com/office/drawing/2014/main" id="{05DEABA2-AF10-F11F-FE17-BBEDB4599C34}"/>
              </a:ext>
              <a:ext uri="{C183D7F6-B498-43B3-948B-1728B52AA6E4}">
                <adec:decorative xmlns:adec="http://schemas.microsoft.com/office/drawing/2017/decorative" val="0"/>
              </a:ext>
            </a:extLst>
          </p:cNvPr>
          <p:cNvSpPr>
            <a:spLocks noGrp="1"/>
          </p:cNvSpPr>
          <p:nvPr>
            <p:ph sz="quarter" idx="15"/>
          </p:nvPr>
        </p:nvSpPr>
        <p:spPr>
          <a:xfrm>
            <a:off x="82423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205327" y="6420078"/>
            <a:ext cx="643773" cy="107722"/>
          </a:xfrm>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3778273840"/>
      </p:ext>
    </p:extLst>
  </p:cSld>
  <p:clrMapOvr>
    <a:masterClrMapping/>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19">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2900"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20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738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30253"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1321096019"/>
      </p:ext>
    </p:extLst>
  </p:cSld>
  <p:clrMapOvr>
    <a:masterClrMapping/>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671648-2F46-25C5-D69B-9FE9BDF5687A}"/>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188649556"/>
      </p:ext>
    </p:extLst>
  </p:cSld>
  <p:clrMapOvr>
    <a:masterClrMapping/>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ooter Only">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71CD70-9217-C4C8-9DE5-2549369B83AE}"/>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3" name="Slide Number Placeholder 2">
            <a:extLst>
              <a:ext uri="{FF2B5EF4-FFF2-40B4-BE49-F238E27FC236}">
                <a16:creationId xmlns:a16="http://schemas.microsoft.com/office/drawing/2014/main" id="{CB3B901F-43E4-B89B-DCDE-1C8B2100BC3D}"/>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33428696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66A86-6960-D449-0CEA-AAAE911728BD}"/>
              </a:ext>
            </a:extLst>
          </p:cNvPr>
          <p:cNvSpPr>
            <a:spLocks noGrp="1"/>
          </p:cNvSpPr>
          <p:nvPr>
            <p:ph type="title"/>
          </p:nvPr>
        </p:nvSpPr>
        <p:spPr>
          <a:xfrm>
            <a:off x="342900" y="1373188"/>
            <a:ext cx="4937125" cy="97200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FE2351FD-FE2D-1BBF-33F0-19340A16F18F}"/>
              </a:ext>
            </a:extLst>
          </p:cNvPr>
          <p:cNvSpPr>
            <a:spLocks noGrp="1"/>
          </p:cNvSpPr>
          <p:nvPr>
            <p:ph sz="quarter" idx="18"/>
          </p:nvPr>
        </p:nvSpPr>
        <p:spPr>
          <a:xfrm>
            <a:off x="342900" y="2400300"/>
            <a:ext cx="4937716" cy="3766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Background Picture Placeholder 3">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a:p>
        </p:txBody>
      </p:sp>
      <p:sp>
        <p:nvSpPr>
          <p:cNvPr id="7" name="Slide Number Placeholder 6">
            <a:extLst>
              <a:ext uri="{FF2B5EF4-FFF2-40B4-BE49-F238E27FC236}">
                <a16:creationId xmlns:a16="http://schemas.microsoft.com/office/drawing/2014/main" id="{93F6506C-1FA3-581E-2A5F-206FDE58060C}"/>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35635009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 Lef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80ACBA-0354-0A33-8082-507F09EA02C1}"/>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a:p>
        </p:txBody>
      </p:sp>
      <p:sp>
        <p:nvSpPr>
          <p:cNvPr id="3" name="Text Placeholder 24">
            <a:extLst>
              <a:ext uri="{FF2B5EF4-FFF2-40B4-BE49-F238E27FC236}">
                <a16:creationId xmlns:a16="http://schemas.microsoft.com/office/drawing/2014/main" id="{378B3444-7F72-C718-8260-6F9A807D686F}"/>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2" name="Title 1">
            <a:extLst>
              <a:ext uri="{FF2B5EF4-FFF2-40B4-BE49-F238E27FC236}">
                <a16:creationId xmlns:a16="http://schemas.microsoft.com/office/drawing/2014/main" id="{B2851B6D-B0CF-571D-E97D-015B7EB230E0}"/>
              </a:ext>
            </a:extLst>
          </p:cNvPr>
          <p:cNvSpPr>
            <a:spLocks noGrp="1"/>
          </p:cNvSpPr>
          <p:nvPr>
            <p:ph type="title"/>
          </p:nvPr>
        </p:nvSpPr>
        <p:spPr>
          <a:xfrm>
            <a:off x="6910388" y="1373188"/>
            <a:ext cx="4938711" cy="972000"/>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a:t>WSP | Footer goes here | Date</a:t>
            </a:r>
          </a:p>
        </p:txBody>
      </p:sp>
    </p:spTree>
    <p:extLst>
      <p:ext uri="{BB962C8B-B14F-4D97-AF65-F5344CB8AC3E}">
        <p14:creationId xmlns:p14="http://schemas.microsoft.com/office/powerpoint/2010/main" val="938564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Image Top">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Tree>
    <p:extLst>
      <p:ext uri="{BB962C8B-B14F-4D97-AF65-F5344CB8AC3E}">
        <p14:creationId xmlns:p14="http://schemas.microsoft.com/office/powerpoint/2010/main" val="21150858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ull Imag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a:t>WSP | Footer goes here | Date</a:t>
            </a:r>
          </a:p>
        </p:txBody>
      </p:sp>
    </p:spTree>
    <p:extLst>
      <p:ext uri="{BB962C8B-B14F-4D97-AF65-F5344CB8AC3E}">
        <p14:creationId xmlns:p14="http://schemas.microsoft.com/office/powerpoint/2010/main" val="28385676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our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C014-6AE0-EDD0-46E5-FDE1863D735E}"/>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9230866"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985894585"/>
      </p:ext>
    </p:extLst>
  </p:cSld>
  <p:clrMapOvr>
    <a:masterClrMapping/>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Light Blue with subtitle)">
    <p:bg>
      <p:bgPr>
        <a:solidFill>
          <a:schemeClr val="bg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DD6B9E8-8E8D-4697-A631-AD618B0D2A81}"/>
              </a:ext>
            </a:extLst>
          </p:cNvPr>
          <p:cNvSpPr>
            <a:spLocks noGrp="1"/>
          </p:cNvSpPr>
          <p:nvPr>
            <p:ph idx="1" hasCustomPrompt="1"/>
          </p:nvPr>
        </p:nvSpPr>
        <p:spPr>
          <a:xfrm>
            <a:off x="697588" y="2055512"/>
            <a:ext cx="10796823" cy="4008690"/>
          </a:xfrm>
          <a:prstGeom prst="rect">
            <a:avLst/>
          </a:prstGeom>
        </p:spPr>
        <p:txBody>
          <a:bodyPr anchor="t">
            <a:normAutofit/>
          </a:bodyPr>
          <a:lstStyle>
            <a:lvl1pPr>
              <a:lnSpc>
                <a:spcPct val="100000"/>
              </a:lnSpc>
              <a:spcBef>
                <a:spcPts val="1000"/>
              </a:spcBef>
              <a:buClr>
                <a:schemeClr val="accent1"/>
              </a:buClr>
              <a:defRPr sz="1800" b="0" i="0">
                <a:solidFill>
                  <a:schemeClr val="tx1"/>
                </a:solidFill>
                <a:latin typeface="Myriad Pro Light" panose="020B0403030403020204" pitchFamily="34" charset="0"/>
              </a:defRPr>
            </a:lvl1pPr>
            <a:lvl2pPr>
              <a:lnSpc>
                <a:spcPct val="100000"/>
              </a:lnSpc>
              <a:spcBef>
                <a:spcPts val="1000"/>
              </a:spcBef>
              <a:buClr>
                <a:schemeClr val="accent1"/>
              </a:buClr>
              <a:defRPr sz="1600" b="0" i="0">
                <a:solidFill>
                  <a:schemeClr val="tx1"/>
                </a:solidFill>
                <a:latin typeface="Myriad Pro Light" panose="020B0403030403020204" pitchFamily="34"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a:t>First level</a:t>
            </a:r>
          </a:p>
          <a:p>
            <a:pPr lvl="1"/>
            <a:r>
              <a:rPr lang="en-GB"/>
              <a:t>Second level</a:t>
            </a:r>
          </a:p>
        </p:txBody>
      </p:sp>
      <p:sp>
        <p:nvSpPr>
          <p:cNvPr id="3" name="Text Placeholder 17">
            <a:extLst>
              <a:ext uri="{FF2B5EF4-FFF2-40B4-BE49-F238E27FC236}">
                <a16:creationId xmlns:a16="http://schemas.microsoft.com/office/drawing/2014/main" id="{E86CB8A8-4E87-5E52-820F-3D28A339AA8F}"/>
              </a:ext>
            </a:extLst>
          </p:cNvPr>
          <p:cNvSpPr>
            <a:spLocks noGrp="1"/>
          </p:cNvSpPr>
          <p:nvPr>
            <p:ph type="body" sz="quarter" idx="11" hasCustomPrompt="1"/>
          </p:nvPr>
        </p:nvSpPr>
        <p:spPr>
          <a:xfrm>
            <a:off x="697588" y="803324"/>
            <a:ext cx="10796822" cy="581186"/>
          </a:xfrm>
          <a:prstGeom prst="rect">
            <a:avLst/>
          </a:prstGeom>
        </p:spPr>
        <p:txBody>
          <a:bodyPr anchor="b"/>
          <a:lstStyle>
            <a:lvl1pPr marL="0" indent="0" algn="l">
              <a:buNone/>
              <a:defRPr sz="3200" b="1" i="0">
                <a:solidFill>
                  <a:schemeClr val="tx1"/>
                </a:solidFill>
                <a:latin typeface="Myriad Pro" panose="020B0503030403020204" pitchFamily="34" charset="0"/>
              </a:defRPr>
            </a:lvl1pPr>
          </a:lstStyle>
          <a:p>
            <a:pPr lvl="0"/>
            <a:r>
              <a:rPr lang="en-GB"/>
              <a:t>Your title here</a:t>
            </a:r>
            <a:endParaRPr lang="en-US"/>
          </a:p>
        </p:txBody>
      </p:sp>
      <p:sp>
        <p:nvSpPr>
          <p:cNvPr id="4" name="Text Placeholder 17">
            <a:extLst>
              <a:ext uri="{FF2B5EF4-FFF2-40B4-BE49-F238E27FC236}">
                <a16:creationId xmlns:a16="http://schemas.microsoft.com/office/drawing/2014/main" id="{EA16654A-48AE-2B6C-CD4A-ADB9C21C5CA1}"/>
              </a:ext>
            </a:extLst>
          </p:cNvPr>
          <p:cNvSpPr>
            <a:spLocks noGrp="1"/>
          </p:cNvSpPr>
          <p:nvPr>
            <p:ph type="body" sz="quarter" idx="12" hasCustomPrompt="1"/>
          </p:nvPr>
        </p:nvSpPr>
        <p:spPr>
          <a:xfrm>
            <a:off x="697588" y="1401081"/>
            <a:ext cx="10796822" cy="346216"/>
          </a:xfrm>
          <a:prstGeom prst="rect">
            <a:avLst/>
          </a:prstGeom>
        </p:spPr>
        <p:txBody>
          <a:bodyPr/>
          <a:lstStyle>
            <a:lvl1pPr marL="0" indent="0" algn="l">
              <a:buNone/>
              <a:defRPr sz="1800" b="0" i="0">
                <a:solidFill>
                  <a:schemeClr val="tx1"/>
                </a:solidFill>
                <a:latin typeface="Myriad Pro Light" panose="020B0403030403020204" pitchFamily="34" charset="0"/>
              </a:defRPr>
            </a:lvl1pPr>
          </a:lstStyle>
          <a:p>
            <a:pPr lvl="0"/>
            <a:r>
              <a:rPr lang="en-GB"/>
              <a:t>Your subtitle here</a:t>
            </a:r>
            <a:endParaRPr lang="en-US"/>
          </a:p>
        </p:txBody>
      </p:sp>
      <p:pic>
        <p:nvPicPr>
          <p:cNvPr id="5" name="Picture 4" descr="A black background with blue text&#10;&#10;Description automatically generated">
            <a:extLst>
              <a:ext uri="{FF2B5EF4-FFF2-40B4-BE49-F238E27FC236}">
                <a16:creationId xmlns:a16="http://schemas.microsoft.com/office/drawing/2014/main" id="{843E4AF4-1584-778F-4E65-BABB96D6A8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8269" y="6124244"/>
            <a:ext cx="1159369" cy="316634"/>
          </a:xfrm>
          <a:prstGeom prst="rect">
            <a:avLst/>
          </a:prstGeom>
        </p:spPr>
      </p:pic>
      <p:sp>
        <p:nvSpPr>
          <p:cNvPr id="2" name="Rectangle 1">
            <a:extLst>
              <a:ext uri="{FF2B5EF4-FFF2-40B4-BE49-F238E27FC236}">
                <a16:creationId xmlns:a16="http://schemas.microsoft.com/office/drawing/2014/main" id="{2892F709-6126-8BF4-29C6-79035B45870F}"/>
              </a:ext>
            </a:extLst>
          </p:cNvPr>
          <p:cNvSpPr/>
          <p:nvPr userDrawn="1"/>
        </p:nvSpPr>
        <p:spPr>
          <a:xfrm>
            <a:off x="0" y="6741042"/>
            <a:ext cx="12192000" cy="1169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082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ix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0F7-3698-BF02-027A-B8691F7F5FE6}"/>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8C903D41-3A63-4C1C-7220-484463B02134}"/>
              </a:ext>
            </a:extLst>
          </p:cNvPr>
          <p:cNvSpPr>
            <a:spLocks noGrp="1"/>
          </p:cNvSpPr>
          <p:nvPr>
            <p:ph type="pic" sz="quarter" idx="21"/>
          </p:nvPr>
        </p:nvSpPr>
        <p:spPr>
          <a:xfrm>
            <a:off x="2315103"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19" name="Text Placeholder 15">
            <a:extLst>
              <a:ext uri="{FF2B5EF4-FFF2-40B4-BE49-F238E27FC236}">
                <a16:creationId xmlns:a16="http://schemas.microsoft.com/office/drawing/2014/main" id="{6B6AB55B-6C6F-2BCE-35FD-F6AD9943AC93}"/>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4288997"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A51B3833-10C6-CAA5-FBA5-5C579BA99F2A}"/>
              </a:ext>
            </a:extLst>
          </p:cNvPr>
          <p:cNvSpPr>
            <a:spLocks noGrp="1"/>
          </p:cNvSpPr>
          <p:nvPr>
            <p:ph type="pic" sz="quarter" idx="27"/>
          </p:nvPr>
        </p:nvSpPr>
        <p:spPr>
          <a:xfrm>
            <a:off x="8241424"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2" name="Text Placeholder 15">
            <a:extLst>
              <a:ext uri="{FF2B5EF4-FFF2-40B4-BE49-F238E27FC236}">
                <a16:creationId xmlns:a16="http://schemas.microsoft.com/office/drawing/2014/main" id="{06306560-C9B2-B79F-457A-7ACA07085CD1}"/>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10218106"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11205327" y="6407378"/>
            <a:ext cx="643773" cy="107722"/>
          </a:xfrm>
        </p:spPr>
        <p:txBody>
          <a:bodyPr/>
          <a:lstStyle/>
          <a:p>
            <a:fld id="{91D568E7-61F5-D04E-995D-81EF41C01A2A}" type="slidenum">
              <a:rPr lang="en-GB" smtClean="0"/>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3220596203"/>
      </p:ext>
    </p:extLst>
  </p:cSld>
  <p:clrMapOvr>
    <a:masterClrMapping/>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eam (x4)">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16101334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am (x1)">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a:t>Name</a:t>
            </a:r>
            <a:br>
              <a:rPr lang="en-GB"/>
            </a:br>
            <a:r>
              <a:rPr lang="en-GB"/>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D79AD20B-1215-4D52-70E0-79FBD9111220}"/>
              </a:ext>
              <a:ext uri="{C183D7F6-B498-43B3-948B-1728B52AA6E4}">
                <adec:decorative xmlns:adec="http://schemas.microsoft.com/office/drawing/2017/decorative" val="0"/>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en-GB"/>
              <a:t>WSP | Footer goes here | Date</a:t>
            </a:r>
          </a:p>
        </p:txBody>
      </p:sp>
      <p:pic>
        <p:nvPicPr>
          <p:cNvPr id="2" name="Graphic 1">
            <a:extLst>
              <a:ext uri="{FF2B5EF4-FFF2-40B4-BE49-F238E27FC236}">
                <a16:creationId xmlns:a16="http://schemas.microsoft.com/office/drawing/2014/main" id="{E2FA173A-5DD3-09E2-673F-94173F0A9DC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8168719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Project 1">
    <p:bg>
      <p:bgRef idx="1001">
        <a:schemeClr val="bg1"/>
      </p:bgRef>
    </p:bg>
    <p:spTree>
      <p:nvGrpSpPr>
        <p:cNvPr id="1" name=""/>
        <p:cNvGrpSpPr/>
        <p:nvPr/>
      </p:nvGrpSpPr>
      <p:grpSpPr>
        <a:xfrm>
          <a:off x="0" y="0"/>
          <a:ext cx="0" cy="0"/>
          <a:chOff x="0" y="0"/>
          <a:chExt cx="0" cy="0"/>
        </a:xfrm>
      </p:grpSpPr>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chemeClr val="accent1"/>
          </a:solidFill>
          <a:ln w="12700" cap="flat">
            <a:noFill/>
            <a:prstDash val="solid"/>
            <a:miter/>
          </a:ln>
        </p:spPr>
        <p:txBody>
          <a:bodyPr rtlCol="0" anchor="ctr"/>
          <a:lstStyle/>
          <a:p>
            <a:endParaRPr lang="en-GB" sz="90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449017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roject 2">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5777" y="1030288"/>
            <a:ext cx="3600974" cy="4452937"/>
          </a:xfrm>
        </p:spPr>
        <p:txBody>
          <a:bodyPr/>
          <a:lstStyle>
            <a:lvl1pPr algn="ctr">
              <a:defRPr>
                <a:solidFill>
                  <a:schemeClr val="tx1"/>
                </a:solidFill>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3353" y="1030288"/>
            <a:ext cx="3948646" cy="4452937"/>
          </a:xfrm>
        </p:spPr>
        <p:txBody>
          <a:bodyPr/>
          <a:lstStyle>
            <a:lvl1pPr algn="ctr">
              <a:defRPr>
                <a:solidFill>
                  <a:schemeClr val="tx1"/>
                </a:solidFill>
              </a:defRPr>
            </a:lvl1pPr>
          </a:lstStyle>
          <a:p>
            <a:r>
              <a:rPr lang="en-US"/>
              <a:t>Click icon to add picture</a:t>
            </a:r>
            <a:endParaRPr lang="en-GB"/>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28953515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oC, Agenda">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89138"/>
            <a:ext cx="11506199" cy="972000"/>
          </a:xfrm>
        </p:spPr>
        <p:txBody>
          <a:bodyPr/>
          <a:lstStyle/>
          <a:p>
            <a:r>
              <a:rPr lang="en-US"/>
              <a:t>Click to edit Master title style</a:t>
            </a:r>
            <a:endParaRPr lang="en-GB"/>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59702"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59702"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59702"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41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41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41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2300"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2300"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2300"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4" name="Guides">
            <a:extLst>
              <a:ext uri="{FF2B5EF4-FFF2-40B4-BE49-F238E27FC236}">
                <a16:creationId xmlns:a16="http://schemas.microsoft.com/office/drawing/2014/main" id="{49E7643B-1D1A-2DE1-619E-99FEA9492F27}"/>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40557195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One Content_D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40540863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_Dark">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D57FF-2311-685F-E90F-AE5230D31DE5}"/>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69B30820-C7F7-14D4-D2E5-1E457033C945}"/>
              </a:ext>
            </a:extLst>
          </p:cNvPr>
          <p:cNvSpPr>
            <a:spLocks noGrp="1"/>
          </p:cNvSpPr>
          <p:nvPr>
            <p:ph sz="quarter" idx="14"/>
          </p:nvPr>
        </p:nvSpPr>
        <p:spPr>
          <a:xfrm>
            <a:off x="34925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BF2E606E-B6B3-7C5A-905E-3122B74AF5B1}"/>
              </a:ext>
            </a:extLst>
          </p:cNvPr>
          <p:cNvSpPr>
            <a:spLocks noGrp="1"/>
          </p:cNvSpPr>
          <p:nvPr>
            <p:ph sz="quarter" idx="15"/>
          </p:nvPr>
        </p:nvSpPr>
        <p:spPr>
          <a:xfrm>
            <a:off x="6267450" y="2400299"/>
            <a:ext cx="5581650" cy="37687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6128862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hree Content_Dark">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04780-B4E2-870D-699B-166F117834E4}"/>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8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299"/>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9">
            <a:extLst>
              <a:ext uri="{FF2B5EF4-FFF2-40B4-BE49-F238E27FC236}">
                <a16:creationId xmlns:a16="http://schemas.microsoft.com/office/drawing/2014/main" id="{05DEABA2-AF10-F11F-FE17-BBEDB4599C34}"/>
              </a:ext>
            </a:extLst>
          </p:cNvPr>
          <p:cNvSpPr>
            <a:spLocks noGrp="1"/>
          </p:cNvSpPr>
          <p:nvPr>
            <p:ph sz="quarter" idx="15"/>
          </p:nvPr>
        </p:nvSpPr>
        <p:spPr>
          <a:xfrm>
            <a:off x="82422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3515184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our Content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4487"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3588"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65863"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28138"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15804576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Light Blue)">
    <p:bg>
      <p:bgPr>
        <a:solidFill>
          <a:schemeClr val="bg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DD6B9E8-8E8D-4697-A631-AD618B0D2A81}"/>
              </a:ext>
            </a:extLst>
          </p:cNvPr>
          <p:cNvSpPr>
            <a:spLocks noGrp="1"/>
          </p:cNvSpPr>
          <p:nvPr>
            <p:ph idx="1" hasCustomPrompt="1"/>
          </p:nvPr>
        </p:nvSpPr>
        <p:spPr>
          <a:xfrm>
            <a:off x="697588" y="1692724"/>
            <a:ext cx="10796823" cy="4371477"/>
          </a:xfrm>
          <a:prstGeom prst="rect">
            <a:avLst/>
          </a:prstGeom>
        </p:spPr>
        <p:txBody>
          <a:bodyPr anchor="t">
            <a:normAutofit/>
          </a:bodyPr>
          <a:lstStyle>
            <a:lvl1pPr>
              <a:lnSpc>
                <a:spcPct val="100000"/>
              </a:lnSpc>
              <a:spcBef>
                <a:spcPts val="1000"/>
              </a:spcBef>
              <a:buClr>
                <a:schemeClr val="accent1"/>
              </a:buClr>
              <a:defRPr sz="1800" b="0" i="0">
                <a:solidFill>
                  <a:schemeClr val="tx1"/>
                </a:solidFill>
                <a:latin typeface="Myriad Pro Light" panose="020B0403030403020204" pitchFamily="34" charset="0"/>
              </a:defRPr>
            </a:lvl1pPr>
            <a:lvl2pPr>
              <a:lnSpc>
                <a:spcPct val="100000"/>
              </a:lnSpc>
              <a:spcBef>
                <a:spcPts val="1000"/>
              </a:spcBef>
              <a:buClr>
                <a:schemeClr val="accent1"/>
              </a:buClr>
              <a:defRPr sz="1600" b="0" i="0">
                <a:solidFill>
                  <a:schemeClr val="tx1"/>
                </a:solidFill>
                <a:latin typeface="Myriad Pro Light" panose="020B0403030403020204" pitchFamily="34" charset="0"/>
              </a:defRPr>
            </a:lvl2pPr>
            <a:lvl3pPr>
              <a:lnSpc>
                <a:spcPct val="100000"/>
              </a:lnSpc>
              <a:spcBef>
                <a:spcPts val="1000"/>
              </a:spcBef>
              <a:defRPr sz="2000" b="0" i="0">
                <a:solidFill>
                  <a:schemeClr val="bg1"/>
                </a:solidFill>
                <a:latin typeface="Myriad Pro Light" panose="020B0403030403020204" pitchFamily="34" charset="0"/>
              </a:defRPr>
            </a:lvl3pPr>
            <a:lvl4pPr>
              <a:lnSpc>
                <a:spcPct val="100000"/>
              </a:lnSpc>
              <a:spcBef>
                <a:spcPts val="1000"/>
              </a:spcBef>
              <a:defRPr sz="2000" b="0" i="0">
                <a:solidFill>
                  <a:schemeClr val="bg1"/>
                </a:solidFill>
                <a:latin typeface="Myriad Pro Light" panose="020B0403030403020204" pitchFamily="34" charset="0"/>
              </a:defRPr>
            </a:lvl4pPr>
            <a:lvl5pPr>
              <a:lnSpc>
                <a:spcPct val="100000"/>
              </a:lnSpc>
              <a:spcBef>
                <a:spcPts val="1000"/>
              </a:spcBef>
              <a:defRPr sz="2000" b="0" i="0">
                <a:solidFill>
                  <a:schemeClr val="bg1"/>
                </a:solidFill>
                <a:latin typeface="Myriad Pro Light" panose="020B0403030403020204" pitchFamily="34" charset="0"/>
              </a:defRPr>
            </a:lvl5pPr>
          </a:lstStyle>
          <a:p>
            <a:pPr lvl="0"/>
            <a:r>
              <a:rPr lang="en-GB"/>
              <a:t>First level</a:t>
            </a:r>
          </a:p>
          <a:p>
            <a:pPr lvl="1"/>
            <a:r>
              <a:rPr lang="en-GB"/>
              <a:t>Second level</a:t>
            </a:r>
          </a:p>
        </p:txBody>
      </p:sp>
      <p:sp>
        <p:nvSpPr>
          <p:cNvPr id="3" name="Text Placeholder 17">
            <a:extLst>
              <a:ext uri="{FF2B5EF4-FFF2-40B4-BE49-F238E27FC236}">
                <a16:creationId xmlns:a16="http://schemas.microsoft.com/office/drawing/2014/main" id="{E86CB8A8-4E87-5E52-820F-3D28A339AA8F}"/>
              </a:ext>
            </a:extLst>
          </p:cNvPr>
          <p:cNvSpPr>
            <a:spLocks noGrp="1"/>
          </p:cNvSpPr>
          <p:nvPr>
            <p:ph type="body" sz="quarter" idx="11" hasCustomPrompt="1"/>
          </p:nvPr>
        </p:nvSpPr>
        <p:spPr>
          <a:xfrm>
            <a:off x="697588" y="803324"/>
            <a:ext cx="10796822" cy="581186"/>
          </a:xfrm>
          <a:prstGeom prst="rect">
            <a:avLst/>
          </a:prstGeom>
        </p:spPr>
        <p:txBody>
          <a:bodyPr anchor="b"/>
          <a:lstStyle>
            <a:lvl1pPr marL="0" indent="0" algn="l">
              <a:buNone/>
              <a:defRPr sz="3200" b="1" i="0">
                <a:solidFill>
                  <a:schemeClr val="tx1"/>
                </a:solidFill>
                <a:latin typeface="Myriad Pro" panose="020B0503030403020204" pitchFamily="34" charset="0"/>
              </a:defRPr>
            </a:lvl1pPr>
          </a:lstStyle>
          <a:p>
            <a:pPr lvl="0"/>
            <a:r>
              <a:rPr lang="en-GB"/>
              <a:t>Your title here</a:t>
            </a:r>
            <a:endParaRPr lang="en-US"/>
          </a:p>
        </p:txBody>
      </p:sp>
      <p:pic>
        <p:nvPicPr>
          <p:cNvPr id="5" name="Picture 4" descr="A black background with blue text&#10;&#10;Description automatically generated">
            <a:extLst>
              <a:ext uri="{FF2B5EF4-FFF2-40B4-BE49-F238E27FC236}">
                <a16:creationId xmlns:a16="http://schemas.microsoft.com/office/drawing/2014/main" id="{843E4AF4-1584-778F-4E65-BABB96D6A8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8269" y="6124244"/>
            <a:ext cx="1159369" cy="316634"/>
          </a:xfrm>
          <a:prstGeom prst="rect">
            <a:avLst/>
          </a:prstGeom>
        </p:spPr>
      </p:pic>
      <p:sp>
        <p:nvSpPr>
          <p:cNvPr id="2" name="Rectangle 1">
            <a:extLst>
              <a:ext uri="{FF2B5EF4-FFF2-40B4-BE49-F238E27FC236}">
                <a16:creationId xmlns:a16="http://schemas.microsoft.com/office/drawing/2014/main" id="{D8CE39C5-B4FE-66C5-C786-E5B4EE119442}"/>
              </a:ext>
            </a:extLst>
          </p:cNvPr>
          <p:cNvSpPr/>
          <p:nvPr userDrawn="1"/>
        </p:nvSpPr>
        <p:spPr>
          <a:xfrm>
            <a:off x="0" y="6741042"/>
            <a:ext cx="12192000" cy="1169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2229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only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159CA-A262-362C-5775-D3132FB48CFC}"/>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410054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Footer Only_Dar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E0AF8-59D2-2C86-862E-B9AF1AF4E25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3" name="Slide Number Placeholder 2">
            <a:extLst>
              <a:ext uri="{FF2B5EF4-FFF2-40B4-BE49-F238E27FC236}">
                <a16:creationId xmlns:a16="http://schemas.microsoft.com/office/drawing/2014/main" id="{8E08487F-9641-2D5F-353C-63C5BC99EAC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34471946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Image Right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520F-ABF1-5D81-DC88-2AD1237A086C}"/>
              </a:ext>
            </a:extLst>
          </p:cNvPr>
          <p:cNvSpPr>
            <a:spLocks noGrp="1"/>
          </p:cNvSpPr>
          <p:nvPr>
            <p:ph type="title"/>
          </p:nvPr>
        </p:nvSpPr>
        <p:spPr>
          <a:xfrm>
            <a:off x="342901" y="1373188"/>
            <a:ext cx="4938714" cy="972000"/>
          </a:xfr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4106D247-071A-FF29-B2CC-938A3C02AF2D}"/>
              </a:ext>
            </a:extLst>
          </p:cNvPr>
          <p:cNvSpPr>
            <a:spLocks noGrp="1"/>
          </p:cNvSpPr>
          <p:nvPr>
            <p:ph type="body" sz="quarter" idx="15"/>
          </p:nvPr>
        </p:nvSpPr>
        <p:spPr>
          <a:xfrm>
            <a:off x="342900" y="2400299"/>
            <a:ext cx="4938714"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ooter Placeholder 10">
            <a:extLst>
              <a:ext uri="{FF2B5EF4-FFF2-40B4-BE49-F238E27FC236}">
                <a16:creationId xmlns:a16="http://schemas.microsoft.com/office/drawing/2014/main" id="{C9730FF5-9B12-5F43-0AB1-DCA73F15140A}"/>
              </a:ext>
              <a:ext uri="{C183D7F6-B498-43B3-948B-1728B52AA6E4}">
                <adec:decorative xmlns:adec="http://schemas.microsoft.com/office/drawing/2017/decorative" val="1"/>
              </a:ext>
            </a:extLst>
          </p:cNvPr>
          <p:cNvSpPr>
            <a:spLocks noGrp="1"/>
          </p:cNvSpPr>
          <p:nvPr>
            <p:ph type="ftr" sz="quarter" idx="16"/>
          </p:nvPr>
        </p:nvSpPr>
        <p:spPr/>
        <p:txBody>
          <a:bodyPr/>
          <a:lstStyle/>
          <a:p>
            <a:r>
              <a:rPr lang="en-GB"/>
              <a:t>WSP | Footer goes here | Date</a:t>
            </a:r>
          </a:p>
        </p:txBody>
      </p:sp>
      <p:sp>
        <p:nvSpPr>
          <p:cNvPr id="12" name="Slide Number Placeholder 11">
            <a:extLst>
              <a:ext uri="{FF2B5EF4-FFF2-40B4-BE49-F238E27FC236}">
                <a16:creationId xmlns:a16="http://schemas.microsoft.com/office/drawing/2014/main" id="{1C3AC075-B944-2E97-5B26-EFA778BDCF54}"/>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a:p>
        </p:txBody>
      </p:sp>
      <p:sp>
        <p:nvSpPr>
          <p:cNvPr id="3" name="Background Picture Placeholder 9">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27964030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Image Left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D0307-F00F-96B4-DC1E-3F6CDF8EDDC9}"/>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a:p>
        </p:txBody>
      </p:sp>
      <p:sp>
        <p:nvSpPr>
          <p:cNvPr id="3" name="Text Placeholder 24">
            <a:extLst>
              <a:ext uri="{FF2B5EF4-FFF2-40B4-BE49-F238E27FC236}">
                <a16:creationId xmlns:a16="http://schemas.microsoft.com/office/drawing/2014/main" id="{C7559A99-82FC-2B0D-F713-B3FD2807B539}"/>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 name="Title 3">
            <a:extLst>
              <a:ext uri="{FF2B5EF4-FFF2-40B4-BE49-F238E27FC236}">
                <a16:creationId xmlns:a16="http://schemas.microsoft.com/office/drawing/2014/main" id="{60B5DFB9-3CE6-C688-67D9-9FFDBE2940BB}"/>
              </a:ext>
            </a:extLst>
          </p:cNvPr>
          <p:cNvSpPr>
            <a:spLocks noGrp="1"/>
          </p:cNvSpPr>
          <p:nvPr>
            <p:ph type="title"/>
          </p:nvPr>
        </p:nvSpPr>
        <p:spPr>
          <a:xfrm>
            <a:off x="6910388" y="1373188"/>
            <a:ext cx="4938711" cy="972000"/>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a:t>WSP | Footer goes here | Date</a:t>
            </a:r>
          </a:p>
        </p:txBody>
      </p:sp>
    </p:spTree>
    <p:extLst>
      <p:ext uri="{BB962C8B-B14F-4D97-AF65-F5344CB8AC3E}">
        <p14:creationId xmlns:p14="http://schemas.microsoft.com/office/powerpoint/2010/main" val="15012221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Image Top_Dar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Tree>
    <p:extLst>
      <p:ext uri="{BB962C8B-B14F-4D97-AF65-F5344CB8AC3E}">
        <p14:creationId xmlns:p14="http://schemas.microsoft.com/office/powerpoint/2010/main" val="3950027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Full Image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a:t>WSP | Footer goes here | Date</a:t>
            </a:r>
          </a:p>
        </p:txBody>
      </p:sp>
    </p:spTree>
    <p:extLst>
      <p:ext uri="{BB962C8B-B14F-4D97-AF65-F5344CB8AC3E}">
        <p14:creationId xmlns:p14="http://schemas.microsoft.com/office/powerpoint/2010/main" val="36367970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our Image and Text_Dark">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5F49D-D6B1-2C44-FFE2-B59EF58C515F}"/>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p>
            <a:r>
              <a:rPr lang="en-US"/>
              <a:t>Click to edit Master title style</a:t>
            </a:r>
            <a:endParaRPr lang="en-GB"/>
          </a:p>
        </p:txBody>
      </p:sp>
      <p:sp>
        <p:nvSpPr>
          <p:cNvPr id="2" name="Picture Placeholder 6">
            <a:extLst>
              <a:ext uri="{FF2B5EF4-FFF2-40B4-BE49-F238E27FC236}">
                <a16:creationId xmlns:a16="http://schemas.microsoft.com/office/drawing/2014/main" id="{E3CC743F-68BA-BA49-8928-03F6AE35924D}"/>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a:p>
        </p:txBody>
      </p:sp>
      <p:sp>
        <p:nvSpPr>
          <p:cNvPr id="19" name="Text Placeholder 15">
            <a:extLst>
              <a:ext uri="{FF2B5EF4-FFF2-40B4-BE49-F238E27FC236}">
                <a16:creationId xmlns:a16="http://schemas.microsoft.com/office/drawing/2014/main" id="{9968A390-5533-673F-1F94-7B3065F66A2F}"/>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6">
            <a:extLst>
              <a:ext uri="{FF2B5EF4-FFF2-40B4-BE49-F238E27FC236}">
                <a16:creationId xmlns:a16="http://schemas.microsoft.com/office/drawing/2014/main" id="{9C7A74BE-EA09-76DB-772E-89297094C927}"/>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06DCD62A-858B-205C-659B-1A354C7D599D}"/>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6">
            <a:extLst>
              <a:ext uri="{FF2B5EF4-FFF2-40B4-BE49-F238E27FC236}">
                <a16:creationId xmlns:a16="http://schemas.microsoft.com/office/drawing/2014/main" id="{25B6B0D8-D225-B9AB-22CD-8D1BAC91DEFF}"/>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5" name="Text Placeholder 15">
            <a:extLst>
              <a:ext uri="{FF2B5EF4-FFF2-40B4-BE49-F238E27FC236}">
                <a16:creationId xmlns:a16="http://schemas.microsoft.com/office/drawing/2014/main" id="{22CBA33F-9782-D852-2922-FE9243367167}"/>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D63D0A73-341D-82DB-9D75-BFE2CC594162}"/>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46" name="Text Placeholder 15">
            <a:extLst>
              <a:ext uri="{FF2B5EF4-FFF2-40B4-BE49-F238E27FC236}">
                <a16:creationId xmlns:a16="http://schemas.microsoft.com/office/drawing/2014/main" id="{FC71831C-1615-BDEB-8929-BF98EAB101A8}"/>
              </a:ext>
            </a:extLst>
          </p:cNvPr>
          <p:cNvSpPr>
            <a:spLocks noGrp="1"/>
          </p:cNvSpPr>
          <p:nvPr>
            <p:ph type="body" sz="quarter" idx="42"/>
          </p:nvPr>
        </p:nvSpPr>
        <p:spPr>
          <a:xfrm>
            <a:off x="923290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FF2B5EF4-FFF2-40B4-BE49-F238E27FC236}">
                <a16:creationId xmlns:a16="http://schemas.microsoft.com/office/drawing/2014/main" id="{589C9E96-E014-25E4-5F68-75B6CBBCEF3F}"/>
              </a:ext>
              <a:ext uri="{C183D7F6-B498-43B3-948B-1728B52AA6E4}">
                <adec:decorative xmlns:adec="http://schemas.microsoft.com/office/drawing/2017/decorative" val="1"/>
              </a:ext>
            </a:extLst>
          </p:cNvPr>
          <p:cNvSpPr>
            <a:spLocks noGrp="1"/>
          </p:cNvSpPr>
          <p:nvPr>
            <p:ph type="sldNum" sz="quarter" idx="37"/>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B342DA4E-5B1E-88F5-8C50-F548F136F1D8}"/>
              </a:ext>
              <a:ext uri="{C183D7F6-B498-43B3-948B-1728B52AA6E4}">
                <adec:decorative xmlns:adec="http://schemas.microsoft.com/office/drawing/2017/decorative" val="1"/>
              </a:ext>
            </a:extLst>
          </p:cNvPr>
          <p:cNvSpPr>
            <a:spLocks noGrp="1"/>
          </p:cNvSpPr>
          <p:nvPr>
            <p:ph type="ftr" sz="quarter" idx="36"/>
          </p:nvPr>
        </p:nvSpPr>
        <p:spPr/>
        <p:txBody>
          <a:bodyPr/>
          <a:lstStyle>
            <a:lvl1pPr>
              <a:defRPr>
                <a:solidFill>
                  <a:schemeClr val="bg1"/>
                </a:solidFill>
              </a:defRPr>
            </a:lvl1pPr>
          </a:lstStyle>
          <a:p>
            <a:r>
              <a:rPr lang="en-GB"/>
              <a:t>WSP | Footer goes here | Date</a:t>
            </a:r>
          </a:p>
        </p:txBody>
      </p:sp>
    </p:spTree>
    <p:extLst>
      <p:ext uri="{BB962C8B-B14F-4D97-AF65-F5344CB8AC3E}">
        <p14:creationId xmlns:p14="http://schemas.microsoft.com/office/powerpoint/2010/main" val="34863685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ix Image and Text_Dar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036F4-81C1-DCB9-059C-490B1CF7750D}"/>
              </a:ext>
              <a:ext uri="{C183D7F6-B498-43B3-948B-1728B52AA6E4}">
                <adec:decorative xmlns:adec="http://schemas.microsoft.com/office/drawing/2017/decorative" val="1"/>
              </a:ext>
            </a:extLst>
          </p:cNvPr>
          <p:cNvSpPr/>
          <p:nvPr userDrawn="1"/>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2" name="Picture Placeholder 6">
            <a:extLst>
              <a:ext uri="{FF2B5EF4-FFF2-40B4-BE49-F238E27FC236}">
                <a16:creationId xmlns:a16="http://schemas.microsoft.com/office/drawing/2014/main" id="{F17DA518-D8D9-3A2D-61CD-CEFC8FD3A4A1}"/>
              </a:ext>
            </a:extLst>
          </p:cNvPr>
          <p:cNvSpPr>
            <a:spLocks noGrp="1"/>
          </p:cNvSpPr>
          <p:nvPr>
            <p:ph type="pic" sz="quarter" idx="19"/>
          </p:nvPr>
        </p:nvSpPr>
        <p:spPr>
          <a:xfrm>
            <a:off x="341208"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6" name="Picture Placeholder 6">
            <a:extLst>
              <a:ext uri="{FF2B5EF4-FFF2-40B4-BE49-F238E27FC236}">
                <a16:creationId xmlns:a16="http://schemas.microsoft.com/office/drawing/2014/main" id="{318A72B3-A2C9-855F-0079-4A0FB89E2781}"/>
              </a:ext>
            </a:extLst>
          </p:cNvPr>
          <p:cNvSpPr>
            <a:spLocks noGrp="1"/>
          </p:cNvSpPr>
          <p:nvPr>
            <p:ph type="pic" sz="quarter" idx="21"/>
          </p:nvPr>
        </p:nvSpPr>
        <p:spPr>
          <a:xfrm>
            <a:off x="2315103"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7" name="Picture Placeholder 6">
            <a:extLst>
              <a:ext uri="{FF2B5EF4-FFF2-40B4-BE49-F238E27FC236}">
                <a16:creationId xmlns:a16="http://schemas.microsoft.com/office/drawing/2014/main" id="{A287A59F-49B2-5957-B2BA-F61AE8E5EBC2}"/>
              </a:ext>
            </a:extLst>
          </p:cNvPr>
          <p:cNvSpPr>
            <a:spLocks noGrp="1"/>
          </p:cNvSpPr>
          <p:nvPr>
            <p:ph type="pic" sz="quarter" idx="23"/>
          </p:nvPr>
        </p:nvSpPr>
        <p:spPr>
          <a:xfrm>
            <a:off x="4288997"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9" name="Picture Placeholder 6">
            <a:extLst>
              <a:ext uri="{FF2B5EF4-FFF2-40B4-BE49-F238E27FC236}">
                <a16:creationId xmlns:a16="http://schemas.microsoft.com/office/drawing/2014/main" id="{820D4450-CA00-26AC-F96A-96A51E63CE34}"/>
              </a:ext>
            </a:extLst>
          </p:cNvPr>
          <p:cNvSpPr>
            <a:spLocks noGrp="1"/>
          </p:cNvSpPr>
          <p:nvPr>
            <p:ph type="pic" sz="quarter" idx="25"/>
          </p:nvPr>
        </p:nvSpPr>
        <p:spPr>
          <a:xfrm>
            <a:off x="6267530"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20" name="Picture Placeholder 6">
            <a:extLst>
              <a:ext uri="{FF2B5EF4-FFF2-40B4-BE49-F238E27FC236}">
                <a16:creationId xmlns:a16="http://schemas.microsoft.com/office/drawing/2014/main" id="{84BD9CCF-6609-C397-D47F-EE15ECBE774E}"/>
              </a:ext>
            </a:extLst>
          </p:cNvPr>
          <p:cNvSpPr>
            <a:spLocks noGrp="1"/>
          </p:cNvSpPr>
          <p:nvPr>
            <p:ph type="pic" sz="quarter" idx="27"/>
          </p:nvPr>
        </p:nvSpPr>
        <p:spPr>
          <a:xfrm>
            <a:off x="8241424"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21" name="Picture Placeholder 6">
            <a:extLst>
              <a:ext uri="{FF2B5EF4-FFF2-40B4-BE49-F238E27FC236}">
                <a16:creationId xmlns:a16="http://schemas.microsoft.com/office/drawing/2014/main" id="{E7B8CCD2-1F75-9A03-7BAE-294A90EA3362}"/>
              </a:ext>
            </a:extLst>
          </p:cNvPr>
          <p:cNvSpPr>
            <a:spLocks noGrp="1"/>
          </p:cNvSpPr>
          <p:nvPr>
            <p:ph type="pic" sz="quarter" idx="29"/>
          </p:nvPr>
        </p:nvSpPr>
        <p:spPr>
          <a:xfrm>
            <a:off x="10218106"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30" name="Text Placeholder 15">
            <a:extLst>
              <a:ext uri="{FF2B5EF4-FFF2-40B4-BE49-F238E27FC236}">
                <a16:creationId xmlns:a16="http://schemas.microsoft.com/office/drawing/2014/main" id="{264264D8-1BB0-4326-EA82-E920C3C15C26}"/>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15">
            <a:extLst>
              <a:ext uri="{FF2B5EF4-FFF2-40B4-BE49-F238E27FC236}">
                <a16:creationId xmlns:a16="http://schemas.microsoft.com/office/drawing/2014/main" id="{7C646EA0-0E9E-905B-3261-D517DC23DC85}"/>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15">
            <a:extLst>
              <a:ext uri="{FF2B5EF4-FFF2-40B4-BE49-F238E27FC236}">
                <a16:creationId xmlns:a16="http://schemas.microsoft.com/office/drawing/2014/main" id="{294F290F-24D7-5927-C1DA-F8D6EDD48576}"/>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15">
            <a:extLst>
              <a:ext uri="{FF2B5EF4-FFF2-40B4-BE49-F238E27FC236}">
                <a16:creationId xmlns:a16="http://schemas.microsoft.com/office/drawing/2014/main" id="{39070EE3-8198-2F66-693D-1E4585C7A530}"/>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15">
            <a:extLst>
              <a:ext uri="{FF2B5EF4-FFF2-40B4-BE49-F238E27FC236}">
                <a16:creationId xmlns:a16="http://schemas.microsoft.com/office/drawing/2014/main" id="{61BE88D1-8E21-C871-BF40-A8296F9525D5}"/>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15">
            <a:extLst>
              <a:ext uri="{FF2B5EF4-FFF2-40B4-BE49-F238E27FC236}">
                <a16:creationId xmlns:a16="http://schemas.microsoft.com/office/drawing/2014/main" id="{0BBB7FE5-B8EC-98C6-9BB0-F7AAB8F06E0C}"/>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Graphic 36">
            <a:extLst>
              <a:ext uri="{FF2B5EF4-FFF2-40B4-BE49-F238E27FC236}">
                <a16:creationId xmlns:a16="http://schemas.microsoft.com/office/drawing/2014/main" id="{F963EC51-E241-1517-4C20-8FC43877F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38" name="Footer Placeholder 37">
            <a:extLst>
              <a:ext uri="{FF2B5EF4-FFF2-40B4-BE49-F238E27FC236}">
                <a16:creationId xmlns:a16="http://schemas.microsoft.com/office/drawing/2014/main" id="{8A10C53C-F074-C81F-696D-64E33F2E1877}"/>
              </a:ext>
              <a:ext uri="{C183D7F6-B498-43B3-948B-1728B52AA6E4}">
                <adec:decorative xmlns:adec="http://schemas.microsoft.com/office/drawing/2017/decorative" val="1"/>
              </a:ext>
            </a:extLst>
          </p:cNvPr>
          <p:cNvSpPr>
            <a:spLocks noGrp="1"/>
          </p:cNvSpPr>
          <p:nvPr>
            <p:ph type="ftr" sz="quarter" idx="36"/>
          </p:nvPr>
        </p:nvSpPr>
        <p:spPr/>
        <p:txBody>
          <a:bodyPr/>
          <a:lstStyle/>
          <a:p>
            <a:r>
              <a:rPr lang="en-GB"/>
              <a:t>WSP | Footer goes here | Date</a:t>
            </a:r>
          </a:p>
        </p:txBody>
      </p:sp>
      <p:sp>
        <p:nvSpPr>
          <p:cNvPr id="41" name="Slide Number Placeholder 40">
            <a:extLst>
              <a:ext uri="{FF2B5EF4-FFF2-40B4-BE49-F238E27FC236}">
                <a16:creationId xmlns:a16="http://schemas.microsoft.com/office/drawing/2014/main" id="{FA9D1699-B8AA-370A-1D92-FD784EC649A7}"/>
              </a:ext>
              <a:ext uri="{C183D7F6-B498-43B3-948B-1728B52AA6E4}">
                <adec:decorative xmlns:adec="http://schemas.microsoft.com/office/drawing/2017/decorative" val="1"/>
              </a:ext>
            </a:extLst>
          </p:cNvPr>
          <p:cNvSpPr>
            <a:spLocks noGrp="1"/>
          </p:cNvSpPr>
          <p:nvPr>
            <p:ph type="sldNum" sz="quarter" idx="37"/>
          </p:nvPr>
        </p:nvSpPr>
        <p:spPr/>
        <p:txBody>
          <a:bodyPr/>
          <a:lstStyle/>
          <a:p>
            <a:fld id="{91D568E7-61F5-D04E-995D-81EF41C01A2A}" type="slidenum">
              <a:rPr lang="en-GB" smtClean="0"/>
              <a:pPr/>
              <a:t>‹#›</a:t>
            </a:fld>
            <a:endParaRPr lang="en-GB"/>
          </a:p>
        </p:txBody>
      </p:sp>
      <p:pic>
        <p:nvPicPr>
          <p:cNvPr id="3" name="Graphic 2">
            <a:extLst>
              <a:ext uri="{FF2B5EF4-FFF2-40B4-BE49-F238E27FC236}">
                <a16:creationId xmlns:a16="http://schemas.microsoft.com/office/drawing/2014/main" id="{6917EA5F-CE77-CEF0-59DE-023DB74C5F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5669702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AFAFAF"/>
          </p15:clr>
        </p15:guide>
        <p15:guide id="49" pos="7680">
          <p15:clr>
            <a:srgbClr val="AFAFAF"/>
          </p15:clr>
        </p15:guide>
        <p15:guide id="50" pos="217">
          <p15:clr>
            <a:srgbClr val="AFAFAF"/>
          </p15:clr>
        </p15:guide>
        <p15:guide id="51" pos="621">
          <p15:clr>
            <a:srgbClr val="AFAFAF"/>
          </p15:clr>
        </p15:guide>
        <p15:guide id="52" pos="839">
          <p15:clr>
            <a:srgbClr val="AFAFAF"/>
          </p15:clr>
        </p15:guide>
        <p15:guide id="53" pos="1243">
          <p15:clr>
            <a:srgbClr val="AFAFAF"/>
          </p15:clr>
        </p15:guide>
        <p15:guide id="54" pos="1461">
          <p15:clr>
            <a:srgbClr val="AFAFAF"/>
          </p15:clr>
        </p15:guide>
        <p15:guide id="55" pos="1865">
          <p15:clr>
            <a:srgbClr val="AFAFAF"/>
          </p15:clr>
        </p15:guide>
        <p15:guide id="56" pos="2083">
          <p15:clr>
            <a:srgbClr val="AFAFAF"/>
          </p15:clr>
        </p15:guide>
        <p15:guide id="57" pos="2487">
          <p15:clr>
            <a:srgbClr val="AFAFAF"/>
          </p15:clr>
        </p15:guide>
        <p15:guide id="58" pos="2705">
          <p15:clr>
            <a:srgbClr val="AFAFAF"/>
          </p15:clr>
        </p15:guide>
        <p15:guide id="59" pos="3109">
          <p15:clr>
            <a:srgbClr val="AFAFAF"/>
          </p15:clr>
        </p15:guide>
        <p15:guide id="60" pos="3326">
          <p15:clr>
            <a:srgbClr val="AFAFAF"/>
          </p15:clr>
        </p15:guide>
        <p15:guide id="61" pos="3731">
          <p15:clr>
            <a:srgbClr val="AFAFAF"/>
          </p15:clr>
        </p15:guide>
        <p15:guide id="62" pos="3948">
          <p15:clr>
            <a:srgbClr val="AFAFAF"/>
          </p15:clr>
        </p15:guide>
        <p15:guide id="63" pos="4353">
          <p15:clr>
            <a:srgbClr val="AFAFAF"/>
          </p15:clr>
        </p15:guide>
        <p15:guide id="64" pos="4570">
          <p15:clr>
            <a:srgbClr val="AFAFAF"/>
          </p15:clr>
        </p15:guide>
        <p15:guide id="65" pos="4974">
          <p15:clr>
            <a:srgbClr val="AFAFAF"/>
          </p15:clr>
        </p15:guide>
        <p15:guide id="66" pos="5192">
          <p15:clr>
            <a:srgbClr val="AFAFAF"/>
          </p15:clr>
        </p15:guide>
        <p15:guide id="67" pos="5596">
          <p15:clr>
            <a:srgbClr val="AFAFAF"/>
          </p15:clr>
        </p15:guide>
        <p15:guide id="68" pos="5814">
          <p15:clr>
            <a:srgbClr val="AFAFAF"/>
          </p15:clr>
        </p15:guide>
        <p15:guide id="69" pos="6218">
          <p15:clr>
            <a:srgbClr val="AFAFAF"/>
          </p15:clr>
        </p15:guide>
        <p15:guide id="70" pos="6436">
          <p15:clr>
            <a:srgbClr val="AFAFAF"/>
          </p15:clr>
        </p15:guide>
        <p15:guide id="71" pos="6840">
          <p15:clr>
            <a:srgbClr val="AFAFAF"/>
          </p15:clr>
        </p15:guide>
        <p15:guide id="72" pos="7058">
          <p15:clr>
            <a:srgbClr val="AFAFAF"/>
          </p15:clr>
        </p15:guide>
        <p15:guide id="73" pos="7462">
          <p15:clr>
            <a:srgbClr val="AFAFAF"/>
          </p15:clr>
        </p15:guide>
        <p15:guide id="74" orient="horz">
          <p15:clr>
            <a:srgbClr val="AFAFAF"/>
          </p15:clr>
        </p15:guide>
        <p15:guide id="75" orient="horz" pos="4320">
          <p15:clr>
            <a:srgbClr val="AFAFAF"/>
          </p15:clr>
        </p15:guide>
        <p15:guide id="76" orient="horz" pos="217">
          <p15:clr>
            <a:srgbClr val="AFAFAF"/>
          </p15:clr>
        </p15:guide>
        <p15:guide id="77" orient="horz" pos="433">
          <p15:clr>
            <a:srgbClr val="AFAFAF"/>
          </p15:clr>
        </p15:guide>
        <p15:guide id="78" orient="horz" pos="649">
          <p15:clr>
            <a:srgbClr val="AFAFAF"/>
          </p15:clr>
        </p15:guide>
        <p15:guide id="79" orient="horz" pos="865">
          <p15:clr>
            <a:srgbClr val="AFAFAF"/>
          </p15:clr>
        </p15:guide>
        <p15:guide id="80" orient="horz" pos="1080">
          <p15:clr>
            <a:srgbClr val="AFAFAF"/>
          </p15:clr>
        </p15:guide>
        <p15:guide id="81" orient="horz" pos="1296">
          <p15:clr>
            <a:srgbClr val="AFAFAF"/>
          </p15:clr>
        </p15:guide>
        <p15:guide id="82" orient="horz" pos="1512">
          <p15:clr>
            <a:srgbClr val="AFAFAF"/>
          </p15:clr>
        </p15:guide>
        <p15:guide id="83" orient="horz" pos="1728">
          <p15:clr>
            <a:srgbClr val="AFAFAF"/>
          </p15:clr>
        </p15:guide>
        <p15:guide id="84" orient="horz" pos="1944">
          <p15:clr>
            <a:srgbClr val="AFAFAF"/>
          </p15:clr>
        </p15:guide>
        <p15:guide id="85" orient="horz" pos="2160">
          <p15:clr>
            <a:srgbClr val="AFAFAF"/>
          </p15:clr>
        </p15:guide>
        <p15:guide id="86" orient="horz" pos="2375">
          <p15:clr>
            <a:srgbClr val="AFAFAF"/>
          </p15:clr>
        </p15:guide>
        <p15:guide id="87" orient="horz" pos="2591">
          <p15:clr>
            <a:srgbClr val="AFAFAF"/>
          </p15:clr>
        </p15:guide>
        <p15:guide id="88" orient="horz" pos="2807">
          <p15:clr>
            <a:srgbClr val="AFAFAF"/>
          </p15:clr>
        </p15:guide>
        <p15:guide id="89" orient="horz" pos="3023">
          <p15:clr>
            <a:srgbClr val="AFAFAF"/>
          </p15:clr>
        </p15:guide>
        <p15:guide id="90" orient="horz" pos="3239">
          <p15:clr>
            <a:srgbClr val="AFAFAF"/>
          </p15:clr>
        </p15:guide>
        <p15:guide id="91" orient="horz" pos="3454">
          <p15:clr>
            <a:srgbClr val="AFAFAF"/>
          </p15:clr>
        </p15:guide>
        <p15:guide id="92" orient="horz" pos="3670">
          <p15:clr>
            <a:srgbClr val="AFAFAF"/>
          </p15:clr>
        </p15:guide>
        <p15:guide id="93" orient="horz" pos="3886">
          <p15:clr>
            <a:srgbClr val="AFAFAF"/>
          </p15:clr>
        </p15:guide>
        <p15:guide id="94" orient="horz" pos="4102">
          <p15:clr>
            <a:srgbClr val="AFAFAF"/>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eam (x4)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17768603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eam (x1)_Dark">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a:t>Name</a:t>
            </a:r>
            <a:br>
              <a:rPr lang="en-GB"/>
            </a:br>
            <a:r>
              <a:rPr lang="en-GB"/>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26">
            <a:extLst>
              <a:ext uri="{FF2B5EF4-FFF2-40B4-BE49-F238E27FC236}">
                <a16:creationId xmlns:a16="http://schemas.microsoft.com/office/drawing/2014/main" id="{17E10496-8AE9-D36E-3261-8D3111D31C23}"/>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pic>
        <p:nvPicPr>
          <p:cNvPr id="2" name="Graphic 1">
            <a:extLst>
              <a:ext uri="{FF2B5EF4-FFF2-40B4-BE49-F238E27FC236}">
                <a16:creationId xmlns:a16="http://schemas.microsoft.com/office/drawing/2014/main" id="{AC925B6C-4994-825C-DE4D-38310CF4438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41236291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6">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688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Project 1_Dark">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Tree>
    <p:extLst>
      <p:ext uri="{BB962C8B-B14F-4D97-AF65-F5344CB8AC3E}">
        <p14:creationId xmlns:p14="http://schemas.microsoft.com/office/powerpoint/2010/main" val="16949837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ject 2_Dark">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4187" y="1030288"/>
            <a:ext cx="3602563" cy="4452937"/>
          </a:xfrm>
        </p:spPr>
        <p:txBody>
          <a:bodyPr/>
          <a:lstStyle>
            <a:lvl1pPr algn="ctr">
              <a:defRPr>
                <a:solidFill>
                  <a:schemeClr val="tx1"/>
                </a:solidFill>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2300" y="1030288"/>
            <a:ext cx="3949699" cy="4452937"/>
          </a:xfrm>
        </p:spPr>
        <p:txBody>
          <a:bodyPr/>
          <a:lstStyle>
            <a:lvl1pPr algn="ctr">
              <a:defRPr>
                <a:solidFill>
                  <a:schemeClr val="tx1"/>
                </a:solidFill>
              </a:defRPr>
            </a:lvl1pPr>
          </a:lstStyle>
          <a:p>
            <a:r>
              <a:rPr lang="en-US"/>
              <a:t>Click icon to add picture</a:t>
            </a:r>
            <a:endParaRPr lang="en-GB"/>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12725596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oC, Agenda_Dark">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444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444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444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848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848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848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393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393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393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4" name="Guides">
            <a:extLst>
              <a:ext uri="{FF2B5EF4-FFF2-40B4-BE49-F238E27FC236}">
                <a16:creationId xmlns:a16="http://schemas.microsoft.com/office/drawing/2014/main" id="{464BE03C-3E4A-DD40-5848-0A2EF504625A}"/>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25342499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4CBC2F-A414-4B5F-54E9-D2466314BE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Title 6">
            <a:extLst>
              <a:ext uri="{FF2B5EF4-FFF2-40B4-BE49-F238E27FC236}">
                <a16:creationId xmlns:a16="http://schemas.microsoft.com/office/drawing/2014/main" id="{E30313EC-A53D-7D44-D5C1-2DBD631FA106}"/>
              </a:ext>
            </a:extLst>
          </p:cNvPr>
          <p:cNvSpPr>
            <a:spLocks noGrp="1"/>
          </p:cNvSpPr>
          <p:nvPr>
            <p:ph type="title"/>
          </p:nvPr>
        </p:nvSpPr>
        <p:spPr>
          <a:xfrm>
            <a:off x="342900" y="1373188"/>
            <a:ext cx="5568949" cy="972000"/>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300"/>
            <a:ext cx="5581650" cy="3768724"/>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5" name="Rectangle 4">
            <a:extLst>
              <a:ext uri="{FF2B5EF4-FFF2-40B4-BE49-F238E27FC236}">
                <a16:creationId xmlns:a16="http://schemas.microsoft.com/office/drawing/2014/main" id="{897A9546-EE36-A217-2C28-76FB5FA4DDA8}"/>
              </a:ext>
              <a:ext uri="{C183D7F6-B498-43B3-948B-1728B52AA6E4}">
                <adec:decorative xmlns:adec="http://schemas.microsoft.com/office/drawing/2017/decorative" val="1"/>
              </a:ext>
            </a:extLst>
          </p:cNvPr>
          <p:cNvSpPr/>
          <p:nvPr userDrawn="1"/>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97263369"/>
      </p:ext>
    </p:extLst>
  </p:cSld>
  <p:clrMapOvr>
    <a:masterClrMapping/>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Graphic Backgroun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160CEFA-1224-0A33-3297-149A3EF4ED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6" name="Title 5">
            <a:extLst>
              <a:ext uri="{FF2B5EF4-FFF2-40B4-BE49-F238E27FC236}">
                <a16:creationId xmlns:a16="http://schemas.microsoft.com/office/drawing/2014/main" id="{215EFCED-F030-8D48-F94E-5D083B514839}"/>
              </a:ext>
            </a:extLst>
          </p:cNvPr>
          <p:cNvSpPr>
            <a:spLocks noGrp="1"/>
          </p:cNvSpPr>
          <p:nvPr>
            <p:ph type="title"/>
          </p:nvPr>
        </p:nvSpPr>
        <p:spPr>
          <a:xfrm>
            <a:off x="342901" y="1714500"/>
            <a:ext cx="6567488" cy="972000"/>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743200"/>
            <a:ext cx="6567488" cy="342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p>
            <a:r>
              <a:rPr lang="en-GB"/>
              <a:t>WSP | Footer goes here | Date</a:t>
            </a:r>
          </a:p>
        </p:txBody>
      </p:sp>
      <p:pic>
        <p:nvPicPr>
          <p:cNvPr id="5" name="Graphic 4">
            <a:extLst>
              <a:ext uri="{FF2B5EF4-FFF2-40B4-BE49-F238E27FC236}">
                <a16:creationId xmlns:a16="http://schemas.microsoft.com/office/drawing/2014/main" id="{63DBE6E9-89CB-FE8C-9CE4-A0F5DC349BC3}"/>
              </a:ext>
              <a:ext uri="{C183D7F6-B498-43B3-948B-1728B52AA6E4}">
                <adec:decorative xmlns:adec="http://schemas.microsoft.com/office/drawing/2017/decorative" val="1"/>
              </a:ext>
            </a:extLst>
          </p:cNvPr>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Tree>
    <p:extLst>
      <p:ext uri="{BB962C8B-B14F-4D97-AF65-F5344CB8AC3E}">
        <p14:creationId xmlns:p14="http://schemas.microsoft.com/office/powerpoint/2010/main" val="13388110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Red Background">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6E1C04-2CBA-63B2-9544-5DF9DD17D6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442D600C-D2E5-8336-F058-DF5E43A81ACB}"/>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lvl1pPr>
              <a:defRPr>
                <a:solidFill>
                  <a:schemeClr val="bg1"/>
                </a:solidFill>
              </a:defRPr>
            </a:lvl1pPr>
          </a:lstStyle>
          <a:p>
            <a:r>
              <a:rPr lang="en-GB"/>
              <a:t>WSP | Footer goes here | Date</a:t>
            </a:r>
          </a:p>
        </p:txBody>
      </p:sp>
      <p:pic>
        <p:nvPicPr>
          <p:cNvPr id="7" name="Graphic 6">
            <a:extLst>
              <a:ext uri="{FF2B5EF4-FFF2-40B4-BE49-F238E27FC236}">
                <a16:creationId xmlns:a16="http://schemas.microsoft.com/office/drawing/2014/main" id="{E45527E6-00CA-D85C-AC9D-ED267B41A6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2228108676"/>
      </p:ext>
    </p:extLst>
  </p:cSld>
  <p:clrMapOvr>
    <a:masterClrMapping/>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Divider Slide 1">
    <p:bg>
      <p:bgRef idx="1001">
        <a:schemeClr val="bg1"/>
      </p:bgRef>
    </p:bg>
    <p:spTree>
      <p:nvGrpSpPr>
        <p:cNvPr id="1" name=""/>
        <p:cNvGrpSpPr/>
        <p:nvPr/>
      </p:nvGrpSpPr>
      <p:grpSpPr>
        <a:xfrm>
          <a:off x="0" y="0"/>
          <a:ext cx="0" cy="0"/>
          <a:chOff x="0" y="0"/>
          <a:chExt cx="0" cy="0"/>
        </a:xfrm>
      </p:grpSpPr>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1973183" y="652464"/>
            <a:ext cx="8245635" cy="5551486"/>
          </a:xfrm>
          <a:noFill/>
        </p:spPr>
        <p:txBody>
          <a:bodyPr bIns="1296000" anchor="b"/>
          <a:lstStyle>
            <a:lvl1pPr algn="ctr">
              <a:defRPr>
                <a:solidFill>
                  <a:schemeClr val="tx1"/>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102535" y="2899861"/>
            <a:ext cx="11986930" cy="1493230"/>
          </a:xfrm>
        </p:spPr>
        <p:txBody>
          <a:bodyPr anchor="ctr">
            <a:normAutofit/>
          </a:bodyPr>
          <a:lstStyle>
            <a:lvl1pPr algn="ctr">
              <a:lnSpc>
                <a:spcPct val="75000"/>
              </a:lnSpc>
              <a:defRPr sz="9500" cap="all" spc="-200" baseline="0">
                <a:solidFill>
                  <a:schemeClr val="tx1"/>
                </a:solidFill>
              </a:defRPr>
            </a:lvl1pPr>
          </a:lstStyle>
          <a:p>
            <a:r>
              <a:rPr lang="en-GB"/>
              <a:t>Click title</a:t>
            </a:r>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a:t>WSP | Footer goes here | Date</a:t>
            </a:r>
          </a:p>
        </p:txBody>
      </p:sp>
      <p:sp>
        <p:nvSpPr>
          <p:cNvPr id="4" name="Text Placeholder 24">
            <a:extLst>
              <a:ext uri="{FF2B5EF4-FFF2-40B4-BE49-F238E27FC236}">
                <a16:creationId xmlns:a16="http://schemas.microsoft.com/office/drawing/2014/main" id="{35D256D3-13B9-7B74-9370-9E7942B02D25}"/>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30779985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Divider Sl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344488" y="1577975"/>
            <a:ext cx="5578476" cy="4008438"/>
          </a:xfrm>
        </p:spPr>
        <p:txBody>
          <a:bodyPr anchor="ctr">
            <a:normAutofit/>
          </a:bodyPr>
          <a:lstStyle>
            <a:lvl1pPr algn="l">
              <a:lnSpc>
                <a:spcPct val="75000"/>
              </a:lnSpc>
              <a:defRPr sz="9600" cap="all" spc="-200" baseline="0">
                <a:solidFill>
                  <a:schemeClr val="tx1"/>
                </a:solidFill>
              </a:defRPr>
            </a:lvl1pPr>
          </a:lstStyle>
          <a:p>
            <a:r>
              <a:rPr lang="en-GB"/>
              <a:t>Click title</a:t>
            </a:r>
          </a:p>
        </p:txBody>
      </p:sp>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6096000" y="0"/>
            <a:ext cx="6096000" cy="6858000"/>
          </a:xfrm>
          <a:noFill/>
        </p:spPr>
        <p:txBody>
          <a:bodyPr bIns="1296000" anchor="b"/>
          <a:lstStyle>
            <a:lvl1pPr algn="ctr">
              <a:defRPr>
                <a:solidFill>
                  <a:schemeClr val="tx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a:t>WSP | Footer goes here | Date</a:t>
            </a:r>
          </a:p>
        </p:txBody>
      </p:sp>
      <p:sp>
        <p:nvSpPr>
          <p:cNvPr id="4" name="Text Placeholder 24">
            <a:extLst>
              <a:ext uri="{FF2B5EF4-FFF2-40B4-BE49-F238E27FC236}">
                <a16:creationId xmlns:a16="http://schemas.microsoft.com/office/drawing/2014/main" id="{50C20D14-B3C8-F8DE-86B3-3769E6092B24}"/>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517434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17/11/2025</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38031869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D99C-7E13-4B4E-9F0C-F84B9F111D46}"/>
              </a:ext>
            </a:extLst>
          </p:cNvPr>
          <p:cNvSpPr txBox="1">
            <a:spLocks noGrp="1"/>
          </p:cNvSpPr>
          <p:nvPr>
            <p:ph type="title"/>
          </p:nvPr>
        </p:nvSpPr>
        <p:spPr>
          <a:xfrm>
            <a:off x="224850" y="129543"/>
            <a:ext cx="11774116" cy="1074794"/>
          </a:xfrm>
        </p:spPr>
        <p:txBody>
          <a:bodyPr/>
          <a:lstStyle>
            <a:lvl1pPr>
              <a:defRPr lang="en-GB" sz="3600"/>
            </a:lvl1pPr>
          </a:lstStyle>
          <a:p>
            <a:pPr lvl="0"/>
            <a:r>
              <a:rPr lang="en-GB"/>
              <a:t>Heading</a:t>
            </a:r>
            <a:endParaRPr lang="en-US"/>
          </a:p>
        </p:txBody>
      </p:sp>
      <p:sp>
        <p:nvSpPr>
          <p:cNvPr id="3" name="Table Placeholder 5">
            <a:extLst>
              <a:ext uri="{FF2B5EF4-FFF2-40B4-BE49-F238E27FC236}">
                <a16:creationId xmlns:a16="http://schemas.microsoft.com/office/drawing/2014/main" id="{602955EC-04EE-19A2-420F-14A0F4131ABD}"/>
              </a:ext>
            </a:extLst>
          </p:cNvPr>
          <p:cNvSpPr txBox="1">
            <a:spLocks noGrp="1"/>
          </p:cNvSpPr>
          <p:nvPr>
            <p:ph type="tbl" idx="4294967295"/>
          </p:nvPr>
        </p:nvSpPr>
        <p:spPr>
          <a:xfrm>
            <a:off x="356231" y="1379216"/>
            <a:ext cx="11561444" cy="3843022"/>
          </a:xfrm>
        </p:spPr>
        <p:txBody>
          <a:bodyPr/>
          <a:lstStyle>
            <a:lvl1pPr marL="0" indent="0">
              <a:buNone/>
              <a:defRPr lang="en-US"/>
            </a:lvl1pPr>
          </a:lstStyle>
          <a:p>
            <a:pPr lvl="0"/>
            <a:r>
              <a:rPr lang="en-US"/>
              <a:t>Click icon to add table</a:t>
            </a:r>
          </a:p>
        </p:txBody>
      </p:sp>
      <p:pic>
        <p:nvPicPr>
          <p:cNvPr id="4" name="Picture 3">
            <a:extLst>
              <a:ext uri="{FF2B5EF4-FFF2-40B4-BE49-F238E27FC236}">
                <a16:creationId xmlns:a16="http://schemas.microsoft.com/office/drawing/2014/main" id="{0381E89D-3915-7623-43F1-52A6FEDB15B4}"/>
              </a:ext>
            </a:extLst>
          </p:cNvPr>
          <p:cNvPicPr>
            <a:picLocks noChangeAspect="1"/>
          </p:cNvPicPr>
          <p:nvPr/>
        </p:nvPicPr>
        <p:blipFill>
          <a:blip r:embed="rId2"/>
          <a:stretch>
            <a:fillRect/>
          </a:stretch>
        </p:blipFill>
        <p:spPr>
          <a:xfrm>
            <a:off x="0" y="5648962"/>
            <a:ext cx="12191996" cy="1193794"/>
          </a:xfrm>
          <a:prstGeom prst="rect">
            <a:avLst/>
          </a:prstGeom>
          <a:noFill/>
          <a:ln cap="flat">
            <a:noFill/>
          </a:ln>
        </p:spPr>
      </p:pic>
    </p:spTree>
    <p:extLst>
      <p:ext uri="{BB962C8B-B14F-4D97-AF65-F5344CB8AC3E}">
        <p14:creationId xmlns:p14="http://schemas.microsoft.com/office/powerpoint/2010/main" val="221573415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tags" Target="../tags/tag45.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theme" Target="../theme/theme5.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tags" Target="../tags/tag47.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tags" Target="../tags/tag46.xml"/><Relationship Id="rId8" Type="http://schemas.openxmlformats.org/officeDocument/2006/relationships/slideLayout" Target="../slideLayouts/slideLayout63.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tags" Target="../tags/tag44.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1" Type="http://schemas.openxmlformats.org/officeDocument/2006/relationships/slideLayout" Target="../slideLayouts/slideLayout56.xml"/><Relationship Id="rId6"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5.xml"/><Relationship Id="rId7" Type="http://schemas.openxmlformats.org/officeDocument/2006/relationships/theme" Target="../theme/theme7.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66973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855"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0110761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13CECE-8576-4305-F732-FE393BA36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53A6CF-0ECA-B0E5-3886-245BD982C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07CB1C-F8F3-9A63-71B0-F2EB83EDC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E28202-49F5-4F8D-8650-174632F3E8B8}" type="datetimeFigureOut">
              <a:rPr lang="en-GB" smtClean="0"/>
              <a:t>17/11/2025</a:t>
            </a:fld>
            <a:endParaRPr lang="en-GB"/>
          </a:p>
        </p:txBody>
      </p:sp>
      <p:sp>
        <p:nvSpPr>
          <p:cNvPr id="5" name="Footer Placeholder 4">
            <a:extLst>
              <a:ext uri="{FF2B5EF4-FFF2-40B4-BE49-F238E27FC236}">
                <a16:creationId xmlns:a16="http://schemas.microsoft.com/office/drawing/2014/main" id="{42539181-9D1F-B4A5-E9F7-A0FBF54FD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D39653D-0FE7-BFF6-A092-9FA1216C4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F86A20-A51F-4B59-AF08-B2B4C7604215}" type="slidenum">
              <a:rPr lang="en-GB" smtClean="0"/>
              <a:t>‹#›</a:t>
            </a:fld>
            <a:endParaRPr lang="en-GB"/>
          </a:p>
        </p:txBody>
      </p:sp>
    </p:spTree>
    <p:extLst>
      <p:ext uri="{BB962C8B-B14F-4D97-AF65-F5344CB8AC3E}">
        <p14:creationId xmlns:p14="http://schemas.microsoft.com/office/powerpoint/2010/main" val="152673105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635FA2F-196F-B7E9-F8E7-BA2662EB250B}"/>
              </a:ext>
            </a:extLst>
          </p:cNvPr>
          <p:cNvSpPr>
            <a:spLocks noGrp="1"/>
          </p:cNvSpPr>
          <p:nvPr>
            <p:ph type="title"/>
          </p:nvPr>
        </p:nvSpPr>
        <p:spPr bwMode="gray">
          <a:xfrm>
            <a:off x="480000" y="512763"/>
            <a:ext cx="11232000" cy="886397"/>
          </a:xfrm>
          <a:prstGeom prst="rect">
            <a:avLst/>
          </a:prstGeom>
        </p:spPr>
        <p:txBody>
          <a:bodyPr vert="horz" lIns="0" tIns="0" rIns="0" bIns="0" rtlCol="0" anchor="t">
            <a:noAutofit/>
          </a:bodyPr>
          <a:lstStyle/>
          <a:p>
            <a:r>
              <a:rPr lang="en-GB" noProof="0" dirty="0"/>
              <a:t>Heading</a:t>
            </a:r>
          </a:p>
        </p:txBody>
      </p:sp>
      <p:sp>
        <p:nvSpPr>
          <p:cNvPr id="3" name="Textplatzhalter 2">
            <a:extLst>
              <a:ext uri="{FF2B5EF4-FFF2-40B4-BE49-F238E27FC236}">
                <a16:creationId xmlns:a16="http://schemas.microsoft.com/office/drawing/2014/main" id="{7141CCA2-64AC-011A-6E48-D7BAE381437D}"/>
              </a:ext>
            </a:extLst>
          </p:cNvPr>
          <p:cNvSpPr>
            <a:spLocks noGrp="1"/>
          </p:cNvSpPr>
          <p:nvPr>
            <p:ph type="body" idx="1"/>
          </p:nvPr>
        </p:nvSpPr>
        <p:spPr bwMode="gray">
          <a:xfrm>
            <a:off x="480000" y="1808163"/>
            <a:ext cx="11232000" cy="4104000"/>
          </a:xfrm>
          <a:prstGeom prst="rect">
            <a:avLst/>
          </a:prstGeom>
        </p:spPr>
        <p:txBody>
          <a:bodyPr vert="horz" lIns="0" tIns="0" rIns="0" bIns="0" rtlCol="0">
            <a:noAutofit/>
          </a:body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a:p>
            <a:pPr lvl="5"/>
            <a:r>
              <a:rPr lang="en-GB" noProof="0" dirty="0"/>
              <a:t>Text</a:t>
            </a:r>
          </a:p>
          <a:p>
            <a:pPr lvl="6"/>
            <a:r>
              <a:rPr lang="en-GB" noProof="0" dirty="0"/>
              <a:t>Text</a:t>
            </a:r>
          </a:p>
          <a:p>
            <a:pPr lvl="7"/>
            <a:r>
              <a:rPr lang="en-GB" noProof="0" dirty="0"/>
              <a:t>Text</a:t>
            </a:r>
          </a:p>
          <a:p>
            <a:pPr lvl="8"/>
            <a:r>
              <a:rPr lang="en-GB" noProof="0" dirty="0"/>
              <a:t>Text</a:t>
            </a:r>
          </a:p>
        </p:txBody>
      </p:sp>
      <p:sp>
        <p:nvSpPr>
          <p:cNvPr id="4" name="Datumsplatzhalter 3">
            <a:extLst>
              <a:ext uri="{FF2B5EF4-FFF2-40B4-BE49-F238E27FC236}">
                <a16:creationId xmlns:a16="http://schemas.microsoft.com/office/drawing/2014/main" id="{0A303A87-3372-7C52-3A6E-92D7BAAC45F2}"/>
              </a:ext>
            </a:extLst>
          </p:cNvPr>
          <p:cNvSpPr>
            <a:spLocks noGrp="1"/>
          </p:cNvSpPr>
          <p:nvPr>
            <p:ph type="dt" sz="half" idx="2"/>
          </p:nvPr>
        </p:nvSpPr>
        <p:spPr bwMode="gray">
          <a:xfrm>
            <a:off x="9983998" y="6526212"/>
            <a:ext cx="1188000" cy="138499"/>
          </a:xfrm>
          <a:prstGeom prst="rect">
            <a:avLst/>
          </a:prstGeom>
        </p:spPr>
        <p:txBody>
          <a:bodyPr vert="horz" wrap="none" lIns="0" tIns="0" rIns="0" bIns="0" rtlCol="0" anchor="t">
            <a:noAutofit/>
          </a:bodyPr>
          <a:lstStyle>
            <a:lvl1pPr algn="r">
              <a:defRPr sz="900" b="0">
                <a:solidFill>
                  <a:schemeClr val="tx1"/>
                </a:solidFill>
              </a:defRPr>
            </a:lvl1pPr>
          </a:lstStyle>
          <a:p>
            <a:fld id="{4166F76A-4900-864D-B9F6-2488814C2A20}" type="datetime1">
              <a:rPr lang="en-GB" noProof="0" smtClean="0"/>
              <a:t>17/11/2025</a:t>
            </a:fld>
            <a:endParaRPr lang="en-GB" noProof="0" dirty="0"/>
          </a:p>
        </p:txBody>
      </p:sp>
      <p:sp>
        <p:nvSpPr>
          <p:cNvPr id="5" name="Fußzeilenplatzhalter 4">
            <a:extLst>
              <a:ext uri="{FF2B5EF4-FFF2-40B4-BE49-F238E27FC236}">
                <a16:creationId xmlns:a16="http://schemas.microsoft.com/office/drawing/2014/main" id="{4E57ADF3-BF8D-274D-175D-117F148AB0E2}"/>
              </a:ext>
            </a:extLst>
          </p:cNvPr>
          <p:cNvSpPr>
            <a:spLocks noGrp="1"/>
          </p:cNvSpPr>
          <p:nvPr>
            <p:ph type="ftr" sz="quarter" idx="3"/>
          </p:nvPr>
        </p:nvSpPr>
        <p:spPr bwMode="gray">
          <a:xfrm>
            <a:off x="480000" y="6526212"/>
            <a:ext cx="5436000" cy="138499"/>
          </a:xfrm>
          <a:prstGeom prst="rect">
            <a:avLst/>
          </a:prstGeom>
        </p:spPr>
        <p:txBody>
          <a:bodyPr vert="horz" wrap="none" lIns="0" tIns="0" rIns="0" bIns="0" rtlCol="0" anchor="t">
            <a:noAutofit/>
          </a:bodyPr>
          <a:lstStyle>
            <a:lvl1pPr algn="l">
              <a:defRPr sz="900" b="0">
                <a:solidFill>
                  <a:schemeClr val="tx1"/>
                </a:solidFill>
              </a:defRPr>
            </a:lvl1pPr>
          </a:lstStyle>
          <a:p>
            <a:r>
              <a:rPr lang="en-GB" noProof="0" dirty="0"/>
              <a:t>New E.ON PowerPoint Master</a:t>
            </a:r>
          </a:p>
        </p:txBody>
      </p:sp>
      <p:sp>
        <p:nvSpPr>
          <p:cNvPr id="6" name="Foliennummernplatzhalter 5">
            <a:extLst>
              <a:ext uri="{FF2B5EF4-FFF2-40B4-BE49-F238E27FC236}">
                <a16:creationId xmlns:a16="http://schemas.microsoft.com/office/drawing/2014/main" id="{3F28E599-8D88-7F1F-581D-9EE50A461F9D}"/>
              </a:ext>
            </a:extLst>
          </p:cNvPr>
          <p:cNvSpPr>
            <a:spLocks noGrp="1"/>
          </p:cNvSpPr>
          <p:nvPr>
            <p:ph type="sldNum" sz="quarter" idx="4"/>
          </p:nvPr>
        </p:nvSpPr>
        <p:spPr bwMode="gray">
          <a:xfrm>
            <a:off x="11351999" y="6526212"/>
            <a:ext cx="360001" cy="138499"/>
          </a:xfrm>
          <a:prstGeom prst="rect">
            <a:avLst/>
          </a:prstGeom>
        </p:spPr>
        <p:txBody>
          <a:bodyPr vert="horz" wrap="none" lIns="0" tIns="0" rIns="0" bIns="0" rtlCol="0" anchor="t">
            <a:noAutofit/>
          </a:bodyPr>
          <a:lstStyle>
            <a:lvl1pPr algn="r">
              <a:defRPr sz="900" b="1">
                <a:solidFill>
                  <a:schemeClr val="tx1"/>
                </a:solidFill>
              </a:defRPr>
            </a:lvl1pPr>
          </a:lstStyle>
          <a:p>
            <a:fld id="{01FFFE70-FC19-4A94-9D10-0B3C8E890CB2}" type="slidenum">
              <a:rPr lang="en-GB" noProof="0" smtClean="0"/>
              <a:pPr/>
              <a:t>‹#›</a:t>
            </a:fld>
            <a:endParaRPr lang="en-GB" noProof="0" dirty="0"/>
          </a:p>
        </p:txBody>
      </p:sp>
      <p:sp>
        <p:nvSpPr>
          <p:cNvPr id="10" name="empower - DO NOT DELETE!!!" hidden="1">
            <a:extLst>
              <a:ext uri="{FF2B5EF4-FFF2-40B4-BE49-F238E27FC236}">
                <a16:creationId xmlns:a16="http://schemas.microsoft.com/office/drawing/2014/main" id="{CD89FD70-3824-0C4D-517B-1E78167FED4E}"/>
              </a:ext>
            </a:extLst>
          </p:cNvPr>
          <p:cNvSpPr/>
          <p:nvPr userDrawn="1">
            <p:custDataLst>
              <p:tags r:id="rId30"/>
            </p:custDataLst>
          </p:nvPr>
        </p:nvSpPr>
        <p:spPr>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defTabSz="540000">
              <a:lnSpc>
                <a:spcPct val="120000"/>
              </a:lnSpc>
              <a:spcAft>
                <a:spcPts val="400"/>
              </a:spcAft>
            </a:pPr>
            <a:endParaRPr lang="de-DE" sz="1400"/>
          </a:p>
        </p:txBody>
      </p:sp>
    </p:spTree>
    <p:extLst>
      <p:ext uri="{BB962C8B-B14F-4D97-AF65-F5344CB8AC3E}">
        <p14:creationId xmlns:p14="http://schemas.microsoft.com/office/powerpoint/2010/main" val="73441301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Lst>
  <p:hf hdr="0" dt="0"/>
  <p:txStyles>
    <p:titleStyle>
      <a:lvl1pPr algn="l" defTabSz="5400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540000" rtl="0" eaLnBrk="1" latinLnBrk="0" hangingPunct="1">
        <a:lnSpc>
          <a:spcPct val="120000"/>
        </a:lnSpc>
        <a:spcBef>
          <a:spcPts val="0"/>
        </a:spcBef>
        <a:spcAft>
          <a:spcPts val="400"/>
        </a:spcAft>
        <a:buFont typeface="Arial" panose="020B0604020202020204" pitchFamily="34" charset="0"/>
        <a:buNone/>
        <a:defRPr sz="1800" b="0" kern="1200">
          <a:solidFill>
            <a:schemeClr val="tx1"/>
          </a:solidFill>
          <a:latin typeface="+mn-lt"/>
          <a:ea typeface="+mn-ea"/>
          <a:cs typeface="+mn-cs"/>
        </a:defRPr>
      </a:lvl1pPr>
      <a:lvl2pPr marL="216000" indent="-216000" algn="l" defTabSz="540000" rtl="0" eaLnBrk="1" latinLnBrk="0" hangingPunct="1">
        <a:lnSpc>
          <a:spcPct val="12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2pPr>
      <a:lvl3pPr marL="432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3pPr>
      <a:lvl4pPr marL="648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4pPr>
      <a:lvl5pPr marL="864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5pPr>
      <a:lvl6pPr marL="10795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6pPr>
      <a:lvl7pPr marL="13017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7pPr>
      <a:lvl8pPr marL="15240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8pPr>
      <a:lvl9pPr marL="17335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2">
          <p15:clr>
            <a:srgbClr val="F26B43"/>
          </p15:clr>
        </p15:guide>
        <p15:guide id="3" pos="7378">
          <p15:clr>
            <a:srgbClr val="F26B43"/>
          </p15:clr>
        </p15:guide>
        <p15:guide id="4" orient="horz" pos="323">
          <p15:clr>
            <a:srgbClr val="F26B43"/>
          </p15:clr>
        </p15:guide>
        <p15:guide id="8" orient="horz" pos="399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46"/>
            </p:custDataLst>
          </p:nvPr>
        </p:nvSpPr>
        <p:spPr>
          <a:xfrm>
            <a:off x="342900" y="1373188"/>
            <a:ext cx="11506199" cy="972000"/>
          </a:xfrm>
          <a:prstGeom prst="rect">
            <a:avLst/>
          </a:prstGeom>
        </p:spPr>
        <p:txBody>
          <a:bodyPr vert="horz" lIns="0" tIns="0" rIns="0" bIns="0" rtlCol="0" anchor="t">
            <a:noAutofit/>
          </a:bodyPr>
          <a:lstStyle/>
          <a:p>
            <a:r>
              <a:rPr lang="en-GB"/>
              <a:t>Click to edit </a:t>
            </a:r>
            <a:br>
              <a:rPr lang="en-GB"/>
            </a:br>
            <a:r>
              <a:rPr lang="en-GB"/>
              <a:t>Master title style</a:t>
            </a:r>
          </a:p>
        </p:txBody>
      </p:sp>
      <p:sp>
        <p:nvSpPr>
          <p:cNvPr id="3" name="Text Placeholder 2"/>
          <p:cNvSpPr>
            <a:spLocks noGrp="1"/>
          </p:cNvSpPr>
          <p:nvPr>
            <p:ph type="body" idx="1"/>
          </p:nvPr>
        </p:nvSpPr>
        <p:spPr>
          <a:xfrm>
            <a:off x="342899" y="2409969"/>
            <a:ext cx="11503025" cy="375905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3"/>
            <p:custDataLst>
              <p:tags r:id="rId47"/>
            </p:custDataLst>
          </p:nvPr>
        </p:nvSpPr>
        <p:spPr>
          <a:xfrm>
            <a:off x="342900" y="6407378"/>
            <a:ext cx="5732298" cy="107722"/>
          </a:xfrm>
          <a:prstGeom prst="rect">
            <a:avLst/>
          </a:prstGeom>
        </p:spPr>
        <p:txBody>
          <a:bodyPr vert="horz" wrap="square" lIns="0" tIns="0" rIns="0" bIns="0" rtlCol="0" anchor="b">
            <a:spAutoFit/>
          </a:bodyPr>
          <a:lstStyle>
            <a:lvl1pPr algn="l">
              <a:defRPr sz="700">
                <a:solidFill>
                  <a:schemeClr val="tx1"/>
                </a:solidFill>
              </a:defRPr>
            </a:lvl1pPr>
          </a:lstStyle>
          <a:p>
            <a:r>
              <a:rPr lang="en-GB"/>
              <a:t>WSP | Footer goes here | Date</a:t>
            </a:r>
          </a:p>
        </p:txBody>
      </p:sp>
      <p:sp>
        <p:nvSpPr>
          <p:cNvPr id="7" name="Guides">
            <a:extLst>
              <a:ext uri="{FF2B5EF4-FFF2-40B4-BE49-F238E27FC236}">
                <a16:creationId xmlns:a16="http://schemas.microsoft.com/office/drawing/2014/main" id="{0351398B-E694-40B0-EEF0-24B40643B2DF}"/>
              </a:ext>
              <a:ext uri="{C183D7F6-B498-43B3-948B-1728B52AA6E4}">
                <adec:decorative xmlns:adec="http://schemas.microsoft.com/office/drawing/2017/decorative" val="1"/>
              </a:ext>
            </a:extLst>
          </p:cNvPr>
          <p:cNvSpPr/>
          <p:nvPr>
            <p:custDataLst>
              <p:tags r:id="rId48"/>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205327" y="6407378"/>
            <a:ext cx="643773" cy="107722"/>
          </a:xfrm>
          <a:prstGeom prst="rect">
            <a:avLst/>
          </a:prstGeom>
        </p:spPr>
        <p:txBody>
          <a:bodyPr vert="horz" wrap="square" lIns="0" tIns="0" rIns="0" bIns="0" rtlCol="0" anchor="b">
            <a:spAutoFit/>
          </a:bodyPr>
          <a:lstStyle>
            <a:lvl1pPr algn="r">
              <a:defRPr sz="700">
                <a:solidFill>
                  <a:schemeClr val="tx1"/>
                </a:solidFill>
              </a:defRPr>
            </a:lvl1pPr>
          </a:lstStyle>
          <a:p>
            <a:fld id="{91D568E7-61F5-D04E-995D-81EF41C01A2A}" type="slidenum">
              <a:rPr lang="en-GB" smtClean="0"/>
              <a:pPr/>
              <a:t>‹#›</a:t>
            </a:fld>
            <a:endParaRPr lang="en-GB"/>
          </a:p>
        </p:txBody>
      </p:sp>
      <p:sp>
        <p:nvSpPr>
          <p:cNvPr id="9" name="Guides">
            <a:extLst>
              <a:ext uri="{FF2B5EF4-FFF2-40B4-BE49-F238E27FC236}">
                <a16:creationId xmlns:a16="http://schemas.microsoft.com/office/drawing/2014/main" id="{91AC4D8F-CEED-09F5-54CC-E86A0C6A8532}"/>
              </a:ext>
              <a:ext uri="{C183D7F6-B498-43B3-948B-1728B52AA6E4}">
                <adec:decorative xmlns:adec="http://schemas.microsoft.com/office/drawing/2017/decorative" val="1"/>
              </a:ext>
            </a:extLst>
          </p:cNvPr>
          <p:cNvSpPr/>
          <p:nvPr userDrawn="1">
            <p:custDataLst>
              <p:tags r:id="rId49"/>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145135318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Lst>
  <p:hf hdr="0" dt="0"/>
  <p:txStyles>
    <p:titleStyle>
      <a:lvl1pPr algn="l" defTabSz="914355" rtl="0" eaLnBrk="1" latinLnBrk="0" hangingPunct="1">
        <a:lnSpc>
          <a:spcPct val="88000"/>
        </a:lnSpc>
        <a:spcBef>
          <a:spcPct val="0"/>
        </a:spcBef>
        <a:buNone/>
        <a:defRPr sz="3500" b="1" kern="1200" spc="0" baseline="0">
          <a:solidFill>
            <a:schemeClr val="tx1"/>
          </a:solidFill>
          <a:latin typeface="+mj-lt"/>
          <a:ea typeface="+mj-ea"/>
          <a:cs typeface="+mj-cs"/>
        </a:defRPr>
      </a:lvl1pPr>
    </p:titleStyle>
    <p:body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8214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11/17/2025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23673961"/>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53.png"/><Relationship Id="rId21" Type="http://schemas.openxmlformats.org/officeDocument/2006/relationships/image" Target="../media/image48.png"/><Relationship Id="rId42" Type="http://schemas.openxmlformats.org/officeDocument/2006/relationships/image" Target="../media/image69.png"/><Relationship Id="rId47" Type="http://schemas.openxmlformats.org/officeDocument/2006/relationships/image" Target="../media/image74.png"/><Relationship Id="rId63" Type="http://schemas.openxmlformats.org/officeDocument/2006/relationships/image" Target="../media/image90.png"/><Relationship Id="rId68" Type="http://schemas.openxmlformats.org/officeDocument/2006/relationships/image" Target="../media/image95.png"/><Relationship Id="rId7" Type="http://schemas.openxmlformats.org/officeDocument/2006/relationships/image" Target="../media/image34.png"/><Relationship Id="rId71" Type="http://schemas.openxmlformats.org/officeDocument/2006/relationships/image" Target="../media/image98.png"/><Relationship Id="rId2" Type="http://schemas.openxmlformats.org/officeDocument/2006/relationships/image" Target="../media/image29.png"/><Relationship Id="rId16" Type="http://schemas.openxmlformats.org/officeDocument/2006/relationships/image" Target="../media/image43.png"/><Relationship Id="rId29" Type="http://schemas.openxmlformats.org/officeDocument/2006/relationships/image" Target="../media/image56.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jpeg"/><Relationship Id="rId40" Type="http://schemas.openxmlformats.org/officeDocument/2006/relationships/image" Target="../media/image67.jpeg"/><Relationship Id="rId45" Type="http://schemas.openxmlformats.org/officeDocument/2006/relationships/image" Target="../media/image72.png"/><Relationship Id="rId53" Type="http://schemas.openxmlformats.org/officeDocument/2006/relationships/image" Target="../media/image80.jpg"/><Relationship Id="rId58" Type="http://schemas.openxmlformats.org/officeDocument/2006/relationships/image" Target="../media/image85.png"/><Relationship Id="rId66" Type="http://schemas.openxmlformats.org/officeDocument/2006/relationships/image" Target="../media/image93.jpeg"/><Relationship Id="rId5" Type="http://schemas.openxmlformats.org/officeDocument/2006/relationships/image" Target="../media/image32.jpeg"/><Relationship Id="rId61" Type="http://schemas.openxmlformats.org/officeDocument/2006/relationships/image" Target="../media/image88.png"/><Relationship Id="rId19" Type="http://schemas.openxmlformats.org/officeDocument/2006/relationships/image" Target="../media/image46.png"/><Relationship Id="rId14" Type="http://schemas.openxmlformats.org/officeDocument/2006/relationships/image" Target="../media/image41.jpeg"/><Relationship Id="rId22" Type="http://schemas.openxmlformats.org/officeDocument/2006/relationships/image" Target="../media/image49.jpe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 Id="rId43" Type="http://schemas.openxmlformats.org/officeDocument/2006/relationships/image" Target="../media/image70.jpeg"/><Relationship Id="rId48" Type="http://schemas.openxmlformats.org/officeDocument/2006/relationships/image" Target="../media/image75.png"/><Relationship Id="rId56" Type="http://schemas.openxmlformats.org/officeDocument/2006/relationships/image" Target="../media/image83.png"/><Relationship Id="rId64" Type="http://schemas.openxmlformats.org/officeDocument/2006/relationships/image" Target="../media/image91.png"/><Relationship Id="rId69" Type="http://schemas.openxmlformats.org/officeDocument/2006/relationships/image" Target="../media/image96.png"/><Relationship Id="rId8" Type="http://schemas.openxmlformats.org/officeDocument/2006/relationships/image" Target="../media/image35.jpeg"/><Relationship Id="rId51" Type="http://schemas.openxmlformats.org/officeDocument/2006/relationships/image" Target="../media/image78.png"/><Relationship Id="rId72" Type="http://schemas.openxmlformats.org/officeDocument/2006/relationships/image" Target="../media/image99.png"/><Relationship Id="rId3" Type="http://schemas.openxmlformats.org/officeDocument/2006/relationships/image" Target="../media/image30.png"/><Relationship Id="rId12" Type="http://schemas.openxmlformats.org/officeDocument/2006/relationships/image" Target="../media/image39.jpe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png"/><Relationship Id="rId46" Type="http://schemas.openxmlformats.org/officeDocument/2006/relationships/image" Target="../media/image73.png"/><Relationship Id="rId59" Type="http://schemas.openxmlformats.org/officeDocument/2006/relationships/image" Target="../media/image86.jpg"/><Relationship Id="rId67" Type="http://schemas.openxmlformats.org/officeDocument/2006/relationships/image" Target="../media/image94.png"/><Relationship Id="rId20" Type="http://schemas.openxmlformats.org/officeDocument/2006/relationships/image" Target="../media/image47.png"/><Relationship Id="rId41" Type="http://schemas.openxmlformats.org/officeDocument/2006/relationships/image" Target="../media/image68.png"/><Relationship Id="rId54" Type="http://schemas.openxmlformats.org/officeDocument/2006/relationships/image" Target="../media/image81.png"/><Relationship Id="rId62" Type="http://schemas.openxmlformats.org/officeDocument/2006/relationships/image" Target="../media/image89.jpg"/><Relationship Id="rId70" Type="http://schemas.openxmlformats.org/officeDocument/2006/relationships/image" Target="../media/image97.jpeg"/><Relationship Id="rId1" Type="http://schemas.openxmlformats.org/officeDocument/2006/relationships/slideLayout" Target="../slideLayouts/slideLayout10.xml"/><Relationship Id="rId6" Type="http://schemas.openxmlformats.org/officeDocument/2006/relationships/image" Target="../media/image33.jpeg"/><Relationship Id="rId15" Type="http://schemas.openxmlformats.org/officeDocument/2006/relationships/image" Target="../media/image42.png"/><Relationship Id="rId23" Type="http://schemas.openxmlformats.org/officeDocument/2006/relationships/image" Target="../media/image50.jpeg"/><Relationship Id="rId28" Type="http://schemas.openxmlformats.org/officeDocument/2006/relationships/image" Target="../media/image55.jpeg"/><Relationship Id="rId36" Type="http://schemas.openxmlformats.org/officeDocument/2006/relationships/image" Target="../media/image63.png"/><Relationship Id="rId49" Type="http://schemas.openxmlformats.org/officeDocument/2006/relationships/image" Target="../media/image76.jpeg"/><Relationship Id="rId57" Type="http://schemas.openxmlformats.org/officeDocument/2006/relationships/image" Target="../media/image84.png"/><Relationship Id="rId10" Type="http://schemas.openxmlformats.org/officeDocument/2006/relationships/image" Target="../media/image37.jpeg"/><Relationship Id="rId31" Type="http://schemas.openxmlformats.org/officeDocument/2006/relationships/image" Target="../media/image58.png"/><Relationship Id="rId44" Type="http://schemas.openxmlformats.org/officeDocument/2006/relationships/image" Target="../media/image71.jpeg"/><Relationship Id="rId52" Type="http://schemas.openxmlformats.org/officeDocument/2006/relationships/image" Target="../media/image79.png"/><Relationship Id="rId60" Type="http://schemas.openxmlformats.org/officeDocument/2006/relationships/image" Target="../media/image87.png"/><Relationship Id="rId65" Type="http://schemas.openxmlformats.org/officeDocument/2006/relationships/image" Target="../media/image92.png"/><Relationship Id="rId4" Type="http://schemas.openxmlformats.org/officeDocument/2006/relationships/image" Target="../media/image31.png"/><Relationship Id="rId9" Type="http://schemas.openxmlformats.org/officeDocument/2006/relationships/image" Target="../media/image36.png"/><Relationship Id="rId13" Type="http://schemas.openxmlformats.org/officeDocument/2006/relationships/image" Target="../media/image40.jpeg"/><Relationship Id="rId18" Type="http://schemas.openxmlformats.org/officeDocument/2006/relationships/image" Target="../media/image45.png"/><Relationship Id="rId39" Type="http://schemas.openxmlformats.org/officeDocument/2006/relationships/image" Target="../media/image66.png"/><Relationship Id="rId34" Type="http://schemas.openxmlformats.org/officeDocument/2006/relationships/image" Target="../media/image61.png"/><Relationship Id="rId50" Type="http://schemas.openxmlformats.org/officeDocument/2006/relationships/image" Target="../media/image77.png"/><Relationship Id="rId55" Type="http://schemas.openxmlformats.org/officeDocument/2006/relationships/image" Target="../media/image82.png"/></Relationships>
</file>

<file path=ppt/slides/_rels/slide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118.xml"/><Relationship Id="rId4" Type="http://schemas.openxmlformats.org/officeDocument/2006/relationships/image" Target="../media/image1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hyperlink" Target="https://thewun.co.uk/blogs/wun-2025-survey-report-the-power-of-culture/" TargetMode="External"/><Relationship Id="rId4" Type="http://schemas.openxmlformats.org/officeDocument/2006/relationships/image" Target="../media/image1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xml"/><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g"/><Relationship Id="rId7" Type="http://schemas.openxmlformats.org/officeDocument/2006/relationships/image" Target="../media/image134.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g"/><Relationship Id="rId9" Type="http://schemas.openxmlformats.org/officeDocument/2006/relationships/image" Target="../media/image136.png"/></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40.jpg"/><Relationship Id="rId1" Type="http://schemas.openxmlformats.org/officeDocument/2006/relationships/slideLayout" Target="../slideLayouts/slideLayout16.xml"/><Relationship Id="rId4" Type="http://schemas.openxmlformats.org/officeDocument/2006/relationships/image" Target="../media/image141.jpg"/></Relationships>
</file>

<file path=ppt/slides/_rels/slide32.xml.rels><?xml version="1.0" encoding="UTF-8" standalone="yes"?>
<Relationships xmlns="http://schemas.openxmlformats.org/package/2006/relationships"><Relationship Id="rId3" Type="http://schemas.openxmlformats.org/officeDocument/2006/relationships/hyperlink" Target="http://www.linkedin.com/" TargetMode="External"/><Relationship Id="rId2" Type="http://schemas.openxmlformats.org/officeDocument/2006/relationships/hyperlink" Target="mailto:info@thewun.co.uk" TargetMode="External"/><Relationship Id="rId1" Type="http://schemas.openxmlformats.org/officeDocument/2006/relationships/slideLayout" Target="../slideLayouts/slideLayout14.xml"/><Relationship Id="rId4" Type="http://schemas.openxmlformats.org/officeDocument/2006/relationships/image" Target="../media/image142.png"/></Relationships>
</file>

<file path=ppt/slides/_rels/slide3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147.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118.xml"/><Relationship Id="rId4" Type="http://schemas.openxmlformats.org/officeDocument/2006/relationships/image" Target="../media/image107.jpg"/></Relationships>
</file>

<file path=ppt/slides/_rels/slide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0.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118.xml"/><Relationship Id="rId5" Type="http://schemas.openxmlformats.org/officeDocument/2006/relationships/image" Target="../media/image112.png"/><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3.jpg"/><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11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thewun.co.uk/news-blog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73" y="95489"/>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2671" y="84178"/>
            <a:ext cx="1376878" cy="5966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69833" y="629171"/>
            <a:ext cx="1320062" cy="8818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85" t="1" r="8285" b="5935"/>
          <a:stretch/>
        </p:blipFill>
        <p:spPr bwMode="auto">
          <a:xfrm>
            <a:off x="27912" y="2648827"/>
            <a:ext cx="1891063" cy="65985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0804" y="1896465"/>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3596" y="1311516"/>
            <a:ext cx="2080852" cy="53809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6788" y="2402921"/>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35365" y="1680653"/>
            <a:ext cx="1076554" cy="66136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078092" y="246418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96222" y="5676586"/>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1970614" y="4227075"/>
            <a:ext cx="1283634" cy="68984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9307" y="5818441"/>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4470" y="243159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760" y="6163681"/>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12867" y="2648827"/>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87811" y="5927789"/>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8">
            <a:extLst>
              <a:ext uri="{28A0092B-C50C-407E-A947-70E740481C1C}">
                <a14:useLocalDpi xmlns:a14="http://schemas.microsoft.com/office/drawing/2010/main" val="0"/>
              </a:ext>
            </a:extLst>
          </a:blip>
          <a:srcRect l="7493" t="19674" b="20887"/>
          <a:stretch/>
        </p:blipFill>
        <p:spPr>
          <a:xfrm>
            <a:off x="1879690" y="3007436"/>
            <a:ext cx="3069295" cy="581783"/>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32024" y="5104287"/>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33675" y="101292"/>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27990" y="1771571"/>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7104" t="18681" r="4673" b="21327"/>
          <a:stretch/>
        </p:blipFill>
        <p:spPr>
          <a:xfrm>
            <a:off x="2388188" y="3393091"/>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644" t="8734" r="5293" b="10534"/>
          <a:stretch/>
        </p:blipFill>
        <p:spPr>
          <a:xfrm>
            <a:off x="9827406" y="2220225"/>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16957" b="18068"/>
          <a:stretch/>
        </p:blipFill>
        <p:spPr bwMode="auto">
          <a:xfrm>
            <a:off x="207473" y="1666235"/>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519" y="4366455"/>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6"/>
          <a:srcRect t="15382" b="27562"/>
          <a:stretch/>
        </p:blipFill>
        <p:spPr>
          <a:xfrm>
            <a:off x="4716791" y="2787856"/>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668759" y="6031802"/>
            <a:ext cx="2300151" cy="634046"/>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292193" y="4793675"/>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32640" y="1734685"/>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9716" t="23310" r="6764" b="24544"/>
          <a:stretch/>
        </p:blipFill>
        <p:spPr bwMode="auto">
          <a:xfrm>
            <a:off x="2938547" y="5885327"/>
            <a:ext cx="2371217" cy="3439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1" cstate="print">
            <a:extLst>
              <a:ext uri="{28A0092B-C50C-407E-A947-70E740481C1C}">
                <a14:useLocalDpi xmlns:a14="http://schemas.microsoft.com/office/drawing/2010/main" val="0"/>
              </a:ext>
            </a:extLst>
          </a:blip>
          <a:srcRect t="19824" r="6388" b="15712"/>
          <a:stretch/>
        </p:blipFill>
        <p:spPr>
          <a:xfrm>
            <a:off x="3233676" y="5284032"/>
            <a:ext cx="1953171" cy="534409"/>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10206" t="23557" r="12211" b="19905"/>
          <a:stretch/>
        </p:blipFill>
        <p:spPr bwMode="auto">
          <a:xfrm>
            <a:off x="2732516" y="4438807"/>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7890" t="35907" r="21659" b="37179"/>
          <a:stretch/>
        </p:blipFill>
        <p:spPr bwMode="auto">
          <a:xfrm>
            <a:off x="83479" y="3763654"/>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84427" y="3350283"/>
            <a:ext cx="1323973" cy="37277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137254" y="680824"/>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093596" y="4102469"/>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7004" y="1102310"/>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t="21706" b="20463"/>
          <a:stretch/>
        </p:blipFill>
        <p:spPr bwMode="auto">
          <a:xfrm>
            <a:off x="5181891" y="3214394"/>
            <a:ext cx="1587100" cy="61311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329638" y="761311"/>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0" cstate="print">
            <a:extLst>
              <a:ext uri="{28A0092B-C50C-407E-A947-70E740481C1C}">
                <a14:useLocalDpi xmlns:a14="http://schemas.microsoft.com/office/drawing/2010/main" val="0"/>
              </a:ext>
            </a:extLst>
          </a:blip>
          <a:srcRect l="13817" t="22819" r="15845" b="22189"/>
          <a:stretch/>
        </p:blipFill>
        <p:spPr>
          <a:xfrm>
            <a:off x="9366409" y="4952173"/>
            <a:ext cx="2466516" cy="477580"/>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228134" y="468055"/>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t="21444" b="15151"/>
          <a:stretch/>
        </p:blipFill>
        <p:spPr bwMode="auto">
          <a:xfrm>
            <a:off x="6859811" y="5030603"/>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162398" y="98448"/>
            <a:ext cx="1376877" cy="831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0238638" y="1657270"/>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45" cstate="print">
            <a:extLst>
              <a:ext uri="{28A0092B-C50C-407E-A947-70E740481C1C}">
                <a14:useLocalDpi xmlns:a14="http://schemas.microsoft.com/office/drawing/2010/main" val="0"/>
              </a:ext>
            </a:extLst>
          </a:blip>
          <a:srcRect t="14038" b="13535"/>
          <a:stretch/>
        </p:blipFill>
        <p:spPr>
          <a:xfrm>
            <a:off x="9611988" y="995774"/>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484358" y="4309173"/>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981523" y="6046883"/>
            <a:ext cx="1513231" cy="748067"/>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1034342" y="5221118"/>
            <a:ext cx="1035207" cy="707223"/>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9926999" y="5449081"/>
            <a:ext cx="981268" cy="848049"/>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4343337" y="3632409"/>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3861746" y="6175002"/>
            <a:ext cx="1603766" cy="584744"/>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880990" y="5327710"/>
            <a:ext cx="1118948" cy="377418"/>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3">
            <a:extLst>
              <a:ext uri="{28A0092B-C50C-407E-A947-70E740481C1C}">
                <a14:useLocalDpi xmlns:a14="http://schemas.microsoft.com/office/drawing/2010/main" val="0"/>
              </a:ext>
            </a:extLst>
          </a:blip>
          <a:srcRect t="3581" r="2130" b="5555"/>
          <a:stretch/>
        </p:blipFill>
        <p:spPr>
          <a:xfrm>
            <a:off x="10265416" y="3550031"/>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4" cstate="print">
            <a:extLst>
              <a:ext uri="{28A0092B-C50C-407E-A947-70E740481C1C}">
                <a14:useLocalDpi xmlns:a14="http://schemas.microsoft.com/office/drawing/2010/main" val="0"/>
              </a:ext>
            </a:extLst>
          </a:blip>
          <a:srcRect l="15674" t="28913" r="17196" b="29600"/>
          <a:stretch/>
        </p:blipFill>
        <p:spPr>
          <a:xfrm>
            <a:off x="8461910" y="3333799"/>
            <a:ext cx="1664410" cy="578589"/>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0623708" y="4573820"/>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0293657" y="3033214"/>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696257" y="4602324"/>
            <a:ext cx="1797834" cy="405117"/>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9413194" y="3941724"/>
            <a:ext cx="981268" cy="981268"/>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59">
            <a:extLst>
              <a:ext uri="{28A0092B-C50C-407E-A947-70E740481C1C}">
                <a14:useLocalDpi xmlns:a14="http://schemas.microsoft.com/office/drawing/2010/main" val="0"/>
              </a:ext>
            </a:extLst>
          </a:blip>
          <a:srcRect l="4120" t="11205" r="4736" b="10018"/>
          <a:stretch/>
        </p:blipFill>
        <p:spPr>
          <a:xfrm>
            <a:off x="1375970" y="143008"/>
            <a:ext cx="2038367" cy="684124"/>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614778" y="895600"/>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blue and purple text&#10;&#10;AI-generated content may be incorrect.">
            <a:extLst>
              <a:ext uri="{FF2B5EF4-FFF2-40B4-BE49-F238E27FC236}">
                <a16:creationId xmlns:a16="http://schemas.microsoft.com/office/drawing/2014/main" id="{33ADE06A-A75B-FBB8-50DD-F8EA68F19B5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279403" y="1286173"/>
            <a:ext cx="1235454" cy="566347"/>
          </a:xfrm>
          <a:prstGeom prst="rect">
            <a:avLst/>
          </a:prstGeom>
        </p:spPr>
      </p:pic>
      <p:pic>
        <p:nvPicPr>
          <p:cNvPr id="21" name="Picture 20" descr="A logo with blue and green lines&#10;&#10;AI-generated content may be incorrect.">
            <a:extLst>
              <a:ext uri="{FF2B5EF4-FFF2-40B4-BE49-F238E27FC236}">
                <a16:creationId xmlns:a16="http://schemas.microsoft.com/office/drawing/2014/main" id="{901B2FFC-6983-3C0F-5684-F974A11F00D1}"/>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7572322" y="3114964"/>
            <a:ext cx="768951" cy="738962"/>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8113053" y="4121682"/>
            <a:ext cx="1427655" cy="567401"/>
          </a:xfrm>
          <a:prstGeom prst="rect">
            <a:avLst/>
          </a:prstGeom>
        </p:spPr>
      </p:pic>
      <p:pic>
        <p:nvPicPr>
          <p:cNvPr id="44" name="Picture 43" descr="A blue square with white text&#10;&#10;AI-generated content may be incorrect.">
            <a:extLst>
              <a:ext uri="{FF2B5EF4-FFF2-40B4-BE49-F238E27FC236}">
                <a16:creationId xmlns:a16="http://schemas.microsoft.com/office/drawing/2014/main" id="{30C7247A-C95C-91D2-681B-4C5A5276988B}"/>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8744639" y="5509629"/>
            <a:ext cx="958565" cy="958565"/>
          </a:xfrm>
          <a:prstGeom prst="rect">
            <a:avLst/>
          </a:prstGeom>
        </p:spPr>
      </p:pic>
      <p:pic>
        <p:nvPicPr>
          <p:cNvPr id="45" name="Picture 44" descr="A logo of a globe&#10;&#10;AI-generated content may be incorrect.">
            <a:extLst>
              <a:ext uri="{FF2B5EF4-FFF2-40B4-BE49-F238E27FC236}">
                <a16:creationId xmlns:a16="http://schemas.microsoft.com/office/drawing/2014/main" id="{EEDFA4FD-ED27-C03A-C817-930B0E57BFD3}"/>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6102734" y="2397357"/>
            <a:ext cx="969143" cy="969143"/>
          </a:xfrm>
          <a:prstGeom prst="rect">
            <a:avLst/>
          </a:prstGeom>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7032024" y="1757447"/>
            <a:ext cx="1081029" cy="728520"/>
          </a:xfrm>
          <a:prstGeom prst="rect">
            <a:avLst/>
          </a:prstGeom>
        </p:spPr>
      </p:pic>
      <p:pic>
        <p:nvPicPr>
          <p:cNvPr id="46" name="Picture 45" descr="A logo with orange dots and blue text&#10;&#10;AI-generated content may be incorrect.">
            <a:extLst>
              <a:ext uri="{FF2B5EF4-FFF2-40B4-BE49-F238E27FC236}">
                <a16:creationId xmlns:a16="http://schemas.microsoft.com/office/drawing/2014/main" id="{5F7D3A7B-B0EB-1719-9394-8CFBECC6A26B}"/>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300054" y="4952173"/>
            <a:ext cx="1469377" cy="615065"/>
          </a:xfrm>
          <a:prstGeom prst="rect">
            <a:avLst/>
          </a:prstGeom>
        </p:spPr>
      </p:pic>
      <p:pic>
        <p:nvPicPr>
          <p:cNvPr id="47" name="Picture 46" descr="A pink letters on a black background&#10;&#10;AI-generated content may be incorrect.">
            <a:extLst>
              <a:ext uri="{FF2B5EF4-FFF2-40B4-BE49-F238E27FC236}">
                <a16:creationId xmlns:a16="http://schemas.microsoft.com/office/drawing/2014/main" id="{00589611-445C-1287-885B-83CA397825A6}"/>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6772573" y="5705128"/>
            <a:ext cx="1923667" cy="307140"/>
          </a:xfrm>
          <a:prstGeom prst="rect">
            <a:avLst/>
          </a:prstGeom>
        </p:spPr>
      </p:pic>
      <p:pic>
        <p:nvPicPr>
          <p:cNvPr id="48" name="Picture 47">
            <a:extLst>
              <a:ext uri="{FF2B5EF4-FFF2-40B4-BE49-F238E27FC236}">
                <a16:creationId xmlns:a16="http://schemas.microsoft.com/office/drawing/2014/main" id="{E948677A-FA37-C00B-6080-6DFEED79E4C6}"/>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8217717" y="2611338"/>
            <a:ext cx="1473168" cy="646524"/>
          </a:xfrm>
          <a:prstGeom prst="rect">
            <a:avLst/>
          </a:prstGeom>
        </p:spPr>
      </p:pic>
      <p:pic>
        <p:nvPicPr>
          <p:cNvPr id="29" name="Picture 28" descr="A blue and black logo&#10;&#10;AI-generated content may be incorrect.">
            <a:extLst>
              <a:ext uri="{FF2B5EF4-FFF2-40B4-BE49-F238E27FC236}">
                <a16:creationId xmlns:a16="http://schemas.microsoft.com/office/drawing/2014/main" id="{EC2A3D01-0B46-C128-70B9-81A85CAC6D56}"/>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3582029" y="96777"/>
            <a:ext cx="2140039" cy="576883"/>
          </a:xfrm>
          <a:prstGeom prst="rect">
            <a:avLst/>
          </a:prstGeom>
        </p:spPr>
      </p:pic>
      <p:pic>
        <p:nvPicPr>
          <p:cNvPr id="51" name="Picture 50" descr="A white circle with blue and black text&#10;&#10;AI-generated content may be incorrect.">
            <a:extLst>
              <a:ext uri="{FF2B5EF4-FFF2-40B4-BE49-F238E27FC236}">
                <a16:creationId xmlns:a16="http://schemas.microsoft.com/office/drawing/2014/main" id="{B804753C-1E37-EE17-B997-3E9E29E6BEF2}"/>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6041824" y="47236"/>
            <a:ext cx="1092258" cy="978975"/>
          </a:xfrm>
          <a:prstGeom prst="rect">
            <a:avLst/>
          </a:prstGeom>
        </p:spPr>
      </p:pic>
      <p:pic>
        <p:nvPicPr>
          <p:cNvPr id="49" name="Picture 48" descr="A black and red logo&#10;&#10;AI-generated content may be incorrect.">
            <a:extLst>
              <a:ext uri="{FF2B5EF4-FFF2-40B4-BE49-F238E27FC236}">
                <a16:creationId xmlns:a16="http://schemas.microsoft.com/office/drawing/2014/main" id="{B33AD01E-2AB2-9E6C-E2A7-850FAD89D992}"/>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6574956" y="3769726"/>
            <a:ext cx="1653178" cy="619783"/>
          </a:xfrm>
          <a:prstGeom prst="rect">
            <a:avLst/>
          </a:prstGeom>
        </p:spPr>
      </p:pic>
    </p:spTree>
    <p:extLst>
      <p:ext uri="{BB962C8B-B14F-4D97-AF65-F5344CB8AC3E}">
        <p14:creationId xmlns:p14="http://schemas.microsoft.com/office/powerpoint/2010/main" val="20169357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3B17-D5E9-0304-7048-B8FDC727729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FE2024E-3441-BFF7-609D-A09588455760}"/>
              </a:ext>
            </a:extLst>
          </p:cNvPr>
          <p:cNvPicPr>
            <a:picLocks noChangeAspect="1"/>
          </p:cNvPicPr>
          <p:nvPr/>
        </p:nvPicPr>
        <p:blipFill>
          <a:blip r:embed="rId3"/>
          <a:srcRect b="19"/>
          <a:stretch/>
        </p:blipFill>
        <p:spPr>
          <a:xfrm>
            <a:off x="1201" y="12487"/>
            <a:ext cx="12191980" cy="6856718"/>
          </a:xfrm>
          <a:prstGeom prst="rect">
            <a:avLst/>
          </a:prstGeom>
        </p:spPr>
      </p:pic>
      <p:sp>
        <p:nvSpPr>
          <p:cNvPr id="3" name="Rectangle 1">
            <a:extLst>
              <a:ext uri="{FF2B5EF4-FFF2-40B4-BE49-F238E27FC236}">
                <a16:creationId xmlns:a16="http://schemas.microsoft.com/office/drawing/2014/main" id="{672D5C39-D938-61C5-2DD7-0822FD44F8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object 10">
            <a:extLst>
              <a:ext uri="{FF2B5EF4-FFF2-40B4-BE49-F238E27FC236}">
                <a16:creationId xmlns:a16="http://schemas.microsoft.com/office/drawing/2014/main" id="{1AD7FA9D-62A3-3A66-DEDD-17951ADF6A7D}"/>
              </a:ext>
            </a:extLst>
          </p:cNvPr>
          <p:cNvSpPr txBox="1">
            <a:spLocks/>
          </p:cNvSpPr>
          <p:nvPr/>
        </p:nvSpPr>
        <p:spPr>
          <a:xfrm>
            <a:off x="27432" y="259768"/>
            <a:ext cx="10052119" cy="792525"/>
          </a:xfrm>
          <a:prstGeom prst="rect">
            <a:avLst/>
          </a:prstGeom>
        </p:spPr>
        <p:txBody>
          <a:bodyPr vert="horz" wrap="square" lIns="0" tIns="114300" rIns="0" bIns="0" rtlCol="0" anchor="b">
            <a:spAutoFit/>
          </a:bodyPr>
          <a:lstStyle>
            <a:lvl1pPr algn="ctr">
              <a:defRPr sz="6000" b="1" i="0">
                <a:solidFill>
                  <a:schemeClr val="bg1"/>
                </a:solidFill>
                <a:latin typeface="Calibri"/>
                <a:ea typeface="+mj-ea"/>
                <a:cs typeface="Calibri"/>
              </a:defRPr>
            </a:lvl1p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GB" sz="4400" b="1" i="0" u="none" strike="noStrike" kern="0" cap="none" spc="705" normalizeH="0" baseline="0" noProof="0" dirty="0">
                <a:ln>
                  <a:noFill/>
                </a:ln>
                <a:solidFill>
                  <a:prstClr val="black">
                    <a:lumMod val="50000"/>
                    <a:lumOff val="50000"/>
                  </a:prstClr>
                </a:solidFill>
                <a:effectLst/>
                <a:uLnTx/>
                <a:uFillTx/>
                <a:latin typeface="Monserrat"/>
                <a:ea typeface="+mj-ea"/>
                <a:cs typeface="Calibri"/>
              </a:rPr>
              <a:t>WUN Development </a:t>
            </a:r>
            <a:r>
              <a:rPr kumimoji="0" lang="en-GB" sz="4000" b="1" i="0" u="none" strike="noStrike" kern="0" cap="none" spc="705" normalizeH="0" baseline="0" noProof="0" dirty="0">
                <a:ln>
                  <a:noFill/>
                </a:ln>
                <a:solidFill>
                  <a:prstClr val="black">
                    <a:lumMod val="50000"/>
                    <a:lumOff val="50000"/>
                  </a:prstClr>
                </a:solidFill>
                <a:effectLst/>
                <a:uLnTx/>
                <a:uFillTx/>
                <a:latin typeface="Monserrat"/>
                <a:ea typeface="+mj-ea"/>
                <a:cs typeface="Calibri"/>
              </a:rPr>
              <a:t>Programme</a:t>
            </a:r>
            <a:endParaRPr kumimoji="0" lang="en-GB" sz="4000" b="1" i="0" u="none" strike="noStrike" kern="0" cap="none" spc="0" normalizeH="0" baseline="0" noProof="0" dirty="0">
              <a:ln>
                <a:noFill/>
              </a:ln>
              <a:solidFill>
                <a:prstClr val="black">
                  <a:lumMod val="50000"/>
                  <a:lumOff val="50000"/>
                </a:prstClr>
              </a:solidFill>
              <a:effectLst/>
              <a:uLnTx/>
              <a:uFillTx/>
              <a:latin typeface="Monserrat"/>
              <a:ea typeface="+mj-ea"/>
              <a:cs typeface="Calibri"/>
            </a:endParaRPr>
          </a:p>
        </p:txBody>
      </p:sp>
      <p:sp>
        <p:nvSpPr>
          <p:cNvPr id="7" name="TextBox 6">
            <a:extLst>
              <a:ext uri="{FF2B5EF4-FFF2-40B4-BE49-F238E27FC236}">
                <a16:creationId xmlns:a16="http://schemas.microsoft.com/office/drawing/2014/main" id="{46735394-1719-3ACF-3534-6BD2B634685F}"/>
              </a:ext>
            </a:extLst>
          </p:cNvPr>
          <p:cNvSpPr txBox="1"/>
          <p:nvPr/>
        </p:nvSpPr>
        <p:spPr>
          <a:xfrm>
            <a:off x="307319" y="1348768"/>
            <a:ext cx="11268985"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Changing the future of utilities: Introducing our unique WUN development programmes – designed by and for women in utilities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know that utilities need more women in leadership and, with the fast-changing nature of the sector, this is more important than ever. Changes are being made but the pace isn’t fast enough to make a real difference. We are here to help.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are proud to have created a bespoke development framework to support women at different points in their utilities careers.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Further information </a:t>
            </a:r>
            <a:r>
              <a:rPr kumimoji="0" lang="en-GB" sz="14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https://thewun.co.uk/wun-development-programmes</a:t>
            </a:r>
            <a:r>
              <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descr="A green and white poster with text&#10;&#10;AI-generated content may be incorrect.">
            <a:extLst>
              <a:ext uri="{FF2B5EF4-FFF2-40B4-BE49-F238E27FC236}">
                <a16:creationId xmlns:a16="http://schemas.microsoft.com/office/drawing/2014/main" id="{C271A285-EFDD-38DE-D651-37B34079D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6363" y="3437974"/>
            <a:ext cx="6840052" cy="3420026"/>
          </a:xfrm>
          <a:prstGeom prst="rect">
            <a:avLst/>
          </a:prstGeom>
        </p:spPr>
      </p:pic>
      <p:sp>
        <p:nvSpPr>
          <p:cNvPr id="9" name="TextBox 8">
            <a:extLst>
              <a:ext uri="{FF2B5EF4-FFF2-40B4-BE49-F238E27FC236}">
                <a16:creationId xmlns:a16="http://schemas.microsoft.com/office/drawing/2014/main" id="{E4B5509F-FB49-A010-A17D-05EF9BFEBAC2}"/>
              </a:ext>
            </a:extLst>
          </p:cNvPr>
          <p:cNvSpPr txBox="1"/>
          <p:nvPr/>
        </p:nvSpPr>
        <p:spPr>
          <a:xfrm>
            <a:off x="307319" y="3431878"/>
            <a:ext cx="4798081" cy="31700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Our WUN programmes have been created by women in utilities to respond to the challenges and needs reported to us by our members and partner organisations.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Designed to address the unique challenges of utilities, our topics are specifically tailored to support and develop women in the sector.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are also proud to offer a WUN Bursary Scheme for our WUN Drive and WUN Thrive programmes, helping to ensure development opportunities are accessible to women across the sector. </a:t>
            </a:r>
            <a:endParaRPr kumimoji="0" lang="en-GB"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876465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B27-B9F6-E3A1-8683-584EBA219476}"/>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27E7459-6D4E-255C-AB03-DB6D7BF6A3D2}"/>
              </a:ext>
            </a:extLst>
          </p:cNvPr>
          <p:cNvPicPr>
            <a:picLocks noChangeAspect="1"/>
          </p:cNvPicPr>
          <p:nvPr/>
        </p:nvPicPr>
        <p:blipFill>
          <a:blip r:embed="rId3"/>
          <a:srcRect b="19"/>
          <a:stretch/>
        </p:blipFill>
        <p:spPr>
          <a:xfrm>
            <a:off x="1201" y="12487"/>
            <a:ext cx="12191980" cy="6856718"/>
          </a:xfrm>
          <a:prstGeom prst="rect">
            <a:avLst/>
          </a:prstGeom>
        </p:spPr>
      </p:pic>
      <p:sp>
        <p:nvSpPr>
          <p:cNvPr id="18" name="TextBox 17">
            <a:extLst>
              <a:ext uri="{FF2B5EF4-FFF2-40B4-BE49-F238E27FC236}">
                <a16:creationId xmlns:a16="http://schemas.microsoft.com/office/drawing/2014/main" id="{1A7BB60F-6777-0157-E668-9776A904308A}"/>
              </a:ext>
            </a:extLst>
          </p:cNvPr>
          <p:cNvSpPr txBox="1"/>
          <p:nvPr/>
        </p:nvSpPr>
        <p:spPr>
          <a:xfrm>
            <a:off x="319946" y="920621"/>
            <a:ext cx="3476190" cy="501675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t>WUN 2025 Report : </a:t>
            </a:r>
            <a:br>
              <a:rPr kumimoji="0" lang="en-GB" sz="4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br>
            <a:r>
              <a:rPr kumimoji="0" lang="en-GB" sz="4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t>The Power of Culture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t>creating change in the utilities workplace.</a:t>
            </a:r>
          </a:p>
        </p:txBody>
      </p:sp>
      <p:sp>
        <p:nvSpPr>
          <p:cNvPr id="3" name="Rectangle 1">
            <a:extLst>
              <a:ext uri="{FF2B5EF4-FFF2-40B4-BE49-F238E27FC236}">
                <a16:creationId xmlns:a16="http://schemas.microsoft.com/office/drawing/2014/main" id="{EF6E0B04-B63A-0F4B-9F1A-51B0EB76A4B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person in a head scarf holding a piece of paper&#10;&#10;AI-generated content may be incorrect.">
            <a:extLst>
              <a:ext uri="{FF2B5EF4-FFF2-40B4-BE49-F238E27FC236}">
                <a16:creationId xmlns:a16="http://schemas.microsoft.com/office/drawing/2014/main" id="{557F6B9C-9CDA-DD3B-1BFF-B41AE58D71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448" y="1144211"/>
            <a:ext cx="3229777" cy="4569577"/>
          </a:xfrm>
          <a:prstGeom prst="rect">
            <a:avLst/>
          </a:prstGeom>
        </p:spPr>
      </p:pic>
      <p:sp>
        <p:nvSpPr>
          <p:cNvPr id="6" name="TextBox 5">
            <a:extLst>
              <a:ext uri="{FF2B5EF4-FFF2-40B4-BE49-F238E27FC236}">
                <a16:creationId xmlns:a16="http://schemas.microsoft.com/office/drawing/2014/main" id="{2DC0CC79-3BCE-0597-1220-9BCB8DE98735}"/>
              </a:ext>
            </a:extLst>
          </p:cNvPr>
          <p:cNvSpPr txBox="1"/>
          <p:nvPr/>
        </p:nvSpPr>
        <p:spPr>
          <a:xfrm>
            <a:off x="7424058" y="920620"/>
            <a:ext cx="44262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Download the report to discover: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What women rate most highly when considering a job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Why some organisational values are seen as little more than 'lip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How leaders and individuals can create real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https://thewun.co.uk/blogs/wun-2025-survey-report-the-power-of-culture/</a:t>
            </a:r>
            <a:endParaRPr kumimoji="0" lang="en-US" sz="2000" b="0" i="0" u="none" strike="noStrike" kern="120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30649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1D8D-1F59-5F76-9236-66EAAA72A6A4}"/>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461E8DE0-151D-2921-ECF0-96EED658FAC8}"/>
              </a:ext>
            </a:extLst>
          </p:cNvPr>
          <p:cNvPicPr>
            <a:picLocks noChangeAspect="1"/>
          </p:cNvPicPr>
          <p:nvPr/>
        </p:nvPicPr>
        <p:blipFill>
          <a:blip r:embed="rId3"/>
          <a:srcRect b="19"/>
          <a:stretch/>
        </p:blipFill>
        <p:spPr>
          <a:xfrm>
            <a:off x="1201" y="12487"/>
            <a:ext cx="12191980" cy="6856718"/>
          </a:xfrm>
          <a:prstGeom prst="rect">
            <a:avLst/>
          </a:prstGeom>
        </p:spPr>
      </p:pic>
      <p:sp>
        <p:nvSpPr>
          <p:cNvPr id="3" name="Rectangle 1">
            <a:extLst>
              <a:ext uri="{FF2B5EF4-FFF2-40B4-BE49-F238E27FC236}">
                <a16:creationId xmlns:a16="http://schemas.microsoft.com/office/drawing/2014/main" id="{40F00770-B94B-B6B1-C566-886246276AD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35457B4F-CE9D-E568-5F34-988FF476E672}"/>
              </a:ext>
            </a:extLst>
          </p:cNvPr>
          <p:cNvSpPr txBox="1"/>
          <p:nvPr/>
        </p:nvSpPr>
        <p:spPr>
          <a:xfrm>
            <a:off x="570270" y="511277"/>
            <a:ext cx="7452852" cy="830997"/>
          </a:xfrm>
          <a:prstGeom prst="rect">
            <a:avLst/>
          </a:prstGeom>
          <a:noFill/>
        </p:spPr>
        <p:txBody>
          <a:bodyPr wrap="square" rtlCol="0">
            <a:spAutoFit/>
          </a:bodyPr>
          <a:lstStyle/>
          <a:p>
            <a:r>
              <a:rPr lang="en-GB" sz="4800" dirty="0">
                <a:solidFill>
                  <a:schemeClr val="bg1">
                    <a:lumMod val="50000"/>
                  </a:schemeClr>
                </a:solidFill>
                <a:latin typeface="Monserrat"/>
                <a:ea typeface="Open Sans" panose="020B0606030504020204" pitchFamily="34" charset="0"/>
                <a:cs typeface="Open Sans" panose="020B0606030504020204" pitchFamily="34" charset="0"/>
              </a:rPr>
              <a:t>Todays Panel </a:t>
            </a:r>
          </a:p>
        </p:txBody>
      </p:sp>
      <p:sp>
        <p:nvSpPr>
          <p:cNvPr id="7" name="TextBox 6">
            <a:extLst>
              <a:ext uri="{FF2B5EF4-FFF2-40B4-BE49-F238E27FC236}">
                <a16:creationId xmlns:a16="http://schemas.microsoft.com/office/drawing/2014/main" id="{AFF3EDF1-9481-6F68-776A-3B4B01774941}"/>
              </a:ext>
            </a:extLst>
          </p:cNvPr>
          <p:cNvSpPr txBox="1"/>
          <p:nvPr/>
        </p:nvSpPr>
        <p:spPr>
          <a:xfrm>
            <a:off x="884903" y="2094271"/>
            <a:ext cx="9370142" cy="37856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Letty Gordon-Furse, CEO of The Spring Back Guide</a:t>
            </a:r>
            <a:endParaRPr kumimoji="0" lang="en-GB" sz="240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Charlotte Lack – Head of Safe and Well at E.ON</a:t>
            </a:r>
          </a:p>
          <a:p>
            <a:pPr marL="285750" indent="-285750">
              <a:buFont typeface="Arial" panose="020B0604020202020204" pitchFamily="34" charset="0"/>
              <a:buChar char="•"/>
            </a:pPr>
            <a:endParaRPr lang="en-US" sz="2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Andrew Lobley - Managing Director at </a:t>
            </a:r>
            <a:r>
              <a:rPr lang="en-US" sz="2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Hydrosave</a:t>
            </a:r>
            <a:endParaRPr lang="en-GB" sz="2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a:p>
            <a:endParaRPr lang="en-US" dirty="0"/>
          </a:p>
          <a:p>
            <a:endParaRPr lang="en-US" dirty="0"/>
          </a:p>
        </p:txBody>
      </p:sp>
      <p:pic>
        <p:nvPicPr>
          <p:cNvPr id="10" name="Picture 9">
            <a:extLst>
              <a:ext uri="{FF2B5EF4-FFF2-40B4-BE49-F238E27FC236}">
                <a16:creationId xmlns:a16="http://schemas.microsoft.com/office/drawing/2014/main" id="{57912ACF-4B85-A50D-B840-DE86F88CAB73}"/>
              </a:ext>
            </a:extLst>
          </p:cNvPr>
          <p:cNvPicPr>
            <a:picLocks noChangeAspect="1"/>
          </p:cNvPicPr>
          <p:nvPr/>
        </p:nvPicPr>
        <p:blipFill>
          <a:blip r:embed="rId4"/>
          <a:stretch>
            <a:fillRect/>
          </a:stretch>
        </p:blipFill>
        <p:spPr>
          <a:xfrm>
            <a:off x="9764381" y="4455273"/>
            <a:ext cx="2426418" cy="2426418"/>
          </a:xfrm>
          <a:prstGeom prst="rect">
            <a:avLst/>
          </a:prstGeom>
        </p:spPr>
      </p:pic>
    </p:spTree>
    <p:extLst>
      <p:ext uri="{BB962C8B-B14F-4D97-AF65-F5344CB8AC3E}">
        <p14:creationId xmlns:p14="http://schemas.microsoft.com/office/powerpoint/2010/main" val="9784086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B292DA-66D8-28A5-3C6D-0B1E72E30271}"/>
              </a:ext>
            </a:extLst>
          </p:cNvPr>
          <p:cNvSpPr>
            <a:spLocks noGrp="1"/>
          </p:cNvSpPr>
          <p:nvPr>
            <p:ph type="ftr" sz="quarter" idx="1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A1A1A"/>
                </a:solidFill>
                <a:effectLst/>
                <a:uLnTx/>
                <a:uFillTx/>
                <a:latin typeface="EON Brix Sans"/>
                <a:ea typeface="+mn-ea"/>
                <a:cs typeface="+mn-cs"/>
              </a:rPr>
              <a:t>New E.ON PowerPoint Master</a:t>
            </a:r>
          </a:p>
        </p:txBody>
      </p:sp>
      <p:sp>
        <p:nvSpPr>
          <p:cNvPr id="3" name="Slide Number Placeholder 2">
            <a:extLst>
              <a:ext uri="{FF2B5EF4-FFF2-40B4-BE49-F238E27FC236}">
                <a16:creationId xmlns:a16="http://schemas.microsoft.com/office/drawing/2014/main" id="{F88800F0-A578-0EFC-651F-DC69EE306849}"/>
              </a:ext>
            </a:extLst>
          </p:cNvPr>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01FFFE70-FC19-4A94-9D10-0B3C8E890CB2}" type="slidenum">
              <a:rPr kumimoji="0" lang="en-GB" sz="900" b="1"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13</a:t>
            </a:fld>
            <a:endParaRPr kumimoji="0" lang="en-GB" sz="900" b="1" i="0" u="none" strike="noStrike" kern="1200" cap="none" spc="0" normalizeH="0" baseline="0" noProof="0">
              <a:ln>
                <a:noFill/>
              </a:ln>
              <a:solidFill>
                <a:srgbClr val="1A1A1A"/>
              </a:solidFill>
              <a:effectLst/>
              <a:uLnTx/>
              <a:uFillTx/>
              <a:latin typeface="EON Brix Sans"/>
              <a:ea typeface="+mn-ea"/>
              <a:cs typeface="+mn-cs"/>
            </a:endParaRPr>
          </a:p>
        </p:txBody>
      </p:sp>
      <p:sp>
        <p:nvSpPr>
          <p:cNvPr id="4" name="Content Placeholder 3">
            <a:extLst>
              <a:ext uri="{FF2B5EF4-FFF2-40B4-BE49-F238E27FC236}">
                <a16:creationId xmlns:a16="http://schemas.microsoft.com/office/drawing/2014/main" id="{138E0BE8-7E88-B357-6060-F20B6CB70117}"/>
              </a:ext>
            </a:extLst>
          </p:cNvPr>
          <p:cNvSpPr>
            <a:spLocks noGrp="1"/>
          </p:cNvSpPr>
          <p:nvPr>
            <p:ph sz="quarter" idx="14"/>
          </p:nvPr>
        </p:nvSpPr>
        <p:spPr/>
        <p:txBody>
          <a:bodyPr/>
          <a:lstStyle/>
          <a:p>
            <a:endParaRPr lang="en-GB"/>
          </a:p>
        </p:txBody>
      </p:sp>
      <p:sp>
        <p:nvSpPr>
          <p:cNvPr id="5" name="Content Placeholder 4">
            <a:extLst>
              <a:ext uri="{FF2B5EF4-FFF2-40B4-BE49-F238E27FC236}">
                <a16:creationId xmlns:a16="http://schemas.microsoft.com/office/drawing/2014/main" id="{1A50D0A4-7E88-0BC7-4156-DC44EC24ECBF}"/>
              </a:ext>
            </a:extLst>
          </p:cNvPr>
          <p:cNvSpPr>
            <a:spLocks noGrp="1"/>
          </p:cNvSpPr>
          <p:nvPr>
            <p:ph sz="quarter" idx="13"/>
          </p:nvPr>
        </p:nvSpPr>
        <p:spPr/>
        <p:txBody>
          <a:bodyPr/>
          <a:lstStyle/>
          <a:p>
            <a:endParaRPr lang="en-GB"/>
          </a:p>
        </p:txBody>
      </p:sp>
      <p:sp>
        <p:nvSpPr>
          <p:cNvPr id="6" name="Title 5">
            <a:extLst>
              <a:ext uri="{FF2B5EF4-FFF2-40B4-BE49-F238E27FC236}">
                <a16:creationId xmlns:a16="http://schemas.microsoft.com/office/drawing/2014/main" id="{E5837ABD-EA89-A7AD-38B7-6036914A487D}"/>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403E54C6-B90F-9C9E-52A5-FA4C72B1872A}"/>
              </a:ext>
            </a:extLst>
          </p:cNvPr>
          <p:cNvPicPr>
            <a:picLocks noChangeAspect="1"/>
          </p:cNvPicPr>
          <p:nvPr/>
        </p:nvPicPr>
        <p:blipFill>
          <a:blip r:embed="rId2"/>
          <a:stretch>
            <a:fillRect/>
          </a:stretch>
        </p:blipFill>
        <p:spPr>
          <a:xfrm>
            <a:off x="-46195" y="65540"/>
            <a:ext cx="11918155" cy="6733193"/>
          </a:xfrm>
          <a:prstGeom prst="rect">
            <a:avLst/>
          </a:prstGeom>
        </p:spPr>
      </p:pic>
    </p:spTree>
    <p:extLst>
      <p:ext uri="{BB962C8B-B14F-4D97-AF65-F5344CB8AC3E}">
        <p14:creationId xmlns:p14="http://schemas.microsoft.com/office/powerpoint/2010/main" val="2606342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82AABE-B366-93E9-48F3-79D95AB76156}"/>
              </a:ext>
            </a:extLst>
          </p:cNvPr>
          <p:cNvSpPr>
            <a:spLocks noGrp="1"/>
          </p:cNvSpPr>
          <p:nvPr>
            <p:ph type="ftr" sz="quarter" idx="1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A1A1A"/>
                </a:solidFill>
                <a:effectLst/>
                <a:uLnTx/>
                <a:uFillTx/>
                <a:latin typeface="EON Brix Sans"/>
                <a:ea typeface="+mn-ea"/>
                <a:cs typeface="+mn-cs"/>
              </a:rPr>
              <a:t>New E.ON PowerPoint Master</a:t>
            </a:r>
          </a:p>
        </p:txBody>
      </p:sp>
      <p:sp>
        <p:nvSpPr>
          <p:cNvPr id="3" name="Slide Number Placeholder 2">
            <a:extLst>
              <a:ext uri="{FF2B5EF4-FFF2-40B4-BE49-F238E27FC236}">
                <a16:creationId xmlns:a16="http://schemas.microsoft.com/office/drawing/2014/main" id="{915765B1-E81A-BDC2-33F2-FD414B1CF8CA}"/>
              </a:ext>
            </a:extLst>
          </p:cNvPr>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01FFFE70-FC19-4A94-9D10-0B3C8E890CB2}" type="slidenum">
              <a:rPr kumimoji="0" lang="en-GB" sz="900" b="1"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14</a:t>
            </a:fld>
            <a:endParaRPr kumimoji="0" lang="en-GB" sz="900" b="1" i="0" u="none" strike="noStrike" kern="1200" cap="none" spc="0" normalizeH="0" baseline="0" noProof="0">
              <a:ln>
                <a:noFill/>
              </a:ln>
              <a:solidFill>
                <a:srgbClr val="1A1A1A"/>
              </a:solidFill>
              <a:effectLst/>
              <a:uLnTx/>
              <a:uFillTx/>
              <a:latin typeface="EON Brix Sans"/>
              <a:ea typeface="+mn-ea"/>
              <a:cs typeface="+mn-cs"/>
            </a:endParaRPr>
          </a:p>
        </p:txBody>
      </p:sp>
      <p:sp>
        <p:nvSpPr>
          <p:cNvPr id="4" name="Content Placeholder 3">
            <a:extLst>
              <a:ext uri="{FF2B5EF4-FFF2-40B4-BE49-F238E27FC236}">
                <a16:creationId xmlns:a16="http://schemas.microsoft.com/office/drawing/2014/main" id="{73C5FCAF-7488-1D30-BA8F-29A14B22198B}"/>
              </a:ext>
            </a:extLst>
          </p:cNvPr>
          <p:cNvSpPr>
            <a:spLocks noGrp="1"/>
          </p:cNvSpPr>
          <p:nvPr>
            <p:ph sz="quarter" idx="14"/>
          </p:nvPr>
        </p:nvSpPr>
        <p:spPr/>
        <p:txBody>
          <a:bodyPr/>
          <a:lstStyle/>
          <a:p>
            <a:endParaRPr lang="en-GB"/>
          </a:p>
        </p:txBody>
      </p:sp>
      <p:pic>
        <p:nvPicPr>
          <p:cNvPr id="8" name="Content Placeholder 7">
            <a:extLst>
              <a:ext uri="{FF2B5EF4-FFF2-40B4-BE49-F238E27FC236}">
                <a16:creationId xmlns:a16="http://schemas.microsoft.com/office/drawing/2014/main" id="{341A106D-8980-1548-677A-0E1DECA73B50}"/>
              </a:ext>
            </a:extLst>
          </p:cNvPr>
          <p:cNvPicPr>
            <a:picLocks noGrp="1" noChangeAspect="1"/>
          </p:cNvPicPr>
          <p:nvPr>
            <p:ph sz="quarter" idx="13"/>
          </p:nvPr>
        </p:nvPicPr>
        <p:blipFill>
          <a:blip r:embed="rId2"/>
          <a:stretch>
            <a:fillRect/>
          </a:stretch>
        </p:blipFill>
        <p:spPr bwMode="gray">
          <a:xfrm>
            <a:off x="142292" y="15726"/>
            <a:ext cx="11844510" cy="6648985"/>
          </a:xfrm>
          <a:prstGeom prst="rect">
            <a:avLst/>
          </a:prstGeom>
        </p:spPr>
      </p:pic>
    </p:spTree>
    <p:extLst>
      <p:ext uri="{BB962C8B-B14F-4D97-AF65-F5344CB8AC3E}">
        <p14:creationId xmlns:p14="http://schemas.microsoft.com/office/powerpoint/2010/main" val="3398556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C35030-3EBC-E313-0367-B3E8BE89FB65}"/>
              </a:ext>
            </a:extLst>
          </p:cNvPr>
          <p:cNvSpPr>
            <a:spLocks noGrp="1"/>
          </p:cNvSpPr>
          <p:nvPr>
            <p:ph type="ftr" sz="quarter" idx="1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A1A1A"/>
                </a:solidFill>
                <a:effectLst/>
                <a:uLnTx/>
                <a:uFillTx/>
                <a:latin typeface="EON Brix Sans"/>
                <a:ea typeface="+mn-ea"/>
                <a:cs typeface="+mn-cs"/>
              </a:rPr>
              <a:t>New E.ON PowerPoint Master</a:t>
            </a:r>
          </a:p>
        </p:txBody>
      </p:sp>
      <p:sp>
        <p:nvSpPr>
          <p:cNvPr id="3" name="Slide Number Placeholder 2">
            <a:extLst>
              <a:ext uri="{FF2B5EF4-FFF2-40B4-BE49-F238E27FC236}">
                <a16:creationId xmlns:a16="http://schemas.microsoft.com/office/drawing/2014/main" id="{42795BCD-E5BB-374D-261C-9E6F8A875566}"/>
              </a:ext>
            </a:extLst>
          </p:cNvPr>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01FFFE70-FC19-4A94-9D10-0B3C8E890CB2}" type="slidenum">
              <a:rPr kumimoji="0" lang="en-GB" sz="900" b="1"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15</a:t>
            </a:fld>
            <a:endParaRPr kumimoji="0" lang="en-GB" sz="900" b="1" i="0" u="none" strike="noStrike" kern="1200" cap="none" spc="0" normalizeH="0" baseline="0" noProof="0">
              <a:ln>
                <a:noFill/>
              </a:ln>
              <a:solidFill>
                <a:srgbClr val="1A1A1A"/>
              </a:solidFill>
              <a:effectLst/>
              <a:uLnTx/>
              <a:uFillTx/>
              <a:latin typeface="EON Brix Sans"/>
              <a:ea typeface="+mn-ea"/>
              <a:cs typeface="+mn-cs"/>
            </a:endParaRPr>
          </a:p>
        </p:txBody>
      </p:sp>
      <p:sp>
        <p:nvSpPr>
          <p:cNvPr id="4" name="Content Placeholder 3">
            <a:extLst>
              <a:ext uri="{FF2B5EF4-FFF2-40B4-BE49-F238E27FC236}">
                <a16:creationId xmlns:a16="http://schemas.microsoft.com/office/drawing/2014/main" id="{C3749851-354F-4E88-FC40-29363BD0CFE7}"/>
              </a:ext>
            </a:extLst>
          </p:cNvPr>
          <p:cNvSpPr>
            <a:spLocks noGrp="1"/>
          </p:cNvSpPr>
          <p:nvPr>
            <p:ph sz="quarter" idx="14"/>
          </p:nvPr>
        </p:nvSpPr>
        <p:spPr/>
        <p:txBody>
          <a:bodyPr/>
          <a:lstStyle/>
          <a:p>
            <a:endParaRPr lang="en-GB"/>
          </a:p>
        </p:txBody>
      </p:sp>
      <p:sp>
        <p:nvSpPr>
          <p:cNvPr id="5" name="Content Placeholder 4">
            <a:extLst>
              <a:ext uri="{FF2B5EF4-FFF2-40B4-BE49-F238E27FC236}">
                <a16:creationId xmlns:a16="http://schemas.microsoft.com/office/drawing/2014/main" id="{D8BD20BF-5D9E-4D80-064D-7CE370EE4700}"/>
              </a:ext>
            </a:extLst>
          </p:cNvPr>
          <p:cNvSpPr>
            <a:spLocks noGrp="1"/>
          </p:cNvSpPr>
          <p:nvPr>
            <p:ph sz="quarter" idx="13"/>
          </p:nvPr>
        </p:nvSpPr>
        <p:spPr/>
        <p:txBody>
          <a:bodyPr/>
          <a:lstStyle/>
          <a:p>
            <a:endParaRPr lang="en-GB"/>
          </a:p>
        </p:txBody>
      </p:sp>
      <p:sp>
        <p:nvSpPr>
          <p:cNvPr id="6" name="Title 5">
            <a:extLst>
              <a:ext uri="{FF2B5EF4-FFF2-40B4-BE49-F238E27FC236}">
                <a16:creationId xmlns:a16="http://schemas.microsoft.com/office/drawing/2014/main" id="{17E50C6C-8242-D916-3BFD-15141C282CF7}"/>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ECB5ACD8-F3D3-993D-982B-A24F616A1E27}"/>
              </a:ext>
            </a:extLst>
          </p:cNvPr>
          <p:cNvPicPr>
            <a:picLocks noChangeAspect="1"/>
          </p:cNvPicPr>
          <p:nvPr/>
        </p:nvPicPr>
        <p:blipFill>
          <a:blip r:embed="rId2"/>
          <a:stretch>
            <a:fillRect/>
          </a:stretch>
        </p:blipFill>
        <p:spPr>
          <a:xfrm>
            <a:off x="91440" y="12491"/>
            <a:ext cx="12192000" cy="6845509"/>
          </a:xfrm>
          <a:prstGeom prst="rect">
            <a:avLst/>
          </a:prstGeom>
        </p:spPr>
      </p:pic>
    </p:spTree>
    <p:extLst>
      <p:ext uri="{BB962C8B-B14F-4D97-AF65-F5344CB8AC3E}">
        <p14:creationId xmlns:p14="http://schemas.microsoft.com/office/powerpoint/2010/main" val="414949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81D6FD-EEE0-1FAD-03FC-736DA55B0879}"/>
              </a:ext>
            </a:extLst>
          </p:cNvPr>
          <p:cNvSpPr>
            <a:spLocks noGrp="1"/>
          </p:cNvSpPr>
          <p:nvPr>
            <p:ph type="ftr" sz="quarter" idx="1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A1A1A"/>
                </a:solidFill>
                <a:effectLst/>
                <a:uLnTx/>
                <a:uFillTx/>
                <a:latin typeface="EON Brix Sans"/>
                <a:ea typeface="+mn-ea"/>
                <a:cs typeface="+mn-cs"/>
              </a:rPr>
              <a:t>New E.ON PowerPoint Master</a:t>
            </a:r>
          </a:p>
        </p:txBody>
      </p:sp>
      <p:sp>
        <p:nvSpPr>
          <p:cNvPr id="3" name="Slide Number Placeholder 2">
            <a:extLst>
              <a:ext uri="{FF2B5EF4-FFF2-40B4-BE49-F238E27FC236}">
                <a16:creationId xmlns:a16="http://schemas.microsoft.com/office/drawing/2014/main" id="{2D86F73A-8F1C-0FD2-6459-E8637F5EE245}"/>
              </a:ext>
            </a:extLst>
          </p:cNvPr>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01FFFE70-FC19-4A94-9D10-0B3C8E890CB2}" type="slidenum">
              <a:rPr kumimoji="0" lang="en-GB" sz="900" b="1"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16</a:t>
            </a:fld>
            <a:endParaRPr kumimoji="0" lang="en-GB" sz="900" b="1" i="0" u="none" strike="noStrike" kern="1200" cap="none" spc="0" normalizeH="0" baseline="0" noProof="0">
              <a:ln>
                <a:noFill/>
              </a:ln>
              <a:solidFill>
                <a:srgbClr val="1A1A1A"/>
              </a:solidFill>
              <a:effectLst/>
              <a:uLnTx/>
              <a:uFillTx/>
              <a:latin typeface="EON Brix Sans"/>
              <a:ea typeface="+mn-ea"/>
              <a:cs typeface="+mn-cs"/>
            </a:endParaRPr>
          </a:p>
        </p:txBody>
      </p:sp>
      <p:sp>
        <p:nvSpPr>
          <p:cNvPr id="4" name="Content Placeholder 3">
            <a:extLst>
              <a:ext uri="{FF2B5EF4-FFF2-40B4-BE49-F238E27FC236}">
                <a16:creationId xmlns:a16="http://schemas.microsoft.com/office/drawing/2014/main" id="{AE0E5172-C669-0CDB-952D-7BBC7CFD060E}"/>
              </a:ext>
            </a:extLst>
          </p:cNvPr>
          <p:cNvSpPr>
            <a:spLocks noGrp="1"/>
          </p:cNvSpPr>
          <p:nvPr>
            <p:ph sz="quarter" idx="14"/>
          </p:nvPr>
        </p:nvSpPr>
        <p:spPr/>
        <p:txBody>
          <a:bodyPr/>
          <a:lstStyle/>
          <a:p>
            <a:endParaRPr lang="en-GB"/>
          </a:p>
        </p:txBody>
      </p:sp>
      <p:sp>
        <p:nvSpPr>
          <p:cNvPr id="5" name="Content Placeholder 4">
            <a:extLst>
              <a:ext uri="{FF2B5EF4-FFF2-40B4-BE49-F238E27FC236}">
                <a16:creationId xmlns:a16="http://schemas.microsoft.com/office/drawing/2014/main" id="{68974B94-272D-18D9-F24B-93A94D52AA39}"/>
              </a:ext>
            </a:extLst>
          </p:cNvPr>
          <p:cNvSpPr>
            <a:spLocks noGrp="1"/>
          </p:cNvSpPr>
          <p:nvPr>
            <p:ph sz="quarter" idx="13"/>
          </p:nvPr>
        </p:nvSpPr>
        <p:spPr/>
        <p:txBody>
          <a:bodyPr/>
          <a:lstStyle/>
          <a:p>
            <a:endParaRPr lang="en-GB"/>
          </a:p>
        </p:txBody>
      </p:sp>
      <p:sp>
        <p:nvSpPr>
          <p:cNvPr id="6" name="Title 5">
            <a:extLst>
              <a:ext uri="{FF2B5EF4-FFF2-40B4-BE49-F238E27FC236}">
                <a16:creationId xmlns:a16="http://schemas.microsoft.com/office/drawing/2014/main" id="{3A17CFFF-D508-E456-5E0C-BA1E68AF6F4A}"/>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D935DAC5-B8B1-FE3E-4134-390F10838952}"/>
              </a:ext>
            </a:extLst>
          </p:cNvPr>
          <p:cNvPicPr>
            <a:picLocks noChangeAspect="1"/>
          </p:cNvPicPr>
          <p:nvPr/>
        </p:nvPicPr>
        <p:blipFill>
          <a:blip r:embed="rId2"/>
          <a:stretch>
            <a:fillRect/>
          </a:stretch>
        </p:blipFill>
        <p:spPr>
          <a:xfrm>
            <a:off x="0" y="8747"/>
            <a:ext cx="12192000" cy="6849253"/>
          </a:xfrm>
          <a:prstGeom prst="rect">
            <a:avLst/>
          </a:prstGeom>
        </p:spPr>
      </p:pic>
    </p:spTree>
    <p:extLst>
      <p:ext uri="{BB962C8B-B14F-4D97-AF65-F5344CB8AC3E}">
        <p14:creationId xmlns:p14="http://schemas.microsoft.com/office/powerpoint/2010/main" val="3958796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93F292-1718-75C1-652D-0D09CF5C51E0}"/>
              </a:ext>
            </a:extLst>
          </p:cNvPr>
          <p:cNvSpPr>
            <a:spLocks noGrp="1"/>
          </p:cNvSpPr>
          <p:nvPr>
            <p:ph type="ftr" sz="quarter" idx="1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A1A1A"/>
                </a:solidFill>
                <a:effectLst/>
                <a:uLnTx/>
                <a:uFillTx/>
                <a:latin typeface="EON Brix Sans"/>
                <a:ea typeface="+mn-ea"/>
                <a:cs typeface="+mn-cs"/>
              </a:rPr>
              <a:t>New E.ON PowerPoint Master</a:t>
            </a:r>
          </a:p>
        </p:txBody>
      </p:sp>
      <p:sp>
        <p:nvSpPr>
          <p:cNvPr id="3" name="Slide Number Placeholder 2">
            <a:extLst>
              <a:ext uri="{FF2B5EF4-FFF2-40B4-BE49-F238E27FC236}">
                <a16:creationId xmlns:a16="http://schemas.microsoft.com/office/drawing/2014/main" id="{CAB79F5E-56D5-7D5D-1051-3C36A31C83C2}"/>
              </a:ext>
            </a:extLst>
          </p:cNvPr>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01FFFE70-FC19-4A94-9D10-0B3C8E890CB2}" type="slidenum">
              <a:rPr kumimoji="0" lang="en-GB" sz="900" b="1"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17</a:t>
            </a:fld>
            <a:endParaRPr kumimoji="0" lang="en-GB" sz="900" b="1" i="0" u="none" strike="noStrike" kern="1200" cap="none" spc="0" normalizeH="0" baseline="0" noProof="0">
              <a:ln>
                <a:noFill/>
              </a:ln>
              <a:solidFill>
                <a:srgbClr val="1A1A1A"/>
              </a:solidFill>
              <a:effectLst/>
              <a:uLnTx/>
              <a:uFillTx/>
              <a:latin typeface="EON Brix Sans"/>
              <a:ea typeface="+mn-ea"/>
              <a:cs typeface="+mn-cs"/>
            </a:endParaRPr>
          </a:p>
        </p:txBody>
      </p:sp>
      <p:sp>
        <p:nvSpPr>
          <p:cNvPr id="4" name="Content Placeholder 3">
            <a:extLst>
              <a:ext uri="{FF2B5EF4-FFF2-40B4-BE49-F238E27FC236}">
                <a16:creationId xmlns:a16="http://schemas.microsoft.com/office/drawing/2014/main" id="{48A7576D-3909-E53B-79A2-7D587974A25A}"/>
              </a:ext>
            </a:extLst>
          </p:cNvPr>
          <p:cNvSpPr>
            <a:spLocks noGrp="1"/>
          </p:cNvSpPr>
          <p:nvPr>
            <p:ph sz="quarter" idx="14"/>
          </p:nvPr>
        </p:nvSpPr>
        <p:spPr/>
        <p:txBody>
          <a:bodyPr/>
          <a:lstStyle/>
          <a:p>
            <a:endParaRPr lang="en-GB"/>
          </a:p>
        </p:txBody>
      </p:sp>
      <p:sp>
        <p:nvSpPr>
          <p:cNvPr id="5" name="Content Placeholder 4">
            <a:extLst>
              <a:ext uri="{FF2B5EF4-FFF2-40B4-BE49-F238E27FC236}">
                <a16:creationId xmlns:a16="http://schemas.microsoft.com/office/drawing/2014/main" id="{F38943B6-B478-7E8B-E294-85F110940EC3}"/>
              </a:ext>
            </a:extLst>
          </p:cNvPr>
          <p:cNvSpPr>
            <a:spLocks noGrp="1"/>
          </p:cNvSpPr>
          <p:nvPr>
            <p:ph sz="quarter" idx="13"/>
          </p:nvPr>
        </p:nvSpPr>
        <p:spPr/>
        <p:txBody>
          <a:bodyPr/>
          <a:lstStyle/>
          <a:p>
            <a:endParaRPr lang="en-GB" dirty="0"/>
          </a:p>
        </p:txBody>
      </p:sp>
      <p:sp>
        <p:nvSpPr>
          <p:cNvPr id="6" name="Title 5">
            <a:extLst>
              <a:ext uri="{FF2B5EF4-FFF2-40B4-BE49-F238E27FC236}">
                <a16:creationId xmlns:a16="http://schemas.microsoft.com/office/drawing/2014/main" id="{0AB4A8AF-AAB5-AFE8-66A1-9C88936BEB8D}"/>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E0DC3513-6EE7-7CD6-FD38-99AD4EB43B7E}"/>
              </a:ext>
            </a:extLst>
          </p:cNvPr>
          <p:cNvPicPr>
            <a:picLocks noChangeAspect="1"/>
          </p:cNvPicPr>
          <p:nvPr/>
        </p:nvPicPr>
        <p:blipFill>
          <a:blip r:embed="rId2"/>
          <a:stretch>
            <a:fillRect/>
          </a:stretch>
        </p:blipFill>
        <p:spPr>
          <a:xfrm>
            <a:off x="0" y="67807"/>
            <a:ext cx="12192000" cy="6722385"/>
          </a:xfrm>
          <a:prstGeom prst="rect">
            <a:avLst/>
          </a:prstGeom>
        </p:spPr>
      </p:pic>
    </p:spTree>
    <p:extLst>
      <p:ext uri="{BB962C8B-B14F-4D97-AF65-F5344CB8AC3E}">
        <p14:creationId xmlns:p14="http://schemas.microsoft.com/office/powerpoint/2010/main" val="3589365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0FA481-2F4E-992A-DC01-17F3259C3CF9}"/>
              </a:ext>
            </a:extLst>
          </p:cNvPr>
          <p:cNvSpPr>
            <a:spLocks noGrp="1"/>
          </p:cNvSpPr>
          <p:nvPr>
            <p:ph type="ftr" sz="quarter" idx="1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A1A1A"/>
                </a:solidFill>
                <a:effectLst/>
                <a:uLnTx/>
                <a:uFillTx/>
                <a:latin typeface="EON Brix Sans"/>
                <a:ea typeface="+mn-ea"/>
                <a:cs typeface="+mn-cs"/>
              </a:rPr>
              <a:t>New E.ON PowerPoint Master</a:t>
            </a:r>
          </a:p>
        </p:txBody>
      </p:sp>
      <p:sp>
        <p:nvSpPr>
          <p:cNvPr id="3" name="Slide Number Placeholder 2">
            <a:extLst>
              <a:ext uri="{FF2B5EF4-FFF2-40B4-BE49-F238E27FC236}">
                <a16:creationId xmlns:a16="http://schemas.microsoft.com/office/drawing/2014/main" id="{BE9713C4-7D04-711B-A8A1-A4CD60AAFA0C}"/>
              </a:ext>
            </a:extLst>
          </p:cNvPr>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01FFFE70-FC19-4A94-9D10-0B3C8E890CB2}" type="slidenum">
              <a:rPr kumimoji="0" lang="en-GB" sz="900" b="1"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18</a:t>
            </a:fld>
            <a:endParaRPr kumimoji="0" lang="en-GB" sz="900" b="1" i="0" u="none" strike="noStrike" kern="1200" cap="none" spc="0" normalizeH="0" baseline="0" noProof="0">
              <a:ln>
                <a:noFill/>
              </a:ln>
              <a:solidFill>
                <a:srgbClr val="1A1A1A"/>
              </a:solidFill>
              <a:effectLst/>
              <a:uLnTx/>
              <a:uFillTx/>
              <a:latin typeface="EON Brix Sans"/>
              <a:ea typeface="+mn-ea"/>
              <a:cs typeface="+mn-cs"/>
            </a:endParaRPr>
          </a:p>
        </p:txBody>
      </p:sp>
      <p:sp>
        <p:nvSpPr>
          <p:cNvPr id="4" name="Content Placeholder 3">
            <a:extLst>
              <a:ext uri="{FF2B5EF4-FFF2-40B4-BE49-F238E27FC236}">
                <a16:creationId xmlns:a16="http://schemas.microsoft.com/office/drawing/2014/main" id="{21060BC6-84F4-4B92-8BC0-CF381DA0263E}"/>
              </a:ext>
            </a:extLst>
          </p:cNvPr>
          <p:cNvSpPr>
            <a:spLocks noGrp="1"/>
          </p:cNvSpPr>
          <p:nvPr>
            <p:ph sz="quarter" idx="14"/>
          </p:nvPr>
        </p:nvSpPr>
        <p:spPr/>
        <p:txBody>
          <a:bodyPr/>
          <a:lstStyle/>
          <a:p>
            <a:endParaRPr lang="en-GB"/>
          </a:p>
        </p:txBody>
      </p:sp>
      <p:sp>
        <p:nvSpPr>
          <p:cNvPr id="5" name="Content Placeholder 4">
            <a:extLst>
              <a:ext uri="{FF2B5EF4-FFF2-40B4-BE49-F238E27FC236}">
                <a16:creationId xmlns:a16="http://schemas.microsoft.com/office/drawing/2014/main" id="{90F23B37-0A5F-47A3-E80A-273FBD2DA918}"/>
              </a:ext>
            </a:extLst>
          </p:cNvPr>
          <p:cNvSpPr>
            <a:spLocks noGrp="1"/>
          </p:cNvSpPr>
          <p:nvPr>
            <p:ph sz="quarter" idx="13"/>
          </p:nvPr>
        </p:nvSpPr>
        <p:spPr/>
        <p:txBody>
          <a:bodyPr/>
          <a:lstStyle/>
          <a:p>
            <a:endParaRPr lang="en-GB"/>
          </a:p>
        </p:txBody>
      </p:sp>
      <p:sp>
        <p:nvSpPr>
          <p:cNvPr id="6" name="Title 5">
            <a:extLst>
              <a:ext uri="{FF2B5EF4-FFF2-40B4-BE49-F238E27FC236}">
                <a16:creationId xmlns:a16="http://schemas.microsoft.com/office/drawing/2014/main" id="{C7EA51DA-8E66-AAA1-030B-FE6644F33FD7}"/>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F93F56C3-5A21-2C4D-8AFC-B8B4F34DDF26}"/>
              </a:ext>
            </a:extLst>
          </p:cNvPr>
          <p:cNvPicPr>
            <a:picLocks noChangeAspect="1"/>
          </p:cNvPicPr>
          <p:nvPr/>
        </p:nvPicPr>
        <p:blipFill>
          <a:blip r:embed="rId2"/>
          <a:stretch>
            <a:fillRect/>
          </a:stretch>
        </p:blipFill>
        <p:spPr>
          <a:xfrm>
            <a:off x="0" y="79963"/>
            <a:ext cx="12192000" cy="6698074"/>
          </a:xfrm>
          <a:prstGeom prst="rect">
            <a:avLst/>
          </a:prstGeom>
        </p:spPr>
      </p:pic>
    </p:spTree>
    <p:extLst>
      <p:ext uri="{BB962C8B-B14F-4D97-AF65-F5344CB8AC3E}">
        <p14:creationId xmlns:p14="http://schemas.microsoft.com/office/powerpoint/2010/main" val="1254335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4E4FE-1B9E-DA05-BCB4-897EED95A516}"/>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FBF08BE-471D-E3F2-6C11-71180E9A1EF6}"/>
              </a:ext>
            </a:extLst>
          </p:cNvPr>
          <p:cNvSpPr txBox="1">
            <a:spLocks noGrp="1"/>
          </p:cNvSpPr>
          <p:nvPr>
            <p:ph type="body" idx="4294967295"/>
          </p:nvPr>
        </p:nvSpPr>
        <p:spPr>
          <a:xfrm>
            <a:off x="67734" y="974721"/>
            <a:ext cx="11077571" cy="4444998"/>
          </a:xfrm>
        </p:spPr>
        <p:txBody>
          <a:bodyPr/>
          <a:lstStyle/>
          <a:p>
            <a:pPr marL="0" lvl="0" indent="0">
              <a:buNone/>
            </a:pPr>
            <a:endParaRPr lang="en-US" sz="2800" dirty="0"/>
          </a:p>
          <a:p>
            <a:pPr lvl="0"/>
            <a:endParaRPr lang="en-US" sz="1800" dirty="0">
              <a:highlight>
                <a:srgbClr val="FFFF00"/>
              </a:highlight>
              <a:cs typeface="Calibri"/>
            </a:endParaRPr>
          </a:p>
          <a:p>
            <a:pPr lvl="0"/>
            <a:endParaRPr lang="en-US" sz="1800" dirty="0"/>
          </a:p>
          <a:p>
            <a:pPr lvl="0"/>
            <a:endParaRPr lang="en-US" sz="1800" dirty="0"/>
          </a:p>
          <a:p>
            <a:pPr lvl="0"/>
            <a:endParaRPr lang="en-US" sz="1800" dirty="0">
              <a:cs typeface="Calibri"/>
            </a:endParaRPr>
          </a:p>
          <a:p>
            <a:pPr lvl="0"/>
            <a:endParaRPr lang="en-US" sz="1800" dirty="0"/>
          </a:p>
          <a:p>
            <a:pPr lvl="0"/>
            <a:endParaRPr lang="en-US" sz="1800" dirty="0">
              <a:cs typeface="Calibri"/>
            </a:endParaRPr>
          </a:p>
          <a:p>
            <a:pPr lvl="0"/>
            <a:endParaRPr lang="en-US" sz="1800" dirty="0">
              <a:cs typeface="Calibri"/>
            </a:endParaRPr>
          </a:p>
          <a:p>
            <a:pPr lvl="0"/>
            <a:endParaRPr lang="en-GB" sz="1800" dirty="0">
              <a:cs typeface="Calibri"/>
            </a:endParaRPr>
          </a:p>
        </p:txBody>
      </p:sp>
      <p:sp>
        <p:nvSpPr>
          <p:cNvPr id="3" name="Title 1">
            <a:extLst>
              <a:ext uri="{FF2B5EF4-FFF2-40B4-BE49-F238E27FC236}">
                <a16:creationId xmlns:a16="http://schemas.microsoft.com/office/drawing/2014/main" id="{D3E4FECC-D723-D675-EB62-8D131C2C1A3A}"/>
              </a:ext>
            </a:extLst>
          </p:cNvPr>
          <p:cNvSpPr txBox="1"/>
          <p:nvPr/>
        </p:nvSpPr>
        <p:spPr>
          <a:xfrm>
            <a:off x="143524" y="175692"/>
            <a:ext cx="11711516" cy="670986"/>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00B0F0"/>
                </a:solidFill>
                <a:effectLst/>
                <a:uLnTx/>
                <a:uFillTx/>
                <a:latin typeface="Calibri"/>
                <a:ea typeface="+mn-ea"/>
                <a:cs typeface="+mn-cs"/>
              </a:rPr>
              <a:t>Tip for ‘</a:t>
            </a:r>
            <a:r>
              <a:rPr kumimoji="0" lang="en-GB" sz="3600" b="0" i="0" u="none" strike="noStrike" kern="1200" cap="none" spc="0" normalizeH="0" baseline="0" noProof="0" dirty="0" err="1">
                <a:ln>
                  <a:noFill/>
                </a:ln>
                <a:solidFill>
                  <a:srgbClr val="00B0F0"/>
                </a:solidFill>
                <a:effectLst/>
                <a:uLnTx/>
                <a:uFillTx/>
                <a:latin typeface="Calibri"/>
                <a:ea typeface="+mn-ea"/>
                <a:cs typeface="+mn-cs"/>
              </a:rPr>
              <a:t>Returnity</a:t>
            </a:r>
            <a:r>
              <a:rPr kumimoji="0" lang="en-GB" sz="3600" b="0" i="0" u="none" strike="noStrike" kern="0" cap="none" spc="0" normalizeH="0" baseline="0" noProof="0" dirty="0">
                <a:ln>
                  <a:noFill/>
                </a:ln>
                <a:solidFill>
                  <a:srgbClr val="00B0F0"/>
                </a:solidFill>
                <a:effectLst/>
                <a:uLnTx/>
                <a:uFillTx/>
                <a:latin typeface="Calibri"/>
                <a:ea typeface="+mn-ea"/>
                <a:cs typeface="+mn-cs"/>
              </a:rPr>
              <a:t>’…</a:t>
            </a:r>
            <a:endParaRPr kumimoji="0" lang="en-GB" sz="3600" b="0" i="0" u="none" strike="noStrike" kern="1200" cap="none" spc="0" normalizeH="0" baseline="0" noProof="0" dirty="0">
              <a:ln>
                <a:noFill/>
              </a:ln>
              <a:solidFill>
                <a:srgbClr val="00B0F0"/>
              </a:solidFill>
              <a:effectLst/>
              <a:uLnTx/>
              <a:uFillTx/>
              <a:latin typeface="Calibri"/>
              <a:ea typeface="+mn-ea"/>
              <a:cs typeface="+mn-cs"/>
            </a:endParaRPr>
          </a:p>
        </p:txBody>
      </p:sp>
      <p:sp>
        <p:nvSpPr>
          <p:cNvPr id="7" name="TextBox 6">
            <a:extLst>
              <a:ext uri="{FF2B5EF4-FFF2-40B4-BE49-F238E27FC236}">
                <a16:creationId xmlns:a16="http://schemas.microsoft.com/office/drawing/2014/main" id="{63D822C9-FAF0-157F-2F45-6ED4559EAB2D}"/>
              </a:ext>
            </a:extLst>
          </p:cNvPr>
          <p:cNvSpPr txBox="1"/>
          <p:nvPr/>
        </p:nvSpPr>
        <p:spPr>
          <a:xfrm>
            <a:off x="1999100" y="2512446"/>
            <a:ext cx="9550400" cy="76944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Arial" panose="020B0604020202020204"/>
                <a:ea typeface="+mn-ea"/>
                <a:cs typeface="+mn-cs"/>
              </a:rPr>
              <a:t>Swap </a:t>
            </a:r>
            <a:r>
              <a:rPr kumimoji="0" lang="en-GB" sz="4400" b="1" i="0" u="none" strike="noStrike" kern="1200" cap="none" spc="0" normalizeH="0" baseline="0" noProof="0" dirty="0">
                <a:ln>
                  <a:noFill/>
                </a:ln>
                <a:solidFill>
                  <a:srgbClr val="002060"/>
                </a:solidFill>
                <a:effectLst/>
                <a:uLnTx/>
                <a:uFillTx/>
                <a:latin typeface="Arial" panose="020B0604020202020204"/>
                <a:ea typeface="+mn-ea"/>
                <a:cs typeface="+mn-cs"/>
              </a:rPr>
              <a:t>‘I’ve got to’ </a:t>
            </a:r>
            <a:r>
              <a:rPr kumimoji="0" lang="en-GB" sz="3200" b="0" i="0" u="none" strike="noStrike" kern="1200" cap="none" spc="0" normalizeH="0" baseline="0" noProof="0" dirty="0">
                <a:ln>
                  <a:noFill/>
                </a:ln>
                <a:solidFill>
                  <a:srgbClr val="002060"/>
                </a:solidFill>
                <a:effectLst/>
                <a:uLnTx/>
                <a:uFillTx/>
                <a:latin typeface="Arial" panose="020B0604020202020204"/>
                <a:ea typeface="+mn-ea"/>
                <a:cs typeface="+mn-cs"/>
              </a:rPr>
              <a:t>to </a:t>
            </a:r>
            <a:r>
              <a:rPr kumimoji="0" lang="en-GB" sz="4400" b="1" i="0" u="none" strike="noStrike" kern="1200" cap="none" spc="0" normalizeH="0" baseline="0" noProof="0" dirty="0">
                <a:ln>
                  <a:noFill/>
                </a:ln>
                <a:solidFill>
                  <a:srgbClr val="002060"/>
                </a:solidFill>
                <a:effectLst/>
                <a:uLnTx/>
                <a:uFillTx/>
                <a:latin typeface="Arial" panose="020B0604020202020204"/>
                <a:ea typeface="+mn-ea"/>
                <a:cs typeface="+mn-cs"/>
              </a:rPr>
              <a:t>‘I get to’…</a:t>
            </a:r>
          </a:p>
        </p:txBody>
      </p:sp>
    </p:spTree>
    <p:extLst>
      <p:ext uri="{BB962C8B-B14F-4D97-AF65-F5344CB8AC3E}">
        <p14:creationId xmlns:p14="http://schemas.microsoft.com/office/powerpoint/2010/main" val="1222466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CFB07D-166D-B059-E902-E66D2A272CF5}"/>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2277956B-B6CE-3145-FFF9-3B0158C2DD2F}"/>
              </a:ext>
            </a:extLst>
          </p:cNvPr>
          <p:cNvPicPr>
            <a:picLocks noChangeAspect="1"/>
          </p:cNvPicPr>
          <p:nvPr/>
        </p:nvPicPr>
        <p:blipFill>
          <a:blip r:embed="rId3"/>
          <a:srcRect b="19"/>
          <a:stretch/>
        </p:blipFill>
        <p:spPr>
          <a:xfrm>
            <a:off x="10345" y="12487"/>
            <a:ext cx="12191980" cy="6856718"/>
          </a:xfrm>
          <a:prstGeom prst="rect">
            <a:avLst/>
          </a:prstGeom>
        </p:spPr>
      </p:pic>
      <p:sp>
        <p:nvSpPr>
          <p:cNvPr id="18" name="TextBox 17">
            <a:extLst>
              <a:ext uri="{FF2B5EF4-FFF2-40B4-BE49-F238E27FC236}">
                <a16:creationId xmlns:a16="http://schemas.microsoft.com/office/drawing/2014/main" id="{EA3D7E41-030D-6674-F505-508704EDB93D}"/>
              </a:ext>
            </a:extLst>
          </p:cNvPr>
          <p:cNvSpPr txBox="1"/>
          <p:nvPr/>
        </p:nvSpPr>
        <p:spPr>
          <a:xfrm>
            <a:off x="1606254" y="1322983"/>
            <a:ext cx="9372781" cy="3477875"/>
          </a:xfrm>
          <a:prstGeom prst="rect">
            <a:avLst/>
          </a:prstGeom>
          <a:noFill/>
        </p:spPr>
        <p:txBody>
          <a:bodyPr wrap="square" lIns="91440" tIns="45720" rIns="91440" bIns="45720" anchor="t">
            <a:spAutoFit/>
          </a:bodyPr>
          <a:lstStyle/>
          <a:p>
            <a:pPr algn="ctr" defTabSz="914400">
              <a:defRPr/>
            </a:pPr>
            <a:r>
              <a:rPr lang="en-GB" sz="4400" b="1" dirty="0">
                <a:solidFill>
                  <a:schemeClr val="bg1">
                    <a:lumMod val="50000"/>
                  </a:schemeClr>
                </a:solidFill>
                <a:latin typeface="Monserrat"/>
              </a:rPr>
              <a:t>Welcome </a:t>
            </a:r>
          </a:p>
          <a:p>
            <a:pPr algn="ctr" defTabSz="914400">
              <a:defRPr/>
            </a:pPr>
            <a:r>
              <a:rPr lang="en-US" sz="4400" b="1" dirty="0" err="1">
                <a:solidFill>
                  <a:schemeClr val="bg1">
                    <a:lumMod val="50000"/>
                  </a:schemeClr>
                </a:solidFill>
                <a:latin typeface="Monserrat"/>
                <a:ea typeface="Open Sans" panose="020B0606030504020204" pitchFamily="34" charset="0"/>
                <a:cs typeface="Open Sans" panose="020B0606030504020204" pitchFamily="34" charset="0"/>
              </a:rPr>
              <a:t>WUNForWELLBEING</a:t>
            </a:r>
            <a:r>
              <a:rPr lang="en-US" sz="4400" b="1" dirty="0">
                <a:solidFill>
                  <a:schemeClr val="bg1">
                    <a:lumMod val="50000"/>
                  </a:schemeClr>
                </a:solidFill>
                <a:latin typeface="Monserrat"/>
                <a:ea typeface="Open Sans" panose="020B0606030504020204" pitchFamily="34" charset="0"/>
                <a:cs typeface="Open Sans" panose="020B0606030504020204" pitchFamily="34" charset="0"/>
              </a:rPr>
              <a:t> - </a:t>
            </a:r>
            <a:r>
              <a:rPr lang="en-US" sz="4400" b="1" dirty="0" err="1">
                <a:solidFill>
                  <a:schemeClr val="bg1">
                    <a:lumMod val="50000"/>
                  </a:schemeClr>
                </a:solidFill>
                <a:latin typeface="Monserrat"/>
                <a:ea typeface="Open Sans" panose="020B0606030504020204" pitchFamily="34" charset="0"/>
                <a:cs typeface="Open Sans" panose="020B0606030504020204" pitchFamily="34" charset="0"/>
              </a:rPr>
              <a:t>Work+Family</a:t>
            </a:r>
            <a:r>
              <a:rPr lang="en-US" sz="4400" b="1" dirty="0">
                <a:solidFill>
                  <a:schemeClr val="bg1">
                    <a:lumMod val="50000"/>
                  </a:schemeClr>
                </a:solidFill>
                <a:latin typeface="Monserrat"/>
                <a:ea typeface="Open Sans" panose="020B0606030504020204" pitchFamily="34" charset="0"/>
                <a:cs typeface="Open Sans" panose="020B0606030504020204" pitchFamily="34" charset="0"/>
              </a:rPr>
              <a:t>: The Wellbeing Equation - </a:t>
            </a:r>
          </a:p>
          <a:p>
            <a:pPr algn="ctr" defTabSz="914400">
              <a:defRPr/>
            </a:pPr>
            <a:r>
              <a:rPr lang="en-US" sz="4400" b="1" dirty="0">
                <a:solidFill>
                  <a:schemeClr val="bg1">
                    <a:lumMod val="50000"/>
                  </a:schemeClr>
                </a:solidFill>
                <a:latin typeface="Monserrat"/>
                <a:ea typeface="Open Sans" panose="020B0606030504020204" pitchFamily="34" charset="0"/>
                <a:cs typeface="Open Sans" panose="020B0606030504020204" pitchFamily="34" charset="0"/>
              </a:rPr>
              <a:t>We will be starting shortly.</a:t>
            </a:r>
            <a:br>
              <a:rPr lang="en-GB" sz="4400" b="1" dirty="0">
                <a:solidFill>
                  <a:schemeClr val="bg1">
                    <a:lumMod val="50000"/>
                  </a:schemeClr>
                </a:solidFill>
                <a:latin typeface="Monserrat"/>
                <a:ea typeface="Open Sans" panose="020B0606030504020204" pitchFamily="34" charset="0"/>
                <a:cs typeface="Open Sans" panose="020B0606030504020204" pitchFamily="34" charset="0"/>
              </a:rPr>
            </a:br>
            <a:endParaRPr lang="en-US" sz="4400" b="1" dirty="0">
              <a:solidFill>
                <a:schemeClr val="bg1">
                  <a:lumMod val="50000"/>
                </a:schemeClr>
              </a:solidFill>
              <a:latin typeface="Monserrat"/>
              <a:ea typeface="Open Sans" panose="020B0606030504020204" pitchFamily="34" charset="0"/>
              <a:cs typeface="Open Sans" panose="020B0606030504020204" pitchFamily="34" charset="0"/>
            </a:endParaRPr>
          </a:p>
        </p:txBody>
      </p:sp>
      <p:sp>
        <p:nvSpPr>
          <p:cNvPr id="3" name="Rectangle 1">
            <a:extLst>
              <a:ext uri="{FF2B5EF4-FFF2-40B4-BE49-F238E27FC236}">
                <a16:creationId xmlns:a16="http://schemas.microsoft.com/office/drawing/2014/main" id="{603CDDF9-8C2D-E976-4AE4-C99F7242526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09B805F2-F5FA-9CBC-FED0-515507E28AE1}"/>
              </a:ext>
            </a:extLst>
          </p:cNvPr>
          <p:cNvPicPr>
            <a:picLocks noChangeAspect="1"/>
          </p:cNvPicPr>
          <p:nvPr/>
        </p:nvPicPr>
        <p:blipFill>
          <a:blip r:embed="rId4"/>
          <a:stretch>
            <a:fillRect/>
          </a:stretch>
        </p:blipFill>
        <p:spPr>
          <a:xfrm>
            <a:off x="10345" y="-4372"/>
            <a:ext cx="1842789" cy="1842789"/>
          </a:xfrm>
          <a:prstGeom prst="rect">
            <a:avLst/>
          </a:prstGeom>
        </p:spPr>
      </p:pic>
      <p:pic>
        <p:nvPicPr>
          <p:cNvPr id="9" name="Picture 8">
            <a:extLst>
              <a:ext uri="{FF2B5EF4-FFF2-40B4-BE49-F238E27FC236}">
                <a16:creationId xmlns:a16="http://schemas.microsoft.com/office/drawing/2014/main" id="{F5249289-7557-8C36-6932-FB4052BCCA4D}"/>
              </a:ext>
            </a:extLst>
          </p:cNvPr>
          <p:cNvPicPr>
            <a:picLocks noChangeAspect="1"/>
          </p:cNvPicPr>
          <p:nvPr/>
        </p:nvPicPr>
        <p:blipFill>
          <a:blip r:embed="rId5"/>
          <a:stretch>
            <a:fillRect/>
          </a:stretch>
        </p:blipFill>
        <p:spPr>
          <a:xfrm>
            <a:off x="10350848" y="5028053"/>
            <a:ext cx="1841152" cy="1841152"/>
          </a:xfrm>
          <a:prstGeom prst="rect">
            <a:avLst/>
          </a:prstGeom>
        </p:spPr>
      </p:pic>
      <p:pic>
        <p:nvPicPr>
          <p:cNvPr id="2" name="Picture 1">
            <a:extLst>
              <a:ext uri="{FF2B5EF4-FFF2-40B4-BE49-F238E27FC236}">
                <a16:creationId xmlns:a16="http://schemas.microsoft.com/office/drawing/2014/main" id="{7383FD31-C9A0-8D5E-DCF2-00A199FFDB8F}"/>
              </a:ext>
            </a:extLst>
          </p:cNvPr>
          <p:cNvPicPr>
            <a:picLocks noChangeAspect="1"/>
          </p:cNvPicPr>
          <p:nvPr/>
        </p:nvPicPr>
        <p:blipFill>
          <a:blip r:embed="rId6"/>
          <a:stretch>
            <a:fillRect/>
          </a:stretch>
        </p:blipFill>
        <p:spPr>
          <a:xfrm>
            <a:off x="0" y="5461200"/>
            <a:ext cx="2152075" cy="1420491"/>
          </a:xfrm>
          <a:prstGeom prst="rect">
            <a:avLst/>
          </a:prstGeom>
        </p:spPr>
      </p:pic>
    </p:spTree>
    <p:extLst>
      <p:ext uri="{BB962C8B-B14F-4D97-AF65-F5344CB8AC3E}">
        <p14:creationId xmlns:p14="http://schemas.microsoft.com/office/powerpoint/2010/main" val="20120303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4B6B1D0-F014-8B7E-7B8C-C4A2B6A22174}"/>
              </a:ext>
            </a:extLst>
          </p:cNvPr>
          <p:cNvSpPr txBox="1">
            <a:spLocks noGrp="1"/>
          </p:cNvSpPr>
          <p:nvPr>
            <p:ph type="body" idx="4294967295"/>
          </p:nvPr>
        </p:nvSpPr>
        <p:spPr>
          <a:xfrm>
            <a:off x="67734" y="974721"/>
            <a:ext cx="11077571" cy="4444998"/>
          </a:xfrm>
        </p:spPr>
        <p:txBody>
          <a:bodyPr/>
          <a:lstStyle/>
          <a:p>
            <a:pPr marL="0" lvl="0" indent="0">
              <a:buNone/>
            </a:pPr>
            <a:endParaRPr lang="en-US" sz="2800" dirty="0"/>
          </a:p>
          <a:p>
            <a:pPr lvl="0"/>
            <a:endParaRPr lang="en-US" sz="1800" dirty="0">
              <a:highlight>
                <a:srgbClr val="FFFF00"/>
              </a:highlight>
              <a:cs typeface="Calibri"/>
            </a:endParaRPr>
          </a:p>
          <a:p>
            <a:pPr lvl="0"/>
            <a:endParaRPr lang="en-US" sz="1800" dirty="0"/>
          </a:p>
          <a:p>
            <a:pPr lvl="0"/>
            <a:endParaRPr lang="en-US" sz="1800" dirty="0"/>
          </a:p>
          <a:p>
            <a:pPr lvl="0"/>
            <a:endParaRPr lang="en-US" sz="1800" dirty="0">
              <a:cs typeface="Calibri"/>
            </a:endParaRPr>
          </a:p>
          <a:p>
            <a:pPr lvl="0"/>
            <a:endParaRPr lang="en-US" sz="1800" dirty="0"/>
          </a:p>
          <a:p>
            <a:pPr lvl="0"/>
            <a:endParaRPr lang="en-US" sz="1800" dirty="0">
              <a:cs typeface="Calibri"/>
            </a:endParaRPr>
          </a:p>
          <a:p>
            <a:pPr lvl="0"/>
            <a:endParaRPr lang="en-US" sz="1800" dirty="0">
              <a:cs typeface="Calibri"/>
            </a:endParaRPr>
          </a:p>
          <a:p>
            <a:pPr lvl="0"/>
            <a:endParaRPr lang="en-GB" sz="1800" dirty="0">
              <a:cs typeface="Calibri"/>
            </a:endParaRPr>
          </a:p>
        </p:txBody>
      </p:sp>
      <p:sp>
        <p:nvSpPr>
          <p:cNvPr id="3" name="Title 1">
            <a:extLst>
              <a:ext uri="{FF2B5EF4-FFF2-40B4-BE49-F238E27FC236}">
                <a16:creationId xmlns:a16="http://schemas.microsoft.com/office/drawing/2014/main" id="{B15CD525-3EDF-C6CC-AB2D-885E425E25C8}"/>
              </a:ext>
            </a:extLst>
          </p:cNvPr>
          <p:cNvSpPr txBox="1"/>
          <p:nvPr/>
        </p:nvSpPr>
        <p:spPr>
          <a:xfrm>
            <a:off x="143524" y="175692"/>
            <a:ext cx="11711516" cy="670986"/>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0" cap="none" spc="0" normalizeH="0" baseline="0" noProof="0" dirty="0">
                <a:ln>
                  <a:noFill/>
                </a:ln>
                <a:solidFill>
                  <a:srgbClr val="00B0F0"/>
                </a:solidFill>
                <a:effectLst/>
                <a:uLnTx/>
                <a:uFillTx/>
                <a:latin typeface="Calibri"/>
                <a:ea typeface="+mn-ea"/>
                <a:cs typeface="+mn-cs"/>
              </a:rPr>
              <a:t>Tip for ‘</a:t>
            </a:r>
            <a:r>
              <a:rPr kumimoji="0" lang="en-GB" sz="3600" b="0" i="0" u="none" strike="noStrike" kern="0" cap="none" spc="0" normalizeH="0" baseline="0" noProof="0" dirty="0" err="1">
                <a:ln>
                  <a:noFill/>
                </a:ln>
                <a:solidFill>
                  <a:srgbClr val="00B0F0"/>
                </a:solidFill>
                <a:effectLst/>
                <a:uLnTx/>
                <a:uFillTx/>
                <a:latin typeface="Calibri"/>
                <a:ea typeface="+mn-ea"/>
                <a:cs typeface="+mn-cs"/>
              </a:rPr>
              <a:t>Returnity</a:t>
            </a:r>
            <a:r>
              <a:rPr kumimoji="0" lang="en-GB" sz="3600" b="0" i="0" u="none" strike="noStrike" kern="0" cap="none" spc="0" normalizeH="0" baseline="0" noProof="0" dirty="0">
                <a:ln>
                  <a:noFill/>
                </a:ln>
                <a:solidFill>
                  <a:srgbClr val="00B0F0"/>
                </a:solidFill>
                <a:effectLst/>
                <a:uLnTx/>
                <a:uFillTx/>
                <a:latin typeface="Calibri"/>
                <a:ea typeface="+mn-ea"/>
                <a:cs typeface="+mn-cs"/>
              </a:rPr>
              <a:t>’…</a:t>
            </a:r>
            <a:endParaRPr kumimoji="0" lang="en-GB" sz="3600" b="0" i="0" u="none" strike="noStrike" kern="1200" cap="none" spc="0" normalizeH="0" baseline="0" noProof="0" dirty="0">
              <a:ln>
                <a:noFill/>
              </a:ln>
              <a:solidFill>
                <a:srgbClr val="00B0F0"/>
              </a:solidFill>
              <a:effectLst/>
              <a:uLnTx/>
              <a:uFillTx/>
              <a:latin typeface="Calibri"/>
              <a:ea typeface="+mn-ea"/>
              <a:cs typeface="+mn-cs"/>
            </a:endParaRPr>
          </a:p>
        </p:txBody>
      </p:sp>
      <p:sp>
        <p:nvSpPr>
          <p:cNvPr id="7" name="TextBox 6">
            <a:extLst>
              <a:ext uri="{FF2B5EF4-FFF2-40B4-BE49-F238E27FC236}">
                <a16:creationId xmlns:a16="http://schemas.microsoft.com/office/drawing/2014/main" id="{FB458FE8-9EE2-C3C9-2614-5553A13E49DB}"/>
              </a:ext>
            </a:extLst>
          </p:cNvPr>
          <p:cNvSpPr txBox="1"/>
          <p:nvPr/>
        </p:nvSpPr>
        <p:spPr>
          <a:xfrm>
            <a:off x="744583" y="1023987"/>
            <a:ext cx="10702833" cy="4339650"/>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002060"/>
                </a:solidFill>
                <a:effectLst/>
                <a:uLnTx/>
                <a:uFillTx/>
                <a:latin typeface="Arial" panose="020B0604020202020204"/>
                <a:ea typeface="+mn-ea"/>
                <a:cs typeface="+mn-cs"/>
              </a:rPr>
              <a:t>TAKE UP SPACE</a:t>
            </a:r>
            <a:endParaRPr kumimoji="0" lang="en-GB" sz="239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33EDD4-B0C1-F747-4954-67867BD7B165}"/>
              </a:ext>
            </a:extLst>
          </p:cNvPr>
          <p:cNvSpPr txBox="1"/>
          <p:nvPr/>
        </p:nvSpPr>
        <p:spPr>
          <a:xfrm>
            <a:off x="281195" y="175692"/>
            <a:ext cx="11711516" cy="670986"/>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0" i="0" u="none" strike="noStrike" kern="1200" cap="none" spc="0" normalizeH="0" baseline="0" noProof="0" dirty="0">
                <a:ln>
                  <a:noFill/>
                </a:ln>
                <a:solidFill>
                  <a:srgbClr val="00B0F0"/>
                </a:solidFill>
                <a:effectLst/>
                <a:uLnTx/>
                <a:uFillTx/>
                <a:latin typeface="Calibri"/>
                <a:ea typeface="+mn-ea"/>
                <a:cs typeface="+mn-cs"/>
              </a:rPr>
              <a:t>Tip for ‘</a:t>
            </a:r>
            <a:r>
              <a:rPr kumimoji="0" lang="en-GB" sz="3600" b="0" i="0" u="none" strike="noStrike" kern="1200" cap="none" spc="0" normalizeH="0" baseline="0" noProof="0" dirty="0" err="1">
                <a:ln>
                  <a:noFill/>
                </a:ln>
                <a:solidFill>
                  <a:srgbClr val="00B0F0"/>
                </a:solidFill>
                <a:effectLst/>
                <a:uLnTx/>
                <a:uFillTx/>
                <a:latin typeface="Calibri"/>
                <a:ea typeface="+mn-ea"/>
                <a:cs typeface="+mn-cs"/>
              </a:rPr>
              <a:t>Returnity</a:t>
            </a:r>
            <a:r>
              <a:rPr kumimoji="0" lang="en-GB" sz="3600" b="0" i="0" u="none" strike="noStrike" kern="0" cap="none" spc="0" normalizeH="0" baseline="0" noProof="0" dirty="0">
                <a:ln>
                  <a:noFill/>
                </a:ln>
                <a:solidFill>
                  <a:srgbClr val="00B0F0"/>
                </a:solidFill>
                <a:effectLst/>
                <a:uLnTx/>
                <a:uFillTx/>
                <a:latin typeface="Calibri"/>
                <a:ea typeface="+mn-ea"/>
                <a:cs typeface="+mn-cs"/>
              </a:rPr>
              <a:t>’…</a:t>
            </a:r>
            <a:endParaRPr kumimoji="0" lang="en-GB" sz="3600" b="0" i="0" u="none" strike="noStrike" kern="1200" cap="none" spc="0" normalizeH="0" baseline="0" noProof="0" dirty="0">
              <a:ln>
                <a:noFill/>
              </a:ln>
              <a:solidFill>
                <a:srgbClr val="00B0F0"/>
              </a:solidFill>
              <a:effectLst/>
              <a:uLnTx/>
              <a:uFillTx/>
              <a:latin typeface="Calibri"/>
              <a:ea typeface="+mn-ea"/>
              <a:cs typeface="+mn-cs"/>
            </a:endParaRPr>
          </a:p>
        </p:txBody>
      </p:sp>
      <p:sp>
        <p:nvSpPr>
          <p:cNvPr id="5" name="TextBox 4">
            <a:extLst>
              <a:ext uri="{FF2B5EF4-FFF2-40B4-BE49-F238E27FC236}">
                <a16:creationId xmlns:a16="http://schemas.microsoft.com/office/drawing/2014/main" id="{9DF2E33E-D5FD-DE4B-51B2-6F901ABA2836}"/>
              </a:ext>
            </a:extLst>
          </p:cNvPr>
          <p:cNvSpPr txBox="1"/>
          <p:nvPr/>
        </p:nvSpPr>
        <p:spPr>
          <a:xfrm>
            <a:off x="609600" y="1498599"/>
            <a:ext cx="10295467" cy="2585323"/>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You can ‘have it all’ – but don’t feel the pressure to !!!</a:t>
            </a:r>
          </a:p>
          <a:p>
            <a:pPr marL="285750" marR="0" lvl="0" indent="-285750" algn="l" defTabSz="91435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“Don’t be afraid of moving sideways, backwards or stopping entirely. As sometimes these are the very moves that will propel you forward and land you exactly where you need to be” </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Elaine </a:t>
            </a:r>
            <a:r>
              <a:rPr kumimoji="0" lang="en-GB" sz="1600" b="0" i="0" u="none" strike="noStrike" kern="1200" cap="none" spc="0" normalizeH="0" baseline="0" noProof="0" dirty="0" err="1">
                <a:ln>
                  <a:noFill/>
                </a:ln>
                <a:solidFill>
                  <a:srgbClr val="000000"/>
                </a:solidFill>
                <a:effectLst/>
                <a:uLnTx/>
                <a:uFillTx/>
                <a:latin typeface="Arial" panose="020B0604020202020204"/>
                <a:ea typeface="+mn-ea"/>
                <a:cs typeface="+mn-cs"/>
              </a:rPr>
              <a:t>Higgings</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Chief People Officer, </a:t>
            </a:r>
            <a:r>
              <a:rPr kumimoji="0" lang="en-GB" sz="1600" b="0" i="0" u="none" strike="noStrike" kern="1200" cap="none" spc="0" normalizeH="0" baseline="0" noProof="0" dirty="0" err="1">
                <a:ln>
                  <a:noFill/>
                </a:ln>
                <a:solidFill>
                  <a:srgbClr val="000000"/>
                </a:solidFill>
                <a:effectLst/>
                <a:uLnTx/>
                <a:uFillTx/>
                <a:latin typeface="Arial" panose="020B0604020202020204"/>
                <a:ea typeface="+mn-ea"/>
                <a:cs typeface="+mn-cs"/>
              </a:rPr>
              <a:t>Robiquity</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5141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02DAC-3610-B84D-D167-A0D58915CA3F}"/>
              </a:ext>
            </a:extLst>
          </p:cNvPr>
          <p:cNvSpPr>
            <a:spLocks noGrp="1"/>
          </p:cNvSpPr>
          <p:nvPr>
            <p:ph type="body" sz="quarter" idx="11"/>
          </p:nvPr>
        </p:nvSpPr>
        <p:spPr>
          <a:xfrm>
            <a:off x="843175" y="3429000"/>
            <a:ext cx="9762700" cy="1051687"/>
          </a:xfrm>
        </p:spPr>
        <p:txBody>
          <a:bodyPr/>
          <a:lstStyle/>
          <a:p>
            <a:r>
              <a:rPr lang="en-GB" sz="4000" dirty="0"/>
              <a:t>WUN: Celebrating parents and carers </a:t>
            </a:r>
          </a:p>
        </p:txBody>
      </p:sp>
      <p:sp>
        <p:nvSpPr>
          <p:cNvPr id="4" name="TextBox 3">
            <a:extLst>
              <a:ext uri="{FF2B5EF4-FFF2-40B4-BE49-F238E27FC236}">
                <a16:creationId xmlns:a16="http://schemas.microsoft.com/office/drawing/2014/main" id="{01B7EC50-B36B-88E9-C055-95615854D676}"/>
              </a:ext>
            </a:extLst>
          </p:cNvPr>
          <p:cNvSpPr txBox="1"/>
          <p:nvPr/>
        </p:nvSpPr>
        <p:spPr>
          <a:xfrm>
            <a:off x="843174" y="5832337"/>
            <a:ext cx="1045409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Inter Tight" panose="020B0604020202020204" charset="0"/>
                <a:ea typeface="Inter Tight" panose="020B0604020202020204" charset="0"/>
                <a:cs typeface="Inter Tight" panose="020B0604020202020204" charset="0"/>
              </a:rPr>
              <a:t>Andrew Lobley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Inter Tight" panose="020B0604020202020204" charset="0"/>
                <a:ea typeface="Inter Tight" panose="020B0604020202020204" charset="0"/>
                <a:cs typeface="Inter Tight" panose="020B0604020202020204" charset="0"/>
              </a:rPr>
              <a:t> …a Dad, a bang average grassroots football coach and Managing Director of Hydrosave and AES</a:t>
            </a:r>
          </a:p>
        </p:txBody>
      </p:sp>
    </p:spTree>
    <p:extLst>
      <p:ext uri="{BB962C8B-B14F-4D97-AF65-F5344CB8AC3E}">
        <p14:creationId xmlns:p14="http://schemas.microsoft.com/office/powerpoint/2010/main" val="114173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E954-2FFA-B6C0-ED6D-FC6DA57935D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B320554-9969-2143-F115-F072C4E091CA}"/>
              </a:ext>
            </a:extLst>
          </p:cNvPr>
          <p:cNvSpPr>
            <a:spLocks noGrp="1"/>
          </p:cNvSpPr>
          <p:nvPr>
            <p:ph type="body" sz="quarter" idx="11"/>
          </p:nvPr>
        </p:nvSpPr>
        <p:spPr>
          <a:xfrm>
            <a:off x="618930" y="311188"/>
            <a:ext cx="10796822" cy="581186"/>
          </a:xfrm>
        </p:spPr>
        <p:txBody>
          <a:bodyPr/>
          <a:lstStyle/>
          <a:p>
            <a:r>
              <a:rPr lang="en-GB" dirty="0"/>
              <a:t>This Dad’s thoughts…</a:t>
            </a:r>
          </a:p>
        </p:txBody>
      </p:sp>
      <p:pic>
        <p:nvPicPr>
          <p:cNvPr id="5" name="Picture 4">
            <a:extLst>
              <a:ext uri="{FF2B5EF4-FFF2-40B4-BE49-F238E27FC236}">
                <a16:creationId xmlns:a16="http://schemas.microsoft.com/office/drawing/2014/main" id="{A14FD9C6-2864-AD8C-44B8-F2B4C3E666D0}"/>
              </a:ext>
            </a:extLst>
          </p:cNvPr>
          <p:cNvPicPr>
            <a:picLocks noChangeAspect="1"/>
          </p:cNvPicPr>
          <p:nvPr/>
        </p:nvPicPr>
        <p:blipFill>
          <a:blip r:embed="rId3"/>
          <a:srcRect l="3082" r="22021" b="5619"/>
          <a:stretch>
            <a:fillRect/>
          </a:stretch>
        </p:blipFill>
        <p:spPr>
          <a:xfrm>
            <a:off x="2886818" y="892374"/>
            <a:ext cx="6418363" cy="5541200"/>
          </a:xfrm>
          <a:prstGeom prst="rect">
            <a:avLst/>
          </a:prstGeom>
        </p:spPr>
      </p:pic>
    </p:spTree>
    <p:extLst>
      <p:ext uri="{BB962C8B-B14F-4D97-AF65-F5344CB8AC3E}">
        <p14:creationId xmlns:p14="http://schemas.microsoft.com/office/powerpoint/2010/main" val="341726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C77D0-4330-6D1F-B584-56518759D54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D6A1E60-9D6C-11DD-874D-BDD5814C5824}"/>
              </a:ext>
            </a:extLst>
          </p:cNvPr>
          <p:cNvSpPr>
            <a:spLocks noGrp="1"/>
          </p:cNvSpPr>
          <p:nvPr>
            <p:ph type="body" sz="quarter" idx="11"/>
          </p:nvPr>
        </p:nvSpPr>
        <p:spPr>
          <a:xfrm>
            <a:off x="618930" y="311188"/>
            <a:ext cx="10796822" cy="581186"/>
          </a:xfrm>
        </p:spPr>
        <p:txBody>
          <a:bodyPr/>
          <a:lstStyle/>
          <a:p>
            <a:r>
              <a:rPr lang="en-GB" dirty="0"/>
              <a:t>This Dad’s thoughts…</a:t>
            </a:r>
          </a:p>
        </p:txBody>
      </p:sp>
      <p:pic>
        <p:nvPicPr>
          <p:cNvPr id="8" name="Picture 7">
            <a:extLst>
              <a:ext uri="{FF2B5EF4-FFF2-40B4-BE49-F238E27FC236}">
                <a16:creationId xmlns:a16="http://schemas.microsoft.com/office/drawing/2014/main" id="{2D25081D-6ADB-D958-AD00-0CC08714086A}"/>
              </a:ext>
            </a:extLst>
          </p:cNvPr>
          <p:cNvPicPr>
            <a:picLocks noChangeAspect="1"/>
          </p:cNvPicPr>
          <p:nvPr/>
        </p:nvPicPr>
        <p:blipFill>
          <a:blip r:embed="rId3"/>
          <a:srcRect l="4238" t="2195" r="14963"/>
          <a:stretch>
            <a:fillRect/>
          </a:stretch>
        </p:blipFill>
        <p:spPr>
          <a:xfrm>
            <a:off x="3117850" y="930113"/>
            <a:ext cx="5956300" cy="5428029"/>
          </a:xfrm>
          <a:prstGeom prst="rect">
            <a:avLst/>
          </a:prstGeom>
        </p:spPr>
      </p:pic>
    </p:spTree>
    <p:extLst>
      <p:ext uri="{BB962C8B-B14F-4D97-AF65-F5344CB8AC3E}">
        <p14:creationId xmlns:p14="http://schemas.microsoft.com/office/powerpoint/2010/main" val="166621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30076-57FC-AEF8-F171-6E47634F9BD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36EAC2-176A-AA15-5A94-15177B2F87A3}"/>
              </a:ext>
            </a:extLst>
          </p:cNvPr>
          <p:cNvSpPr>
            <a:spLocks noGrp="1"/>
          </p:cNvSpPr>
          <p:nvPr>
            <p:ph type="body" sz="quarter" idx="11"/>
          </p:nvPr>
        </p:nvSpPr>
        <p:spPr>
          <a:xfrm>
            <a:off x="618930" y="311188"/>
            <a:ext cx="10796822" cy="581186"/>
          </a:xfrm>
        </p:spPr>
        <p:txBody>
          <a:bodyPr/>
          <a:lstStyle/>
          <a:p>
            <a:r>
              <a:rPr lang="en-GB" dirty="0"/>
              <a:t>This Dad’s thoughts…</a:t>
            </a:r>
          </a:p>
        </p:txBody>
      </p:sp>
      <p:pic>
        <p:nvPicPr>
          <p:cNvPr id="5" name="Picture 4">
            <a:extLst>
              <a:ext uri="{FF2B5EF4-FFF2-40B4-BE49-F238E27FC236}">
                <a16:creationId xmlns:a16="http://schemas.microsoft.com/office/drawing/2014/main" id="{1394606A-46E0-6705-76FC-A798B24F91D8}"/>
              </a:ext>
            </a:extLst>
          </p:cNvPr>
          <p:cNvPicPr>
            <a:picLocks noChangeAspect="1"/>
          </p:cNvPicPr>
          <p:nvPr/>
        </p:nvPicPr>
        <p:blipFill>
          <a:blip r:embed="rId3"/>
          <a:srcRect b="8210"/>
          <a:stretch>
            <a:fillRect/>
          </a:stretch>
        </p:blipFill>
        <p:spPr>
          <a:xfrm>
            <a:off x="3229750" y="892374"/>
            <a:ext cx="5732500" cy="5381426"/>
          </a:xfrm>
          <a:prstGeom prst="rect">
            <a:avLst/>
          </a:prstGeom>
        </p:spPr>
      </p:pic>
    </p:spTree>
    <p:extLst>
      <p:ext uri="{BB962C8B-B14F-4D97-AF65-F5344CB8AC3E}">
        <p14:creationId xmlns:p14="http://schemas.microsoft.com/office/powerpoint/2010/main" val="34700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51661-60A1-CF8C-091F-B1ED4A74D43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369E88A-DD95-2F4E-A7B4-CFAA4A705BAD}"/>
              </a:ext>
            </a:extLst>
          </p:cNvPr>
          <p:cNvSpPr>
            <a:spLocks noGrp="1"/>
          </p:cNvSpPr>
          <p:nvPr>
            <p:ph type="body" sz="quarter" idx="11"/>
          </p:nvPr>
        </p:nvSpPr>
        <p:spPr>
          <a:xfrm>
            <a:off x="618930" y="311188"/>
            <a:ext cx="10796822" cy="581186"/>
          </a:xfrm>
        </p:spPr>
        <p:txBody>
          <a:bodyPr/>
          <a:lstStyle/>
          <a:p>
            <a:r>
              <a:rPr lang="en-GB" dirty="0"/>
              <a:t>This Dad’s thoughts…</a:t>
            </a:r>
          </a:p>
        </p:txBody>
      </p:sp>
      <p:pic>
        <p:nvPicPr>
          <p:cNvPr id="5" name="Picture 4">
            <a:extLst>
              <a:ext uri="{FF2B5EF4-FFF2-40B4-BE49-F238E27FC236}">
                <a16:creationId xmlns:a16="http://schemas.microsoft.com/office/drawing/2014/main" id="{3D98DC14-1122-51A2-93D9-8502591C188B}"/>
              </a:ext>
            </a:extLst>
          </p:cNvPr>
          <p:cNvPicPr>
            <a:picLocks noChangeAspect="1"/>
          </p:cNvPicPr>
          <p:nvPr/>
        </p:nvPicPr>
        <p:blipFill>
          <a:blip r:embed="rId3"/>
          <a:srcRect t="7827"/>
          <a:stretch>
            <a:fillRect/>
          </a:stretch>
        </p:blipFill>
        <p:spPr>
          <a:xfrm>
            <a:off x="3175563" y="892374"/>
            <a:ext cx="5840874" cy="5582167"/>
          </a:xfrm>
          <a:prstGeom prst="rect">
            <a:avLst/>
          </a:prstGeom>
        </p:spPr>
      </p:pic>
    </p:spTree>
    <p:extLst>
      <p:ext uri="{BB962C8B-B14F-4D97-AF65-F5344CB8AC3E}">
        <p14:creationId xmlns:p14="http://schemas.microsoft.com/office/powerpoint/2010/main" val="212008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D9001DF-F6C2-B51A-CF60-769BE5A4637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75A51D-4835-8FD2-F881-4F7BFB8C29B5}"/>
              </a:ext>
            </a:extLst>
          </p:cNvPr>
          <p:cNvSpPr>
            <a:spLocks noGrp="1"/>
          </p:cNvSpPr>
          <p:nvPr>
            <p:ph idx="1"/>
          </p:nvPr>
        </p:nvSpPr>
        <p:spPr>
          <a:xfrm>
            <a:off x="697588" y="1012723"/>
            <a:ext cx="7248983" cy="5243496"/>
          </a:xfrm>
        </p:spPr>
        <p:txBody>
          <a:bodyPr>
            <a:normAutofit/>
          </a:bodyPr>
          <a:lstStyle/>
          <a:p>
            <a:pPr algn="just">
              <a:buFont typeface="Segoe UI Symbol" panose="020B0502040204020203" pitchFamily="34" charset="0"/>
              <a:buChar char="⎔"/>
            </a:pPr>
            <a:r>
              <a:rPr lang="en-GB" sz="1400" b="1" dirty="0"/>
              <a:t>Launching shortly</a:t>
            </a:r>
          </a:p>
          <a:p>
            <a:pPr algn="just">
              <a:buFont typeface="Segoe UI Symbol" panose="020B0502040204020203" pitchFamily="34" charset="0"/>
              <a:buChar char="⎔"/>
            </a:pPr>
            <a:r>
              <a:rPr lang="en-GB" sz="1400" b="1" dirty="0"/>
              <a:t>Assembled an inspirational bunch of parents and carers from across the whole South Staffordshire PLC Group with a staggering amount of experience, energy and drive</a:t>
            </a:r>
          </a:p>
          <a:p>
            <a:pPr algn="just">
              <a:buFont typeface="Segoe UI Symbol" panose="020B0502040204020203" pitchFamily="34" charset="0"/>
              <a:buChar char="⎔"/>
            </a:pPr>
            <a:r>
              <a:rPr lang="en-GB" sz="1400" b="1" dirty="0"/>
              <a:t>We have a draft purpose:</a:t>
            </a:r>
          </a:p>
          <a:p>
            <a:pPr marL="457200" lvl="1" indent="0" algn="just">
              <a:buNone/>
            </a:pPr>
            <a:r>
              <a:rPr lang="en-GB" sz="1200" dirty="0"/>
              <a:t>The Parents &amp; Carers Network is here to make our workplace better for everyone navigating the changing journey of care. We build community, raise awareness, and shape policies - so colleagues across all roles and locations, feel supported, empowered, and able to thrive at every stage, both at work and at home.</a:t>
            </a:r>
            <a:endParaRPr lang="en-GB" sz="1200" b="1" dirty="0"/>
          </a:p>
          <a:p>
            <a:pPr algn="just">
              <a:buFont typeface="Segoe UI Symbol" panose="020B0502040204020203" pitchFamily="34" charset="0"/>
              <a:buChar char="⎔"/>
            </a:pPr>
            <a:r>
              <a:rPr lang="en-GB" sz="1400" b="1" dirty="0"/>
              <a:t>Much like being a new parent, we aren’t really sure what we are doing, but we know its really important, and we don’t want to mess it up!</a:t>
            </a:r>
          </a:p>
          <a:p>
            <a:pPr algn="just">
              <a:buFont typeface="Segoe UI Symbol" panose="020B0502040204020203" pitchFamily="34" charset="0"/>
              <a:buChar char="⎔"/>
            </a:pPr>
            <a:r>
              <a:rPr lang="en-GB" sz="1400" b="1" dirty="0"/>
              <a:t>More than happy to copy the brilliance of others – please do reach out with what has gone well for your groups, or things you would do differently for those of you who are further down this journey than we are </a:t>
            </a:r>
          </a:p>
          <a:p>
            <a:pPr algn="just">
              <a:buFont typeface="Segoe UI Symbol" panose="020B0502040204020203" pitchFamily="34" charset="0"/>
              <a:buChar char="⎔"/>
            </a:pPr>
            <a:endParaRPr lang="en-GB" sz="1400" dirty="0"/>
          </a:p>
          <a:p>
            <a:pPr marL="0" indent="0" algn="just">
              <a:buNone/>
            </a:pPr>
            <a:endParaRPr lang="en-GB" sz="1200" dirty="0"/>
          </a:p>
        </p:txBody>
      </p:sp>
      <p:sp>
        <p:nvSpPr>
          <p:cNvPr id="3" name="Text Placeholder 2">
            <a:extLst>
              <a:ext uri="{FF2B5EF4-FFF2-40B4-BE49-F238E27FC236}">
                <a16:creationId xmlns:a16="http://schemas.microsoft.com/office/drawing/2014/main" id="{D6C828D4-9FC8-9546-C1FB-29467389D397}"/>
              </a:ext>
            </a:extLst>
          </p:cNvPr>
          <p:cNvSpPr>
            <a:spLocks noGrp="1"/>
          </p:cNvSpPr>
          <p:nvPr>
            <p:ph type="body" sz="quarter" idx="11"/>
          </p:nvPr>
        </p:nvSpPr>
        <p:spPr>
          <a:xfrm>
            <a:off x="618930" y="311188"/>
            <a:ext cx="10796822" cy="581186"/>
          </a:xfrm>
        </p:spPr>
        <p:txBody>
          <a:bodyPr/>
          <a:lstStyle/>
          <a:p>
            <a:r>
              <a:rPr lang="en-GB" dirty="0"/>
              <a:t>Our new working parents and carers network</a:t>
            </a:r>
          </a:p>
        </p:txBody>
      </p:sp>
      <p:pic>
        <p:nvPicPr>
          <p:cNvPr id="1028" name="Picture 4">
            <a:extLst>
              <a:ext uri="{FF2B5EF4-FFF2-40B4-BE49-F238E27FC236}">
                <a16:creationId xmlns:a16="http://schemas.microsoft.com/office/drawing/2014/main" id="{F212048F-12B7-7392-CB30-3D7ADC98F261}"/>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t="14816"/>
          <a:stretch>
            <a:fillRect/>
          </a:stretch>
        </p:blipFill>
        <p:spPr bwMode="auto">
          <a:xfrm>
            <a:off x="8686800" y="1993316"/>
            <a:ext cx="2531995" cy="287136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Content Placeholder 1">
            <a:extLst>
              <a:ext uri="{FF2B5EF4-FFF2-40B4-BE49-F238E27FC236}">
                <a16:creationId xmlns:a16="http://schemas.microsoft.com/office/drawing/2014/main" id="{821EF219-23B1-F426-BDB5-F6D005ED48AB}"/>
              </a:ext>
            </a:extLst>
          </p:cNvPr>
          <p:cNvSpPr txBox="1">
            <a:spLocks/>
          </p:cNvSpPr>
          <p:nvPr/>
        </p:nvSpPr>
        <p:spPr>
          <a:xfrm>
            <a:off x="9285515" y="5026594"/>
            <a:ext cx="1665514" cy="568663"/>
          </a:xfrm>
          <a:prstGeom prst="rect">
            <a:avLst/>
          </a:prstGeom>
        </p:spPr>
        <p:txBody>
          <a:bodyPr anchor="t">
            <a:norm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b="0" i="0" kern="1200">
                <a:solidFill>
                  <a:schemeClr val="bg1"/>
                </a:solidFill>
                <a:latin typeface="Inter Tight" pitchFamily="2" charset="0"/>
                <a:ea typeface="Inter Tight" pitchFamily="2" charset="0"/>
                <a:cs typeface="Inter Tight" pitchFamily="2" charset="0"/>
              </a:defRPr>
            </a:lvl1pPr>
            <a:lvl2pPr marL="685800" indent="-228600" algn="l" defTabSz="914400" rtl="0" eaLnBrk="1" latinLnBrk="0" hangingPunct="1">
              <a:lnSpc>
                <a:spcPct val="100000"/>
              </a:lnSpc>
              <a:spcBef>
                <a:spcPts val="1000"/>
              </a:spcBef>
              <a:buClr>
                <a:schemeClr val="accent1"/>
              </a:buClr>
              <a:buFont typeface="Arial" panose="020B0604020202020204" pitchFamily="34" charset="0"/>
              <a:buChar char="•"/>
              <a:defRPr sz="1600" b="0" i="0" kern="1200">
                <a:solidFill>
                  <a:schemeClr val="bg1"/>
                </a:solidFill>
                <a:latin typeface="Inter Tight" pitchFamily="2" charset="0"/>
                <a:ea typeface="Inter Tight" pitchFamily="2" charset="0"/>
                <a:cs typeface="Inter Tight" pitchFamily="2" charset="0"/>
              </a:defRPr>
            </a:lvl2pPr>
            <a:lvl3pPr marL="11430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bg1"/>
                </a:solidFill>
                <a:latin typeface="Myriad Pro Light" panose="020B0403030403020204" pitchFamily="34" charset="0"/>
                <a:ea typeface="+mn-ea"/>
                <a:cs typeface="+mn-cs"/>
              </a:defRPr>
            </a:lvl3pPr>
            <a:lvl4pPr marL="16002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bg1"/>
                </a:solidFill>
                <a:latin typeface="Myriad Pro Light" panose="020B0403030403020204" pitchFamily="34" charset="0"/>
                <a:ea typeface="+mn-ea"/>
                <a:cs typeface="+mn-cs"/>
              </a:defRPr>
            </a:lvl4pPr>
            <a:lvl5pPr marL="20574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bg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05BAFF"/>
              </a:buClr>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Inter Tight" pitchFamily="2" charset="0"/>
                <a:ea typeface="Inter Tight" pitchFamily="2" charset="0"/>
                <a:cs typeface="Inter Tight" pitchFamily="2" charset="0"/>
              </a:rPr>
              <a:t>Thank you </a:t>
            </a:r>
            <a:r>
              <a:rPr kumimoji="0" lang="en-GB" sz="1400" b="0" i="0" u="none" strike="noStrike" kern="1200" cap="none" spc="0" normalizeH="0" baseline="0" noProof="0" dirty="0">
                <a:ln>
                  <a:noFill/>
                </a:ln>
                <a:solidFill>
                  <a:srgbClr val="FFFFFF"/>
                </a:solidFill>
                <a:effectLst/>
                <a:uLnTx/>
                <a:uFillTx/>
                <a:latin typeface="Inter Tight" pitchFamily="2" charset="0"/>
                <a:ea typeface="Inter Tight" pitchFamily="2" charset="0"/>
                <a:cs typeface="Inter Tight" pitchFamily="2" charset="0"/>
                <a:sym typeface="Wingdings" panose="05000000000000000000" pitchFamily="2" charset="2"/>
              </a:rPr>
              <a:t></a:t>
            </a:r>
            <a:endParaRPr kumimoji="0" lang="en-GB" sz="1400" b="0" i="0" u="none" strike="noStrike" kern="1200" cap="none" spc="0" normalizeH="0" baseline="0" noProof="0" dirty="0">
              <a:ln>
                <a:noFill/>
              </a:ln>
              <a:solidFill>
                <a:srgbClr val="FFFFFF"/>
              </a:solidFill>
              <a:effectLst/>
              <a:uLnTx/>
              <a:uFillTx/>
              <a:latin typeface="Inter Tight" pitchFamily="2" charset="0"/>
              <a:ea typeface="Inter Tight" pitchFamily="2" charset="0"/>
              <a:cs typeface="Inter Tight" pitchFamily="2" charset="0"/>
            </a:endParaRPr>
          </a:p>
          <a:p>
            <a:pPr marL="228600" marR="0" lvl="0" indent="-228600" algn="just" defTabSz="914400" rtl="0" eaLnBrk="1" fontAlgn="auto" latinLnBrk="0" hangingPunct="1">
              <a:lnSpc>
                <a:spcPct val="100000"/>
              </a:lnSpc>
              <a:spcBef>
                <a:spcPts val="1000"/>
              </a:spcBef>
              <a:spcAft>
                <a:spcPts val="0"/>
              </a:spcAft>
              <a:buClr>
                <a:srgbClr val="05BAFF"/>
              </a:buClr>
              <a:buSzTx/>
              <a:buFont typeface="Segoe UI Symbol" panose="020B0502040204020203" pitchFamily="34" charset="0"/>
              <a:buChar char="⎔"/>
              <a:tabLst/>
              <a:defRPr/>
            </a:pPr>
            <a:endParaRPr kumimoji="0" lang="en-GB" sz="1400" b="0" i="0" u="none" strike="noStrike" kern="1200" cap="none" spc="0" normalizeH="0" baseline="0" noProof="0" dirty="0">
              <a:ln>
                <a:noFill/>
              </a:ln>
              <a:solidFill>
                <a:srgbClr val="FFFFFF"/>
              </a:solidFill>
              <a:effectLst/>
              <a:uLnTx/>
              <a:uFillTx/>
              <a:latin typeface="Inter Tight" pitchFamily="2" charset="0"/>
              <a:ea typeface="Inter Tight" pitchFamily="2" charset="0"/>
              <a:cs typeface="Inter Tight" pitchFamily="2" charset="0"/>
            </a:endParaRPr>
          </a:p>
          <a:p>
            <a:pPr marL="228600" marR="0" lvl="0" indent="-228600" algn="just" defTabSz="914400" rtl="0" eaLnBrk="1" fontAlgn="auto" latinLnBrk="0" hangingPunct="1">
              <a:lnSpc>
                <a:spcPct val="100000"/>
              </a:lnSpc>
              <a:spcBef>
                <a:spcPts val="1000"/>
              </a:spcBef>
              <a:spcAft>
                <a:spcPts val="0"/>
              </a:spcAft>
              <a:buClr>
                <a:srgbClr val="05BAFF"/>
              </a:buClr>
              <a:buSzTx/>
              <a:buFont typeface="Segoe UI Symbol" panose="020B0502040204020203" pitchFamily="34" charset="0"/>
              <a:buChar char="⎔"/>
              <a:tabLst/>
              <a:defRPr/>
            </a:pPr>
            <a:endParaRPr kumimoji="0" lang="en-GB" sz="1400" b="0" i="0" u="none" strike="noStrike" kern="1200" cap="none" spc="0" normalizeH="0" baseline="0" noProof="0" dirty="0">
              <a:ln>
                <a:noFill/>
              </a:ln>
              <a:solidFill>
                <a:srgbClr val="FFFFFF"/>
              </a:solidFill>
              <a:effectLst/>
              <a:uLnTx/>
              <a:uFillTx/>
              <a:latin typeface="Inter Tight" pitchFamily="2" charset="0"/>
              <a:ea typeface="Inter Tight" pitchFamily="2" charset="0"/>
              <a:cs typeface="Inter Tight" pitchFamily="2" charset="0"/>
            </a:endParaRPr>
          </a:p>
          <a:p>
            <a:pPr marL="0" marR="0" lvl="0" indent="0" algn="just" defTabSz="914400" rtl="0" eaLnBrk="1" fontAlgn="auto" latinLnBrk="0" hangingPunct="1">
              <a:lnSpc>
                <a:spcPct val="100000"/>
              </a:lnSpc>
              <a:spcBef>
                <a:spcPts val="1000"/>
              </a:spcBef>
              <a:spcAft>
                <a:spcPts val="0"/>
              </a:spcAft>
              <a:buClr>
                <a:srgbClr val="05BAFF"/>
              </a:buClr>
              <a:buSzTx/>
              <a:buFont typeface="Arial" panose="020B0604020202020204" pitchFamily="34" charset="0"/>
              <a:buNone/>
              <a:tabLst/>
              <a:defRPr/>
            </a:pPr>
            <a:endParaRPr kumimoji="0" lang="en-GB" sz="1200" b="0" i="0" u="none" strike="noStrike" kern="1200" cap="none" spc="0" normalizeH="0" baseline="0" noProof="0" dirty="0">
              <a:ln>
                <a:noFill/>
              </a:ln>
              <a:solidFill>
                <a:srgbClr val="FFFFFF"/>
              </a:solidFill>
              <a:effectLst/>
              <a:uLnTx/>
              <a:uFillTx/>
              <a:latin typeface="Inter Tight" pitchFamily="2" charset="0"/>
              <a:ea typeface="Inter Tight" pitchFamily="2" charset="0"/>
              <a:cs typeface="Inter Tight" pitchFamily="2" charset="0"/>
            </a:endParaRPr>
          </a:p>
        </p:txBody>
      </p:sp>
    </p:spTree>
    <p:extLst>
      <p:ext uri="{BB962C8B-B14F-4D97-AF65-F5344CB8AC3E}">
        <p14:creationId xmlns:p14="http://schemas.microsoft.com/office/powerpoint/2010/main" val="166850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55A063-8C34-E87D-FAF0-30917D92EE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FFE70-FC19-4A94-9D10-0B3C8E890CB2}" type="slidenum">
              <a:rPr kumimoji="0" lang="en-GB" sz="900" b="1"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900" b="1" i="0" u="none" strike="noStrike" kern="1200" cap="none" spc="0" normalizeH="0" baseline="0" noProof="0">
              <a:ln>
                <a:noFill/>
              </a:ln>
              <a:solidFill>
                <a:srgbClr val="1A1A1A"/>
              </a:solidFill>
              <a:effectLst/>
              <a:uLnTx/>
              <a:uFillTx/>
              <a:latin typeface="EON Brix Sans"/>
              <a:ea typeface="+mn-ea"/>
              <a:cs typeface="+mn-cs"/>
            </a:endParaRPr>
          </a:p>
        </p:txBody>
      </p:sp>
      <p:sp>
        <p:nvSpPr>
          <p:cNvPr id="7" name="Title 6">
            <a:extLst>
              <a:ext uri="{FF2B5EF4-FFF2-40B4-BE49-F238E27FC236}">
                <a16:creationId xmlns:a16="http://schemas.microsoft.com/office/drawing/2014/main" id="{38FB54D5-0B76-9330-663A-B69B17B6CE70}"/>
              </a:ext>
            </a:extLst>
          </p:cNvPr>
          <p:cNvSpPr>
            <a:spLocks noGrp="1"/>
          </p:cNvSpPr>
          <p:nvPr>
            <p:ph type="title"/>
          </p:nvPr>
        </p:nvSpPr>
        <p:spPr>
          <a:xfrm>
            <a:off x="388874" y="220734"/>
            <a:ext cx="11232000" cy="886397"/>
          </a:xfrm>
        </p:spPr>
        <p:txBody>
          <a:bodyPr/>
          <a:lstStyle/>
          <a:p>
            <a:r>
              <a:rPr lang="en-GB" dirty="0"/>
              <a:t>Recent Highlights</a:t>
            </a:r>
          </a:p>
        </p:txBody>
      </p:sp>
      <p:pic>
        <p:nvPicPr>
          <p:cNvPr id="17" name="Picture 16" descr="A person holding a certificate&#10;&#10;AI-generated content may be incorrect.">
            <a:extLst>
              <a:ext uri="{FF2B5EF4-FFF2-40B4-BE49-F238E27FC236}">
                <a16:creationId xmlns:a16="http://schemas.microsoft.com/office/drawing/2014/main" id="{AD6A7F37-6458-7A26-BCA3-6B2B0B794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393" y="3449442"/>
            <a:ext cx="4287026" cy="3215269"/>
          </a:xfrm>
          <a:prstGeom prst="rect">
            <a:avLst/>
          </a:prstGeom>
        </p:spPr>
      </p:pic>
      <p:pic>
        <p:nvPicPr>
          <p:cNvPr id="19" name="Picture 18" descr="A person standing at a podium&#10;&#10;AI-generated content may be incorrect.">
            <a:extLst>
              <a:ext uri="{FF2B5EF4-FFF2-40B4-BE49-F238E27FC236}">
                <a16:creationId xmlns:a16="http://schemas.microsoft.com/office/drawing/2014/main" id="{C9CBED8C-0D59-68F2-B55B-A7EF47CAC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9" y="1131806"/>
            <a:ext cx="5245541" cy="3934156"/>
          </a:xfrm>
          <a:prstGeom prst="rect">
            <a:avLst/>
          </a:prstGeom>
        </p:spPr>
      </p:pic>
      <p:pic>
        <p:nvPicPr>
          <p:cNvPr id="13" name="Picture 12" descr="A group of people posing for a photo&#10;&#10;AI-generated content may be incorrect.">
            <a:extLst>
              <a:ext uri="{FF2B5EF4-FFF2-40B4-BE49-F238E27FC236}">
                <a16:creationId xmlns:a16="http://schemas.microsoft.com/office/drawing/2014/main" id="{A313B4A6-47A8-6929-522C-0A5CCF326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37" y="3944216"/>
            <a:ext cx="3929503" cy="2807076"/>
          </a:xfrm>
          <a:prstGeom prst="rect">
            <a:avLst/>
          </a:prstGeom>
        </p:spPr>
      </p:pic>
      <p:pic>
        <p:nvPicPr>
          <p:cNvPr id="23" name="Picture 22" descr="A group of people standing together&#10;&#10;AI-generated content may be incorrect.">
            <a:extLst>
              <a:ext uri="{FF2B5EF4-FFF2-40B4-BE49-F238E27FC236}">
                <a16:creationId xmlns:a16="http://schemas.microsoft.com/office/drawing/2014/main" id="{041FE7A3-A9CE-1E75-E9B7-D28364167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557" y="568691"/>
            <a:ext cx="5202326" cy="2731221"/>
          </a:xfrm>
          <a:prstGeom prst="rect">
            <a:avLst/>
          </a:prstGeom>
        </p:spPr>
      </p:pic>
      <p:pic>
        <p:nvPicPr>
          <p:cNvPr id="11" name="Picture 10" descr="A logo for a company&#10;&#10;AI-generated content may be incorrect.">
            <a:extLst>
              <a:ext uri="{FF2B5EF4-FFF2-40B4-BE49-F238E27FC236}">
                <a16:creationId xmlns:a16="http://schemas.microsoft.com/office/drawing/2014/main" id="{D25AA7B6-F23E-4246-FA30-3416CE4768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4623" y="3017725"/>
            <a:ext cx="3518659" cy="3733567"/>
          </a:xfrm>
          <a:prstGeom prst="rect">
            <a:avLst/>
          </a:prstGeom>
        </p:spPr>
      </p:pic>
      <p:pic>
        <p:nvPicPr>
          <p:cNvPr id="9" name="Picture 8" descr="A logo with a star in the center&#10;&#10;AI-generated content may be incorrect.">
            <a:extLst>
              <a:ext uri="{FF2B5EF4-FFF2-40B4-BE49-F238E27FC236}">
                <a16:creationId xmlns:a16="http://schemas.microsoft.com/office/drawing/2014/main" id="{CBA1FB86-9466-EE7D-05DF-3D7DCA18BC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1815" y="296282"/>
            <a:ext cx="3518660" cy="3518660"/>
          </a:xfrm>
          <a:prstGeom prst="rect">
            <a:avLst/>
          </a:prstGeom>
        </p:spPr>
      </p:pic>
      <p:pic>
        <p:nvPicPr>
          <p:cNvPr id="3" name="Picture 2">
            <a:extLst>
              <a:ext uri="{FF2B5EF4-FFF2-40B4-BE49-F238E27FC236}">
                <a16:creationId xmlns:a16="http://schemas.microsoft.com/office/drawing/2014/main" id="{B52A7D8A-D4C4-D1DB-FA38-4EF1DD500966}"/>
              </a:ext>
            </a:extLst>
          </p:cNvPr>
          <p:cNvPicPr>
            <a:picLocks noChangeAspect="1"/>
          </p:cNvPicPr>
          <p:nvPr/>
        </p:nvPicPr>
        <p:blipFill>
          <a:blip r:embed="rId9"/>
          <a:stretch>
            <a:fillRect/>
          </a:stretch>
        </p:blipFill>
        <p:spPr>
          <a:xfrm>
            <a:off x="3432900" y="106708"/>
            <a:ext cx="1714649" cy="693480"/>
          </a:xfrm>
          <a:prstGeom prst="rect">
            <a:avLst/>
          </a:prstGeom>
        </p:spPr>
      </p:pic>
    </p:spTree>
    <p:extLst>
      <p:ext uri="{BB962C8B-B14F-4D97-AF65-F5344CB8AC3E}">
        <p14:creationId xmlns:p14="http://schemas.microsoft.com/office/powerpoint/2010/main" val="390001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BF6D32-44A5-373E-EB59-E3726BFEDFD2}"/>
              </a:ext>
            </a:extLst>
          </p:cNvPr>
          <p:cNvSpPr>
            <a:spLocks noGrp="1"/>
          </p:cNvSpPr>
          <p:nvPr>
            <p:ph type="sldNum" sz="quarter" idx="12"/>
          </p:nvPr>
        </p:nvSpPr>
        <p:spPr>
          <a:xfrm>
            <a:off x="11351999" y="6526212"/>
            <a:ext cx="360001" cy="1384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FFE70-FC19-4A94-9D10-0B3C8E890CB2}" type="slidenum">
              <a:rPr kumimoji="0" lang="en-GB" sz="900" b="1" i="0" u="none" strike="noStrike" kern="1200" cap="none" spc="0" normalizeH="0" baseline="0" noProof="0" smtClean="0">
                <a:ln>
                  <a:noFill/>
                </a:ln>
                <a:solidFill>
                  <a:srgbClr val="1A1A1A"/>
                </a:solidFill>
                <a:effectLst/>
                <a:uLnTx/>
                <a:uFillTx/>
                <a:latin typeface="EON Bri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900" b="1" i="0" u="none" strike="noStrike" kern="1200" cap="none" spc="0" normalizeH="0" baseline="0" noProof="0">
              <a:ln>
                <a:noFill/>
              </a:ln>
              <a:solidFill>
                <a:srgbClr val="1A1A1A"/>
              </a:solidFill>
              <a:effectLst/>
              <a:uLnTx/>
              <a:uFillTx/>
              <a:latin typeface="EON Brix Sans"/>
              <a:ea typeface="+mn-ea"/>
              <a:cs typeface="+mn-cs"/>
            </a:endParaRPr>
          </a:p>
        </p:txBody>
      </p:sp>
      <p:sp>
        <p:nvSpPr>
          <p:cNvPr id="5" name="Content Placeholder 4">
            <a:extLst>
              <a:ext uri="{FF2B5EF4-FFF2-40B4-BE49-F238E27FC236}">
                <a16:creationId xmlns:a16="http://schemas.microsoft.com/office/drawing/2014/main" id="{88536E70-C431-E8B2-DD3D-0460CBE4876D}"/>
              </a:ext>
            </a:extLst>
          </p:cNvPr>
          <p:cNvSpPr>
            <a:spLocks noGrp="1"/>
          </p:cNvSpPr>
          <p:nvPr>
            <p:ph sz="quarter" idx="13"/>
          </p:nvPr>
        </p:nvSpPr>
        <p:spPr>
          <a:xfrm>
            <a:off x="480000" y="870378"/>
            <a:ext cx="5436000" cy="5739318"/>
          </a:xfrm>
        </p:spPr>
        <p:txBody>
          <a:bodyPr/>
          <a:lstStyle/>
          <a:p>
            <a:pPr marL="285750" indent="-285750">
              <a:buFont typeface="Arial" panose="020B0604020202020204" pitchFamily="34" charset="0"/>
              <a:buChar char="•"/>
              <a:defRPr/>
            </a:pPr>
            <a:r>
              <a:rPr lang="en-GB" sz="1600" b="1" dirty="0"/>
              <a:t>We foster a culture that values work-life balance, diversity, and inclusion.</a:t>
            </a:r>
          </a:p>
          <a:p>
            <a:pPr marL="285750" lvl="0" indent="-285750">
              <a:buFont typeface="Arial" panose="020B0604020202020204" pitchFamily="34" charset="0"/>
              <a:buChar char="•"/>
              <a:defRPr/>
            </a:pPr>
            <a:r>
              <a:rPr lang="en-US" altLang="en-US" sz="1600" dirty="0">
                <a:solidFill>
                  <a:srgbClr val="1A1A1A"/>
                </a:solidFill>
              </a:rPr>
              <a:t>Working Families and Fertility Networks. </a:t>
            </a:r>
          </a:p>
          <a:p>
            <a:pPr marL="285750" indent="-285750">
              <a:buFontTx/>
              <a:buChar char="-"/>
            </a:pPr>
            <a:r>
              <a:rPr lang="en-GB" sz="1600" dirty="0"/>
              <a:t>Provide a platform for sharing experiences, resources, and best practices among employees with families.</a:t>
            </a:r>
          </a:p>
          <a:p>
            <a:pPr marL="285750" indent="-285750">
              <a:buFontTx/>
              <a:buChar char="-"/>
            </a:pPr>
            <a:r>
              <a:rPr lang="en-GB" sz="1600" dirty="0"/>
              <a:t>Facilitate listening cafes, blogs, storytelling and award wins.</a:t>
            </a:r>
          </a:p>
          <a:p>
            <a:pPr marL="285750" indent="-285750">
              <a:buFontTx/>
              <a:buChar char="-"/>
            </a:pPr>
            <a:r>
              <a:rPr lang="en-GB" sz="1600" dirty="0"/>
              <a:t>Enhanced leave - Equal Parent, Neonatal, Fertility, Flexible Working, Special Leave</a:t>
            </a:r>
          </a:p>
          <a:p>
            <a:endParaRPr lang="en-GB" sz="1600" dirty="0"/>
          </a:p>
          <a:p>
            <a:pPr marL="285750" indent="-285750">
              <a:buFont typeface="Arial" panose="020B0604020202020204" pitchFamily="34" charset="0"/>
              <a:buChar char="•"/>
            </a:pPr>
            <a:r>
              <a:rPr lang="en-GB" sz="1600" b="1" dirty="0"/>
              <a:t>Coaching that works</a:t>
            </a:r>
          </a:p>
          <a:p>
            <a:pPr marL="285750" indent="-285750">
              <a:buFontTx/>
              <a:buChar char="-"/>
            </a:pPr>
            <a:r>
              <a:rPr lang="en-GB" sz="1600" dirty="0"/>
              <a:t>In 2024, we rolled out career coaching for parents.</a:t>
            </a:r>
          </a:p>
          <a:p>
            <a:pPr marL="285750" indent="-285750">
              <a:buFontTx/>
              <a:buChar char="-"/>
            </a:pPr>
            <a:r>
              <a:rPr lang="en-GB" sz="1600" dirty="0"/>
              <a:t>External coaching: Spring Back’s Letty scored a perfect 10/10 for satisfaction and recommendations across the board.</a:t>
            </a:r>
          </a:p>
          <a:p>
            <a:pPr marL="285750" indent="-285750">
              <a:buFontTx/>
              <a:buChar char="-"/>
            </a:pPr>
            <a:r>
              <a:rPr lang="en-GB" sz="1600" dirty="0"/>
              <a:t>Internal coaching community: tailored, actionable support for all colleagues.</a:t>
            </a:r>
          </a:p>
          <a:p>
            <a:pPr marL="285750" indent="-285750">
              <a:buFontTx/>
              <a:buChar char="-"/>
            </a:pPr>
            <a:endParaRPr lang="en-GB" sz="1600" dirty="0"/>
          </a:p>
          <a:p>
            <a:pPr marL="285750" indent="-285750">
              <a:buFont typeface="Arial" panose="020B0604020202020204" pitchFamily="34" charset="0"/>
              <a:buChar char="•"/>
            </a:pPr>
            <a:r>
              <a:rPr lang="en-GB" sz="1600" dirty="0"/>
              <a:t>Number of Wellbeing Services &amp; Award Winning Benefits benefits</a:t>
            </a:r>
            <a:br>
              <a:rPr lang="en-GB" sz="1600" dirty="0"/>
            </a:br>
            <a:endParaRPr lang="en-GB" sz="1600" dirty="0"/>
          </a:p>
          <a:p>
            <a:br>
              <a:rPr lang="en-GB" sz="1600" dirty="0"/>
            </a:br>
            <a:endParaRPr lang="en-GB" sz="1600" dirty="0"/>
          </a:p>
        </p:txBody>
      </p:sp>
      <p:sp>
        <p:nvSpPr>
          <p:cNvPr id="6" name="Title 5">
            <a:extLst>
              <a:ext uri="{FF2B5EF4-FFF2-40B4-BE49-F238E27FC236}">
                <a16:creationId xmlns:a16="http://schemas.microsoft.com/office/drawing/2014/main" id="{23994640-D26B-6136-21DC-1653F337E141}"/>
              </a:ext>
            </a:extLst>
          </p:cNvPr>
          <p:cNvSpPr>
            <a:spLocks noGrp="1"/>
          </p:cNvSpPr>
          <p:nvPr>
            <p:ph type="title"/>
          </p:nvPr>
        </p:nvSpPr>
        <p:spPr>
          <a:xfrm>
            <a:off x="231338" y="264460"/>
            <a:ext cx="5436000" cy="605918"/>
          </a:xfrm>
        </p:spPr>
        <p:txBody>
          <a:bodyPr/>
          <a:lstStyle/>
          <a:p>
            <a:r>
              <a:rPr lang="en-GB" dirty="0"/>
              <a:t>What support do we offer?</a:t>
            </a:r>
          </a:p>
        </p:txBody>
      </p:sp>
      <p:pic>
        <p:nvPicPr>
          <p:cNvPr id="9" name="Picture 8">
            <a:extLst>
              <a:ext uri="{FF2B5EF4-FFF2-40B4-BE49-F238E27FC236}">
                <a16:creationId xmlns:a16="http://schemas.microsoft.com/office/drawing/2014/main" id="{1735F438-587E-2603-A409-595819E820A7}"/>
              </a:ext>
            </a:extLst>
          </p:cNvPr>
          <p:cNvPicPr>
            <a:picLocks noChangeAspect="1"/>
          </p:cNvPicPr>
          <p:nvPr/>
        </p:nvPicPr>
        <p:blipFill>
          <a:blip r:embed="rId3"/>
          <a:stretch>
            <a:fillRect/>
          </a:stretch>
        </p:blipFill>
        <p:spPr>
          <a:xfrm>
            <a:off x="6241884" y="0"/>
            <a:ext cx="5950116" cy="6858861"/>
          </a:xfrm>
          <a:prstGeom prst="rect">
            <a:avLst/>
          </a:prstGeom>
        </p:spPr>
      </p:pic>
      <p:pic>
        <p:nvPicPr>
          <p:cNvPr id="4" name="Picture 3">
            <a:extLst>
              <a:ext uri="{FF2B5EF4-FFF2-40B4-BE49-F238E27FC236}">
                <a16:creationId xmlns:a16="http://schemas.microsoft.com/office/drawing/2014/main" id="{F54C0555-D851-DB8F-378E-32968090B5F6}"/>
              </a:ext>
            </a:extLst>
          </p:cNvPr>
          <p:cNvPicPr>
            <a:picLocks noChangeAspect="1"/>
          </p:cNvPicPr>
          <p:nvPr/>
        </p:nvPicPr>
        <p:blipFill>
          <a:blip r:embed="rId4"/>
          <a:stretch>
            <a:fillRect/>
          </a:stretch>
        </p:blipFill>
        <p:spPr>
          <a:xfrm>
            <a:off x="4717904" y="187957"/>
            <a:ext cx="1498149" cy="605918"/>
          </a:xfrm>
          <a:prstGeom prst="rect">
            <a:avLst/>
          </a:prstGeom>
        </p:spPr>
      </p:pic>
    </p:spTree>
    <p:extLst>
      <p:ext uri="{BB962C8B-B14F-4D97-AF65-F5344CB8AC3E}">
        <p14:creationId xmlns:p14="http://schemas.microsoft.com/office/powerpoint/2010/main" val="3190442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F90E38-0AEE-3069-E0D1-361B32AC6685}"/>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5E76629-DA4E-B693-5C6E-021432486FEF}"/>
              </a:ext>
            </a:extLst>
          </p:cNvPr>
          <p:cNvPicPr>
            <a:picLocks noChangeAspect="1"/>
          </p:cNvPicPr>
          <p:nvPr/>
        </p:nvPicPr>
        <p:blipFill>
          <a:blip r:embed="rId3"/>
          <a:srcRect b="19"/>
          <a:stretch/>
        </p:blipFill>
        <p:spPr>
          <a:xfrm>
            <a:off x="-77685" y="0"/>
            <a:ext cx="12191980" cy="6856718"/>
          </a:xfrm>
          <a:prstGeom prst="rect">
            <a:avLst/>
          </a:prstGeom>
        </p:spPr>
      </p:pic>
      <p:sp>
        <p:nvSpPr>
          <p:cNvPr id="3" name="Rectangle 1">
            <a:extLst>
              <a:ext uri="{FF2B5EF4-FFF2-40B4-BE49-F238E27FC236}">
                <a16:creationId xmlns:a16="http://schemas.microsoft.com/office/drawing/2014/main" id="{E5EB2B5A-40CE-B5D6-7120-DEC737C489F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descr="A green and white logo&#10;&#10;Description automatically generated">
            <a:extLst>
              <a:ext uri="{FF2B5EF4-FFF2-40B4-BE49-F238E27FC236}">
                <a16:creationId xmlns:a16="http://schemas.microsoft.com/office/drawing/2014/main" id="{966129B0-8859-F35D-E1C3-F346AB6D77C1}"/>
              </a:ext>
            </a:extLst>
          </p:cNvPr>
          <p:cNvPicPr>
            <a:picLocks noChangeAspect="1"/>
          </p:cNvPicPr>
          <p:nvPr/>
        </p:nvPicPr>
        <p:blipFill>
          <a:blip r:embed="rId4"/>
          <a:stretch>
            <a:fillRect/>
          </a:stretch>
        </p:blipFill>
        <p:spPr>
          <a:xfrm>
            <a:off x="-24149" y="5860463"/>
            <a:ext cx="2248930" cy="996255"/>
          </a:xfrm>
          <a:prstGeom prst="rect">
            <a:avLst/>
          </a:prstGeom>
        </p:spPr>
      </p:pic>
      <p:sp>
        <p:nvSpPr>
          <p:cNvPr id="13" name="TextBox 12">
            <a:extLst>
              <a:ext uri="{FF2B5EF4-FFF2-40B4-BE49-F238E27FC236}">
                <a16:creationId xmlns:a16="http://schemas.microsoft.com/office/drawing/2014/main" id="{0AC5B737-60B2-CE23-A213-3DED054CD42C}"/>
              </a:ext>
            </a:extLst>
          </p:cNvPr>
          <p:cNvSpPr txBox="1"/>
          <p:nvPr/>
        </p:nvSpPr>
        <p:spPr>
          <a:xfrm>
            <a:off x="2936871" y="436753"/>
            <a:ext cx="7069238" cy="2677656"/>
          </a:xfrm>
          <a:prstGeom prst="rect">
            <a:avLst/>
          </a:prstGeom>
          <a:noFill/>
        </p:spPr>
        <p:txBody>
          <a:bodyPr wrap="square" rtlCol="0">
            <a:spAutoFit/>
          </a:bodyPr>
          <a:lstStyle/>
          <a:p>
            <a:pPr algn="ctr"/>
            <a:r>
              <a:rPr lang="en-US" sz="36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en-US" sz="2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3600" dirty="0">
                <a:solidFill>
                  <a:schemeClr val="bg1">
                    <a:lumMod val="50000"/>
                  </a:schemeClr>
                </a:solidFill>
                <a:latin typeface="Monserrat"/>
                <a:ea typeface="Open Sans" panose="020B0606030504020204" pitchFamily="34" charset="0"/>
                <a:cs typeface="Open Sans" panose="020B0606030504020204" pitchFamily="34" charset="0"/>
              </a:rPr>
              <a:t>Heidi Knapton, WUN Advocate </a:t>
            </a:r>
          </a:p>
          <a:p>
            <a:pPr algn="ctr"/>
            <a:r>
              <a:rPr lang="en-US" sz="3600" dirty="0">
                <a:solidFill>
                  <a:schemeClr val="bg1">
                    <a:lumMod val="50000"/>
                  </a:schemeClr>
                </a:solidFill>
                <a:latin typeface="Monserrat"/>
                <a:ea typeface="Open Sans" panose="020B0606030504020204" pitchFamily="34" charset="0"/>
                <a:cs typeface="Open Sans" panose="020B0606030504020204" pitchFamily="34" charset="0"/>
              </a:rPr>
              <a:t>&amp; Head of Universal Metering, </a:t>
            </a:r>
          </a:p>
          <a:p>
            <a:pPr algn="ctr"/>
            <a:r>
              <a:rPr lang="en-US" sz="3600" dirty="0">
                <a:solidFill>
                  <a:schemeClr val="bg1">
                    <a:lumMod val="50000"/>
                  </a:schemeClr>
                </a:solidFill>
                <a:latin typeface="Monserrat"/>
                <a:ea typeface="Open Sans" panose="020B0606030504020204" pitchFamily="34" charset="0"/>
                <a:cs typeface="Open Sans" panose="020B0606030504020204" pitchFamily="34" charset="0"/>
              </a:rPr>
              <a:t>South Staffs Wat</a:t>
            </a:r>
            <a:r>
              <a:rPr lang="en-US" sz="3600" dirty="0">
                <a:solidFill>
                  <a:schemeClr val="bg1">
                    <a:lumMod val="50000"/>
                  </a:schemeClr>
                </a:solidFill>
                <a:latin typeface="Monserrat"/>
              </a:rPr>
              <a:t>er</a:t>
            </a:r>
            <a:endParaRPr lang="en-GB" sz="3600" dirty="0">
              <a:solidFill>
                <a:schemeClr val="bg1">
                  <a:lumMod val="50000"/>
                </a:schemeClr>
              </a:solidFill>
              <a:latin typeface="Monserrat"/>
            </a:endParaRPr>
          </a:p>
        </p:txBody>
      </p:sp>
      <p:sp>
        <p:nvSpPr>
          <p:cNvPr id="2" name="TextBox 1">
            <a:extLst>
              <a:ext uri="{FF2B5EF4-FFF2-40B4-BE49-F238E27FC236}">
                <a16:creationId xmlns:a16="http://schemas.microsoft.com/office/drawing/2014/main" id="{363E45BB-2B35-6601-16DA-59338F5B9E88}"/>
              </a:ext>
            </a:extLst>
          </p:cNvPr>
          <p:cNvSpPr txBox="1"/>
          <p:nvPr/>
        </p:nvSpPr>
        <p:spPr>
          <a:xfrm>
            <a:off x="2007002" y="3540110"/>
            <a:ext cx="7313979" cy="1754326"/>
          </a:xfrm>
          <a:prstGeom prst="rect">
            <a:avLst/>
          </a:prstGeom>
          <a:noFill/>
        </p:spPr>
        <p:txBody>
          <a:bodyPr wrap="square" rtlCol="0">
            <a:spAutoFit/>
          </a:bodyPr>
          <a:lstStyle/>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Heidi has recently returned from maternity leave into the role of Head of Universal Metering, responsible for the roll out of water meters to all homes in the South Staffs and Cambridge regions. </a:t>
            </a:r>
          </a:p>
          <a:p>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 proud advocate of the WUN and keen to support others who are navigating the journey to (and through!) parenthood.</a:t>
            </a:r>
            <a:endPar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poster with people in different poses&#10;&#10;AI-generated content may be incorrect.">
            <a:extLst>
              <a:ext uri="{FF2B5EF4-FFF2-40B4-BE49-F238E27FC236}">
                <a16:creationId xmlns:a16="http://schemas.microsoft.com/office/drawing/2014/main" id="{E4A9552E-F08C-7195-D1B7-69CD5321C0E5}"/>
              </a:ext>
            </a:extLst>
          </p:cNvPr>
          <p:cNvPicPr>
            <a:picLocks noChangeAspect="1"/>
          </p:cNvPicPr>
          <p:nvPr/>
        </p:nvPicPr>
        <p:blipFill>
          <a:blip r:embed="rId5"/>
          <a:stretch>
            <a:fillRect/>
          </a:stretch>
        </p:blipFill>
        <p:spPr>
          <a:xfrm>
            <a:off x="9763760" y="4417273"/>
            <a:ext cx="2428240" cy="2428240"/>
          </a:xfrm>
          <a:prstGeom prst="rect">
            <a:avLst/>
          </a:prstGeom>
        </p:spPr>
      </p:pic>
      <p:pic>
        <p:nvPicPr>
          <p:cNvPr id="7" name="Picture 6">
            <a:extLst>
              <a:ext uri="{FF2B5EF4-FFF2-40B4-BE49-F238E27FC236}">
                <a16:creationId xmlns:a16="http://schemas.microsoft.com/office/drawing/2014/main" id="{E5C1D0D5-E167-C28E-0BBA-B581A882D2D5}"/>
              </a:ext>
            </a:extLst>
          </p:cNvPr>
          <p:cNvPicPr>
            <a:picLocks noChangeAspect="1"/>
          </p:cNvPicPr>
          <p:nvPr/>
        </p:nvPicPr>
        <p:blipFill>
          <a:blip r:embed="rId6"/>
          <a:stretch>
            <a:fillRect/>
          </a:stretch>
        </p:blipFill>
        <p:spPr>
          <a:xfrm>
            <a:off x="-98571" y="-11205"/>
            <a:ext cx="2323352" cy="2323352"/>
          </a:xfrm>
          <a:prstGeom prst="rect">
            <a:avLst/>
          </a:prstGeom>
        </p:spPr>
      </p:pic>
      <p:sp>
        <p:nvSpPr>
          <p:cNvPr id="8" name="TextBox 7">
            <a:extLst>
              <a:ext uri="{FF2B5EF4-FFF2-40B4-BE49-F238E27FC236}">
                <a16:creationId xmlns:a16="http://schemas.microsoft.com/office/drawing/2014/main" id="{7ECE8CDE-E9FE-F498-D18E-E999D63170F4}"/>
              </a:ext>
            </a:extLst>
          </p:cNvPr>
          <p:cNvSpPr txBox="1"/>
          <p:nvPr/>
        </p:nvSpPr>
        <p:spPr>
          <a:xfrm>
            <a:off x="2459642" y="151138"/>
            <a:ext cx="3960978" cy="646331"/>
          </a:xfrm>
          <a:prstGeom prst="rect">
            <a:avLst/>
          </a:prstGeom>
          <a:noFill/>
        </p:spPr>
        <p:txBody>
          <a:bodyPr wrap="square" rtlCol="0">
            <a:spAutoFit/>
          </a:bodyPr>
          <a:lstStyle/>
          <a:p>
            <a:r>
              <a:rPr lang="en-US" sz="3600" dirty="0">
                <a:solidFill>
                  <a:schemeClr val="bg1">
                    <a:lumMod val="50000"/>
                  </a:schemeClr>
                </a:solidFill>
                <a:latin typeface="Monserrat"/>
                <a:ea typeface="Open Sans" panose="020B0606030504020204" pitchFamily="34" charset="0"/>
                <a:cs typeface="Open Sans" panose="020B0606030504020204" pitchFamily="34" charset="0"/>
              </a:rPr>
              <a:t>WUN Welcome</a:t>
            </a:r>
            <a:endParaRPr lang="en-GB" sz="3600" dirty="0">
              <a:latin typeface="Monserrat"/>
            </a:endParaRPr>
          </a:p>
        </p:txBody>
      </p:sp>
    </p:spTree>
    <p:extLst>
      <p:ext uri="{BB962C8B-B14F-4D97-AF65-F5344CB8AC3E}">
        <p14:creationId xmlns:p14="http://schemas.microsoft.com/office/powerpoint/2010/main" val="24196005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CCE45A-6F1A-425B-747C-2A9A8010922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5388155-4B0C-7222-F1E7-48DCB84A0EB5}"/>
              </a:ext>
            </a:extLst>
          </p:cNvPr>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a:extLst>
              <a:ext uri="{FF2B5EF4-FFF2-40B4-BE49-F238E27FC236}">
                <a16:creationId xmlns:a16="http://schemas.microsoft.com/office/drawing/2014/main" id="{2ABB70C6-196F-B70F-C9C4-643F08BF21F6}"/>
              </a:ext>
            </a:extLst>
          </p:cNvPr>
          <p:cNvSpPr txBox="1"/>
          <p:nvPr/>
        </p:nvSpPr>
        <p:spPr>
          <a:xfrm>
            <a:off x="5062473" y="6523735"/>
            <a:ext cx="2070735"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1" u="none" strike="noStrike" kern="0" cap="none" spc="-10" normalizeH="0" baseline="0" noProof="0" dirty="0">
                <a:ln>
                  <a:noFill/>
                </a:ln>
                <a:solidFill>
                  <a:srgbClr val="FFFFFF"/>
                </a:solidFill>
                <a:effectLst/>
                <a:uLnTx/>
                <a:uFillTx/>
                <a:latin typeface="Calibri"/>
                <a:cs typeface="Calibri"/>
              </a:rPr>
              <a:t>https://thewun.co.uk/</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5" name="object 5">
            <a:extLst>
              <a:ext uri="{FF2B5EF4-FFF2-40B4-BE49-F238E27FC236}">
                <a16:creationId xmlns:a16="http://schemas.microsoft.com/office/drawing/2014/main" id="{61F639D6-AB29-E4AC-9225-B5232DE5AE48}"/>
              </a:ext>
            </a:extLst>
          </p:cNvPr>
          <p:cNvPicPr/>
          <p:nvPr/>
        </p:nvPicPr>
        <p:blipFill>
          <a:blip r:embed="rId2" cstate="print"/>
          <a:stretch>
            <a:fillRect/>
          </a:stretch>
        </p:blipFill>
        <p:spPr>
          <a:xfrm>
            <a:off x="8935211" y="0"/>
            <a:ext cx="3256788" cy="1409700"/>
          </a:xfrm>
          <a:prstGeom prst="rect">
            <a:avLst/>
          </a:prstGeom>
        </p:spPr>
      </p:pic>
      <p:sp>
        <p:nvSpPr>
          <p:cNvPr id="10" name="TextBox 9">
            <a:extLst>
              <a:ext uri="{FF2B5EF4-FFF2-40B4-BE49-F238E27FC236}">
                <a16:creationId xmlns:a16="http://schemas.microsoft.com/office/drawing/2014/main" id="{8785DB75-9D9B-A84A-16F8-84BF8104A82B}"/>
              </a:ext>
            </a:extLst>
          </p:cNvPr>
          <p:cNvSpPr txBox="1"/>
          <p:nvPr/>
        </p:nvSpPr>
        <p:spPr>
          <a:xfrm>
            <a:off x="324464" y="1599835"/>
            <a:ext cx="11189109" cy="1077218"/>
          </a:xfrm>
          <a:prstGeom prst="rect">
            <a:avLst/>
          </a:prstGeom>
          <a:noFill/>
        </p:spPr>
        <p:txBody>
          <a:bodyPr wrap="square" rtlCol="0">
            <a:spAutoFit/>
          </a:bodyPr>
          <a:lstStyle/>
          <a:p>
            <a:pPr marR="0" lvl="0" algn="ctr" defTabSz="914400" eaLnBrk="1" fontAlgn="auto" latinLnBrk="0" hangingPunct="1">
              <a:lnSpc>
                <a:spcPct val="100000"/>
              </a:lnSpc>
              <a:spcBef>
                <a:spcPts val="0"/>
              </a:spcBef>
              <a:spcAft>
                <a:spcPts val="0"/>
              </a:spcAft>
              <a:buClrTx/>
              <a:buSzTx/>
              <a:tabLst/>
              <a:defRPr/>
            </a:pPr>
            <a:r>
              <a:rPr kumimoji="0" lang="en-GB" sz="3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Thank you to all our contributors &amp; for all the WUN partners for their ongoing support of the network.</a:t>
            </a:r>
          </a:p>
        </p:txBody>
      </p:sp>
      <p:pic>
        <p:nvPicPr>
          <p:cNvPr id="6" name="Picture 5">
            <a:extLst>
              <a:ext uri="{FF2B5EF4-FFF2-40B4-BE49-F238E27FC236}">
                <a16:creationId xmlns:a16="http://schemas.microsoft.com/office/drawing/2014/main" id="{8F5018EF-CC67-BC39-5A76-F31E1D9BC6C2}"/>
              </a:ext>
            </a:extLst>
          </p:cNvPr>
          <p:cNvPicPr>
            <a:picLocks noChangeAspect="1"/>
          </p:cNvPicPr>
          <p:nvPr/>
        </p:nvPicPr>
        <p:blipFill>
          <a:blip r:embed="rId3"/>
          <a:stretch>
            <a:fillRect/>
          </a:stretch>
        </p:blipFill>
        <p:spPr>
          <a:xfrm>
            <a:off x="4699208" y="3191336"/>
            <a:ext cx="3190476" cy="3152381"/>
          </a:xfrm>
          <a:prstGeom prst="rect">
            <a:avLst/>
          </a:prstGeom>
        </p:spPr>
      </p:pic>
      <p:sp>
        <p:nvSpPr>
          <p:cNvPr id="11" name="TextBox 10">
            <a:extLst>
              <a:ext uri="{FF2B5EF4-FFF2-40B4-BE49-F238E27FC236}">
                <a16:creationId xmlns:a16="http://schemas.microsoft.com/office/drawing/2014/main" id="{C15F6D83-7591-CA9A-7FBF-B74EAAFC15BC}"/>
              </a:ext>
            </a:extLst>
          </p:cNvPr>
          <p:cNvSpPr txBox="1"/>
          <p:nvPr/>
        </p:nvSpPr>
        <p:spPr>
          <a:xfrm>
            <a:off x="1100088" y="3367931"/>
            <a:ext cx="3057832" cy="2123658"/>
          </a:xfrm>
          <a:prstGeom prst="rect">
            <a:avLst/>
          </a:prstGeom>
          <a:noFill/>
        </p:spPr>
        <p:txBody>
          <a:bodyPr wrap="square" rtlCol="0">
            <a:spAutoFit/>
          </a:bodyPr>
          <a:lstStyle/>
          <a:p>
            <a:r>
              <a:rPr lang="en-GB"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We really value your opinions  so please do take a few moments to complete a quick feedback form</a:t>
            </a:r>
          </a:p>
        </p:txBody>
      </p:sp>
      <p:pic>
        <p:nvPicPr>
          <p:cNvPr id="12" name="Picture 11">
            <a:extLst>
              <a:ext uri="{FF2B5EF4-FFF2-40B4-BE49-F238E27FC236}">
                <a16:creationId xmlns:a16="http://schemas.microsoft.com/office/drawing/2014/main" id="{3B1CF178-EB20-40E0-AEED-B0B20AB7B9D7}"/>
              </a:ext>
            </a:extLst>
          </p:cNvPr>
          <p:cNvPicPr>
            <a:picLocks noChangeAspect="1"/>
          </p:cNvPicPr>
          <p:nvPr/>
        </p:nvPicPr>
        <p:blipFill>
          <a:blip r:embed="rId4"/>
          <a:stretch>
            <a:fillRect/>
          </a:stretch>
        </p:blipFill>
        <p:spPr>
          <a:xfrm>
            <a:off x="9763760" y="4429760"/>
            <a:ext cx="2428240" cy="2428240"/>
          </a:xfrm>
          <a:prstGeom prst="rect">
            <a:avLst/>
          </a:prstGeom>
        </p:spPr>
      </p:pic>
    </p:spTree>
    <p:extLst>
      <p:ext uri="{BB962C8B-B14F-4D97-AF65-F5344CB8AC3E}">
        <p14:creationId xmlns:p14="http://schemas.microsoft.com/office/powerpoint/2010/main" val="2166656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pic>
          <p:nvPicPr>
            <p:cNvPr id="4" name="object 4"/>
            <p:cNvPicPr/>
            <p:nvPr/>
          </p:nvPicPr>
          <p:blipFill>
            <a:blip r:embed="rId3" cstate="print"/>
            <a:stretch>
              <a:fillRect/>
            </a:stretch>
          </p:blipFill>
          <p:spPr>
            <a:xfrm>
              <a:off x="9552431" y="5087111"/>
              <a:ext cx="2602992" cy="1770886"/>
            </a:xfrm>
            <a:prstGeom prst="rect">
              <a:avLst/>
            </a:prstGeom>
          </p:spPr>
        </p:pic>
      </p:grpSp>
      <p:sp>
        <p:nvSpPr>
          <p:cNvPr id="5" name="object 5"/>
          <p:cNvSpPr txBox="1"/>
          <p:nvPr/>
        </p:nvSpPr>
        <p:spPr>
          <a:xfrm>
            <a:off x="3179064" y="2671851"/>
            <a:ext cx="5833110" cy="1486535"/>
          </a:xfrm>
          <a:prstGeom prst="rect">
            <a:avLst/>
          </a:prstGeom>
        </p:spPr>
        <p:txBody>
          <a:bodyPr vert="horz" wrap="square" lIns="0" tIns="0" rIns="0" bIns="0" rtlCol="0">
            <a:spAutoFit/>
          </a:bodyPr>
          <a:lstStyle/>
          <a:p>
            <a:pPr marL="0" marR="0" lvl="0" indent="0" defTabSz="914400" eaLnBrk="1" fontAlgn="auto" latinLnBrk="0" hangingPunct="1">
              <a:lnSpc>
                <a:spcPts val="11215"/>
              </a:lnSpc>
              <a:spcBef>
                <a:spcPts val="0"/>
              </a:spcBef>
              <a:spcAft>
                <a:spcPts val="0"/>
              </a:spcAft>
              <a:buClrTx/>
              <a:buSzTx/>
              <a:buFontTx/>
              <a:buNone/>
              <a:tabLst/>
              <a:defRPr/>
            </a:pPr>
            <a:r>
              <a:rPr kumimoji="0" sz="9600" b="1" i="0" u="none" strike="noStrike" kern="0" cap="none" spc="1305" normalizeH="0" baseline="0" noProof="0" dirty="0">
                <a:ln>
                  <a:noFill/>
                </a:ln>
                <a:solidFill>
                  <a:srgbClr val="FFFFFF"/>
                </a:solidFill>
                <a:effectLst/>
                <a:uLnTx/>
                <a:uFillTx/>
                <a:latin typeface="Calibri"/>
                <a:cs typeface="Calibri"/>
              </a:rPr>
              <a:t>Podcasts</a:t>
            </a:r>
            <a:endParaRPr kumimoji="0" sz="9600" b="0" i="0" u="none" strike="noStrike" kern="0" cap="none" spc="0" normalizeH="0" baseline="0" noProof="0">
              <a:ln>
                <a:noFill/>
              </a:ln>
              <a:solidFill>
                <a:sysClr val="windowText" lastClr="000000"/>
              </a:solidFill>
              <a:effectLst/>
              <a:uLnTx/>
              <a:uFillTx/>
              <a:latin typeface="Calibri"/>
              <a:cs typeface="Calibri"/>
            </a:endParaRPr>
          </a:p>
        </p:txBody>
      </p:sp>
      <p:pic>
        <p:nvPicPr>
          <p:cNvPr id="6" name="object 6"/>
          <p:cNvPicPr/>
          <p:nvPr/>
        </p:nvPicPr>
        <p:blipFill>
          <a:blip r:embed="rId4" cstate="print"/>
          <a:stretch>
            <a:fillRect/>
          </a:stretch>
        </p:blipFill>
        <p:spPr>
          <a:xfrm>
            <a:off x="0" y="0"/>
            <a:ext cx="12173711" cy="6857995"/>
          </a:xfrm>
          <a:prstGeom prst="rect">
            <a:avLst/>
          </a:prstGeom>
        </p:spPr>
      </p:pic>
      <p:sp>
        <p:nvSpPr>
          <p:cNvPr id="7" name="object 7"/>
          <p:cNvSpPr txBox="1"/>
          <p:nvPr/>
        </p:nvSpPr>
        <p:spPr>
          <a:xfrm>
            <a:off x="1953895" y="1431416"/>
            <a:ext cx="8283575" cy="3317875"/>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00000"/>
              </a:lnSpc>
              <a:spcBef>
                <a:spcPts val="100"/>
              </a:spcBef>
              <a:spcAft>
                <a:spcPts val="0"/>
              </a:spcAft>
              <a:buClrTx/>
              <a:buSzTx/>
              <a:buFontTx/>
              <a:buNone/>
              <a:tabLst/>
              <a:defRPr/>
            </a:pPr>
            <a:r>
              <a:rPr kumimoji="0" sz="5400" b="1" i="0" u="none" strike="noStrike" kern="0" cap="none" spc="595" normalizeH="0" baseline="0" noProof="0" dirty="0">
                <a:ln>
                  <a:noFill/>
                </a:ln>
                <a:solidFill>
                  <a:srgbClr val="FFFFFF"/>
                </a:solidFill>
                <a:effectLst/>
                <a:uLnTx/>
                <a:uFillTx/>
                <a:latin typeface="Monserrat"/>
                <a:cs typeface="Calibri"/>
              </a:rPr>
              <a:t>Don’t</a:t>
            </a:r>
            <a:r>
              <a:rPr kumimoji="0" sz="5400" b="1" i="0" u="none" strike="noStrike" kern="0" cap="none" spc="310" normalizeH="0" baseline="0" noProof="0" dirty="0">
                <a:ln>
                  <a:noFill/>
                </a:ln>
                <a:solidFill>
                  <a:srgbClr val="FFFFFF"/>
                </a:solidFill>
                <a:effectLst/>
                <a:uLnTx/>
                <a:uFillTx/>
                <a:latin typeface="Monserrat"/>
                <a:cs typeface="Calibri"/>
              </a:rPr>
              <a:t> </a:t>
            </a:r>
            <a:r>
              <a:rPr kumimoji="0" sz="5400" b="1" i="0" u="none" strike="noStrike" kern="0" cap="none" spc="615" normalizeH="0" baseline="0" noProof="0" dirty="0">
                <a:ln>
                  <a:noFill/>
                </a:ln>
                <a:solidFill>
                  <a:srgbClr val="FFFFFF"/>
                </a:solidFill>
                <a:effectLst/>
                <a:uLnTx/>
                <a:uFillTx/>
                <a:latin typeface="Monserrat"/>
                <a:cs typeface="Calibri"/>
              </a:rPr>
              <a:t>forget</a:t>
            </a:r>
            <a:r>
              <a:rPr kumimoji="0" sz="5400" b="1" i="0" u="none" strike="noStrike" kern="0" cap="none" spc="315" normalizeH="0" baseline="0" noProof="0" dirty="0">
                <a:ln>
                  <a:noFill/>
                </a:ln>
                <a:solidFill>
                  <a:srgbClr val="FFFFFF"/>
                </a:solidFill>
                <a:effectLst/>
                <a:uLnTx/>
                <a:uFillTx/>
                <a:latin typeface="Monserrat"/>
                <a:cs typeface="Calibri"/>
              </a:rPr>
              <a:t> </a:t>
            </a:r>
            <a:r>
              <a:rPr kumimoji="0" sz="5400" b="1" i="0" u="none" strike="noStrike" kern="0" cap="none" spc="545" normalizeH="0" baseline="0" noProof="0" dirty="0">
                <a:ln>
                  <a:noFill/>
                </a:ln>
                <a:solidFill>
                  <a:srgbClr val="FFFFFF"/>
                </a:solidFill>
                <a:effectLst/>
                <a:uLnTx/>
                <a:uFillTx/>
                <a:latin typeface="Monserrat"/>
                <a:cs typeface="Calibri"/>
              </a:rPr>
              <a:t>to</a:t>
            </a:r>
            <a:r>
              <a:rPr kumimoji="0" sz="5400" b="1" i="0" u="none" strike="noStrike" kern="0" cap="none" spc="310" normalizeH="0" baseline="0" noProof="0" dirty="0">
                <a:ln>
                  <a:noFill/>
                </a:ln>
                <a:solidFill>
                  <a:srgbClr val="FFFFFF"/>
                </a:solidFill>
                <a:effectLst/>
                <a:uLnTx/>
                <a:uFillTx/>
                <a:latin typeface="Monserrat"/>
                <a:cs typeface="Calibri"/>
              </a:rPr>
              <a:t> </a:t>
            </a:r>
            <a:r>
              <a:rPr kumimoji="0" sz="5400" b="1" i="0" u="none" strike="noStrike" kern="0" cap="none" spc="509" normalizeH="0" baseline="0" noProof="0" dirty="0">
                <a:ln>
                  <a:noFill/>
                </a:ln>
                <a:solidFill>
                  <a:srgbClr val="FFFFFF"/>
                </a:solidFill>
                <a:effectLst/>
                <a:uLnTx/>
                <a:uFillTx/>
                <a:latin typeface="Monserrat"/>
                <a:cs typeface="Calibri"/>
              </a:rPr>
              <a:t>join</a:t>
            </a:r>
            <a:r>
              <a:rPr kumimoji="0" sz="5400" b="1" i="0" u="none" strike="noStrike" kern="0" cap="none" spc="315" normalizeH="0" baseline="0" noProof="0" dirty="0">
                <a:ln>
                  <a:noFill/>
                </a:ln>
                <a:solidFill>
                  <a:srgbClr val="FFFFFF"/>
                </a:solidFill>
                <a:effectLst/>
                <a:uLnTx/>
                <a:uFillTx/>
                <a:latin typeface="Monserrat"/>
                <a:cs typeface="Calibri"/>
              </a:rPr>
              <a:t> </a:t>
            </a:r>
            <a:r>
              <a:rPr kumimoji="0" sz="5400" b="1" i="0" u="none" strike="noStrike" kern="0" cap="none" spc="620" normalizeH="0" baseline="0" noProof="0" dirty="0">
                <a:ln>
                  <a:noFill/>
                </a:ln>
                <a:solidFill>
                  <a:srgbClr val="FFFFFF"/>
                </a:solidFill>
                <a:effectLst/>
                <a:uLnTx/>
                <a:uFillTx/>
                <a:latin typeface="Monserrat"/>
                <a:cs typeface="Calibri"/>
              </a:rPr>
              <a:t>the </a:t>
            </a:r>
            <a:r>
              <a:rPr kumimoji="0" sz="5400" b="1" i="0" u="none" strike="noStrike" kern="0" cap="none" spc="695" normalizeH="0" baseline="0" noProof="0" dirty="0">
                <a:ln>
                  <a:noFill/>
                </a:ln>
                <a:solidFill>
                  <a:srgbClr val="FFFFFF"/>
                </a:solidFill>
                <a:effectLst/>
                <a:uLnTx/>
                <a:uFillTx/>
                <a:latin typeface="Monserrat"/>
                <a:cs typeface="Calibri"/>
              </a:rPr>
              <a:t>Network</a:t>
            </a:r>
            <a:r>
              <a:rPr kumimoji="0" sz="5400" b="1" i="0" u="none" strike="noStrike" kern="0" cap="none" spc="305" normalizeH="0" baseline="0" noProof="0" dirty="0">
                <a:ln>
                  <a:noFill/>
                </a:ln>
                <a:solidFill>
                  <a:srgbClr val="FFFFFF"/>
                </a:solidFill>
                <a:effectLst/>
                <a:uLnTx/>
                <a:uFillTx/>
                <a:latin typeface="Monserrat"/>
                <a:cs typeface="Calibri"/>
              </a:rPr>
              <a:t> </a:t>
            </a:r>
            <a:r>
              <a:rPr kumimoji="0" sz="5400" b="1" i="0" u="none" strike="noStrike" kern="0" cap="none" spc="0" normalizeH="0" baseline="0" noProof="0" dirty="0">
                <a:ln>
                  <a:noFill/>
                </a:ln>
                <a:solidFill>
                  <a:srgbClr val="FFFFFF"/>
                </a:solidFill>
                <a:effectLst/>
                <a:uLnTx/>
                <a:uFillTx/>
                <a:latin typeface="Monserrat"/>
                <a:cs typeface="Calibri"/>
              </a:rPr>
              <a:t>–</a:t>
            </a:r>
            <a:r>
              <a:rPr kumimoji="0" sz="5400" b="1" i="0" u="none" strike="noStrike" kern="0" cap="none" spc="315" normalizeH="0" baseline="0" noProof="0" dirty="0">
                <a:ln>
                  <a:noFill/>
                </a:ln>
                <a:solidFill>
                  <a:srgbClr val="FFFFFF"/>
                </a:solidFill>
                <a:effectLst/>
                <a:uLnTx/>
                <a:uFillTx/>
                <a:latin typeface="Monserrat"/>
                <a:cs typeface="Calibri"/>
              </a:rPr>
              <a:t> </a:t>
            </a:r>
            <a:r>
              <a:rPr kumimoji="0" sz="5400" b="1" i="0" u="none" strike="noStrike" kern="0" cap="none" spc="480" normalizeH="0" baseline="0" noProof="0" dirty="0">
                <a:ln>
                  <a:noFill/>
                </a:ln>
                <a:solidFill>
                  <a:srgbClr val="FFFFFF"/>
                </a:solidFill>
                <a:effectLst/>
                <a:uLnTx/>
                <a:uFillTx/>
                <a:latin typeface="Monserrat"/>
                <a:cs typeface="Calibri"/>
              </a:rPr>
              <a:t>its</a:t>
            </a:r>
            <a:r>
              <a:rPr kumimoji="0" sz="5400" b="1" i="0" u="none" strike="noStrike" kern="0" cap="none" spc="315" normalizeH="0" baseline="0" noProof="0" dirty="0">
                <a:ln>
                  <a:noFill/>
                </a:ln>
                <a:solidFill>
                  <a:srgbClr val="FFFFFF"/>
                </a:solidFill>
                <a:effectLst/>
                <a:uLnTx/>
                <a:uFillTx/>
                <a:latin typeface="Monserrat"/>
                <a:cs typeface="Calibri"/>
              </a:rPr>
              <a:t> </a:t>
            </a:r>
            <a:r>
              <a:rPr kumimoji="0" sz="5400" b="1" i="0" u="none" strike="noStrike" kern="0" cap="none" spc="520" normalizeH="0" baseline="0" noProof="0" dirty="0">
                <a:ln>
                  <a:noFill/>
                </a:ln>
                <a:solidFill>
                  <a:srgbClr val="FFFFFF"/>
                </a:solidFill>
                <a:effectLst/>
                <a:uLnTx/>
                <a:uFillTx/>
                <a:latin typeface="Monserrat"/>
                <a:cs typeface="Calibri"/>
              </a:rPr>
              <a:t>free</a:t>
            </a:r>
            <a:r>
              <a:rPr kumimoji="0" sz="5400" b="1" i="0" u="none" strike="noStrike" kern="0" cap="none" spc="315" normalizeH="0" baseline="0" noProof="0" dirty="0">
                <a:ln>
                  <a:noFill/>
                </a:ln>
                <a:solidFill>
                  <a:srgbClr val="FFFFFF"/>
                </a:solidFill>
                <a:effectLst/>
                <a:uLnTx/>
                <a:uFillTx/>
                <a:latin typeface="Monserrat"/>
                <a:cs typeface="Calibri"/>
              </a:rPr>
              <a:t> </a:t>
            </a:r>
            <a:r>
              <a:rPr kumimoji="0" sz="5400" b="1" i="0" u="none" strike="noStrike" kern="0" cap="none" spc="60" normalizeH="0" baseline="0" noProof="0" dirty="0">
                <a:ln>
                  <a:noFill/>
                </a:ln>
                <a:solidFill>
                  <a:srgbClr val="FFFFFF"/>
                </a:solidFill>
                <a:effectLst/>
                <a:uLnTx/>
                <a:uFillTx/>
                <a:latin typeface="Monserrat"/>
                <a:cs typeface="Calibri"/>
              </a:rPr>
              <a:t>&amp; </a:t>
            </a:r>
            <a:r>
              <a:rPr kumimoji="0" sz="5400" b="1" i="0" u="none" strike="noStrike" kern="0" cap="none" spc="695" normalizeH="0" baseline="0" noProof="0" dirty="0">
                <a:ln>
                  <a:noFill/>
                </a:ln>
                <a:solidFill>
                  <a:srgbClr val="FFFFFF"/>
                </a:solidFill>
                <a:effectLst/>
                <a:uLnTx/>
                <a:uFillTx/>
                <a:latin typeface="Monserrat"/>
                <a:cs typeface="Calibri"/>
              </a:rPr>
              <a:t>you</a:t>
            </a:r>
            <a:r>
              <a:rPr kumimoji="0" sz="5400" b="1" i="0" u="none" strike="noStrike" kern="0" cap="none" spc="305" normalizeH="0" baseline="0" noProof="0" dirty="0">
                <a:ln>
                  <a:noFill/>
                </a:ln>
                <a:solidFill>
                  <a:srgbClr val="FFFFFF"/>
                </a:solidFill>
                <a:effectLst/>
                <a:uLnTx/>
                <a:uFillTx/>
                <a:latin typeface="Monserrat"/>
                <a:cs typeface="Calibri"/>
              </a:rPr>
              <a:t> </a:t>
            </a:r>
            <a:r>
              <a:rPr kumimoji="0" sz="5400" b="1" i="0" u="none" strike="noStrike" kern="0" cap="none" spc="565" normalizeH="0" baseline="0" noProof="0" dirty="0">
                <a:ln>
                  <a:noFill/>
                </a:ln>
                <a:solidFill>
                  <a:srgbClr val="FFFFFF"/>
                </a:solidFill>
                <a:effectLst/>
                <a:uLnTx/>
                <a:uFillTx/>
                <a:latin typeface="Monserrat"/>
                <a:cs typeface="Calibri"/>
              </a:rPr>
              <a:t>also</a:t>
            </a:r>
            <a:r>
              <a:rPr kumimoji="0" sz="5400" b="1" i="0" u="none" strike="noStrike" kern="0" cap="none" spc="310" normalizeH="0" baseline="0" noProof="0" dirty="0">
                <a:ln>
                  <a:noFill/>
                </a:ln>
                <a:solidFill>
                  <a:srgbClr val="FFFFFF"/>
                </a:solidFill>
                <a:effectLst/>
                <a:uLnTx/>
                <a:uFillTx/>
                <a:latin typeface="Monserrat"/>
                <a:cs typeface="Calibri"/>
              </a:rPr>
              <a:t> </a:t>
            </a:r>
            <a:r>
              <a:rPr kumimoji="0" sz="5400" b="1" i="0" u="none" strike="noStrike" kern="0" cap="none" spc="625" normalizeH="0" baseline="0" noProof="0" dirty="0">
                <a:ln>
                  <a:noFill/>
                </a:ln>
                <a:solidFill>
                  <a:srgbClr val="FFFFFF"/>
                </a:solidFill>
                <a:effectLst/>
                <a:uLnTx/>
                <a:uFillTx/>
                <a:latin typeface="Monserrat"/>
                <a:cs typeface="Calibri"/>
              </a:rPr>
              <a:t>receive</a:t>
            </a:r>
            <a:r>
              <a:rPr kumimoji="0" sz="5400" b="1" i="0" u="none" strike="noStrike" kern="0" cap="none" spc="310" normalizeH="0" baseline="0" noProof="0" dirty="0">
                <a:ln>
                  <a:noFill/>
                </a:ln>
                <a:solidFill>
                  <a:srgbClr val="FFFFFF"/>
                </a:solidFill>
                <a:effectLst/>
                <a:uLnTx/>
                <a:uFillTx/>
                <a:latin typeface="Monserrat"/>
                <a:cs typeface="Calibri"/>
              </a:rPr>
              <a:t> </a:t>
            </a:r>
            <a:r>
              <a:rPr kumimoji="0" sz="5400" b="1" i="0" u="none" strike="noStrike" kern="0" cap="none" spc="590" normalizeH="0" baseline="0" noProof="0" dirty="0">
                <a:ln>
                  <a:noFill/>
                </a:ln>
                <a:solidFill>
                  <a:srgbClr val="FFFFFF"/>
                </a:solidFill>
                <a:effectLst/>
                <a:uLnTx/>
                <a:uFillTx/>
                <a:latin typeface="Monserrat"/>
                <a:cs typeface="Calibri"/>
              </a:rPr>
              <a:t>our </a:t>
            </a:r>
            <a:r>
              <a:rPr kumimoji="0" sz="5400" b="1" i="0" u="none" strike="noStrike" kern="0" cap="none" spc="575" normalizeH="0" baseline="0" noProof="0" dirty="0">
                <a:ln>
                  <a:noFill/>
                </a:ln>
                <a:solidFill>
                  <a:srgbClr val="FFFFFF"/>
                </a:solidFill>
                <a:effectLst/>
                <a:uLnTx/>
                <a:uFillTx/>
                <a:latin typeface="Monserrat"/>
                <a:cs typeface="Calibri"/>
              </a:rPr>
              <a:t>quarterly</a:t>
            </a:r>
            <a:r>
              <a:rPr kumimoji="0" sz="5400" b="1" i="0" u="none" strike="noStrike" kern="0" cap="none" spc="330" normalizeH="0" baseline="0" noProof="0" dirty="0">
                <a:ln>
                  <a:noFill/>
                </a:ln>
                <a:solidFill>
                  <a:srgbClr val="FFFFFF"/>
                </a:solidFill>
                <a:effectLst/>
                <a:uLnTx/>
                <a:uFillTx/>
                <a:latin typeface="Monserrat"/>
                <a:cs typeface="Calibri"/>
              </a:rPr>
              <a:t> </a:t>
            </a:r>
            <a:r>
              <a:rPr kumimoji="0" sz="5400" b="1" i="0" u="none" strike="noStrike" kern="0" cap="none" spc="615" normalizeH="0" baseline="0" noProof="0" dirty="0">
                <a:ln>
                  <a:noFill/>
                </a:ln>
                <a:solidFill>
                  <a:srgbClr val="FFFFFF"/>
                </a:solidFill>
                <a:effectLst/>
                <a:uLnTx/>
                <a:uFillTx/>
                <a:latin typeface="Monserrat"/>
                <a:cs typeface="Calibri"/>
              </a:rPr>
              <a:t>newsletter</a:t>
            </a:r>
            <a:r>
              <a:rPr kumimoji="0" sz="5400" b="1" i="0" u="none" strike="noStrike" kern="0" cap="none" spc="-50" normalizeH="0" baseline="0" noProof="0" dirty="0">
                <a:ln>
                  <a:noFill/>
                </a:ln>
                <a:solidFill>
                  <a:srgbClr val="FFFFFF"/>
                </a:solidFill>
                <a:effectLst/>
                <a:uLnTx/>
                <a:uFillTx/>
                <a:latin typeface="Monserrat"/>
                <a:cs typeface="Calibri"/>
              </a:rPr>
              <a:t>!</a:t>
            </a:r>
            <a:endParaRPr kumimoji="0" sz="5400" b="0" i="0" u="none" strike="noStrike" kern="0" cap="none" spc="0" normalizeH="0" baseline="0" noProof="0" dirty="0">
              <a:ln>
                <a:noFill/>
              </a:ln>
              <a:solidFill>
                <a:sysClr val="windowText" lastClr="000000"/>
              </a:solidFill>
              <a:effectLst/>
              <a:uLnTx/>
              <a:uFillTx/>
              <a:latin typeface="Monserrat"/>
              <a:cs typeface="Calibri"/>
            </a:endParaRPr>
          </a:p>
        </p:txBody>
      </p:sp>
      <p:sp>
        <p:nvSpPr>
          <p:cNvPr id="8" name="object 8"/>
          <p:cNvSpPr txBox="1"/>
          <p:nvPr/>
        </p:nvSpPr>
        <p:spPr>
          <a:xfrm>
            <a:off x="3581400" y="6180707"/>
            <a:ext cx="5646674" cy="44307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25"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https://thewun.co.uk/join-</a:t>
            </a:r>
            <a:r>
              <a:rPr kumimoji="0" sz="2800" b="1" i="0" u="none" strike="noStrike" kern="0" cap="none" spc="-2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wun</a:t>
            </a:r>
            <a:endParaRPr kumimoji="0" sz="2800" b="0" i="0" u="none" strike="noStrike" kern="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6D6AA"/>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28600"/>
            <a:ext cx="9711056" cy="1387944"/>
          </a:xfrm>
          <a:prstGeom prst="rect">
            <a:avLst/>
          </a:prstGeom>
        </p:spPr>
        <p:txBody>
          <a:bodyPr vert="horz" wrap="square" lIns="0" tIns="368681" rIns="0" bIns="0" rtlCol="0">
            <a:spAutoFit/>
          </a:bodyPr>
          <a:lstStyle/>
          <a:p>
            <a:pPr marL="2096770">
              <a:lnSpc>
                <a:spcPct val="100000"/>
              </a:lnSpc>
              <a:spcBef>
                <a:spcPts val="100"/>
              </a:spcBef>
            </a:pPr>
            <a:r>
              <a:rPr sz="6600" spc="860" dirty="0">
                <a:latin typeface="Monserrat"/>
              </a:rPr>
              <a:t>Connect</a:t>
            </a:r>
            <a:r>
              <a:rPr sz="6600" spc="325" dirty="0">
                <a:latin typeface="Monserrat"/>
              </a:rPr>
              <a:t> </a:t>
            </a:r>
            <a:r>
              <a:rPr sz="6600" spc="730" dirty="0">
                <a:latin typeface="Monserrat"/>
              </a:rPr>
              <a:t>with</a:t>
            </a:r>
            <a:r>
              <a:rPr sz="6600" spc="355" dirty="0">
                <a:latin typeface="Monserrat"/>
              </a:rPr>
              <a:t> </a:t>
            </a:r>
            <a:r>
              <a:rPr sz="6600" spc="760" dirty="0">
                <a:latin typeface="Monserrat"/>
              </a:rPr>
              <a:t>Us</a:t>
            </a:r>
          </a:p>
        </p:txBody>
      </p:sp>
      <p:sp>
        <p:nvSpPr>
          <p:cNvPr id="3" name="object 3"/>
          <p:cNvSpPr txBox="1"/>
          <p:nvPr/>
        </p:nvSpPr>
        <p:spPr>
          <a:xfrm>
            <a:off x="1983104" y="2378405"/>
            <a:ext cx="3954145" cy="32842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260" normalizeH="0" baseline="0" noProof="0" dirty="0">
                <a:ln>
                  <a:noFill/>
                </a:ln>
                <a:solidFill>
                  <a:srgbClr val="FFFFFF"/>
                </a:solidFill>
                <a:effectLst/>
                <a:uLnTx/>
                <a:uFillTx/>
                <a:latin typeface="Calibri"/>
                <a:cs typeface="Calibri"/>
                <a:hlinkClick r:id="rId2"/>
              </a:rPr>
              <a:t>info@thewun.co.uk</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9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2650" b="0" i="0" u="none" strike="noStrike" kern="0" cap="none" spc="0" normalizeH="0" baseline="0" noProof="0" dirty="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204" normalizeH="0" baseline="0" noProof="0" dirty="0">
                <a:ln>
                  <a:noFill/>
                </a:ln>
                <a:solidFill>
                  <a:srgbClr val="FFFFFF"/>
                </a:solidFill>
                <a:effectLst/>
                <a:uLnTx/>
                <a:uFillTx/>
                <a:latin typeface="Calibri"/>
                <a:cs typeface="Calibri"/>
              </a:rPr>
              <a:t>https://thewun.co.uk/</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3650" b="0" i="0" u="none" strike="noStrike" kern="0" cap="none" spc="0" normalizeH="0" baseline="0" noProof="0" dirty="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10" normalizeH="0" baseline="0" noProof="0" dirty="0">
                <a:ln>
                  <a:noFill/>
                </a:ln>
                <a:solidFill>
                  <a:srgbClr val="FFFFFF"/>
                </a:solidFill>
                <a:effectLst/>
                <a:uLnTx/>
                <a:uFillTx/>
                <a:latin typeface="Century Gothic"/>
                <a:cs typeface="Century Gothic"/>
              </a:rPr>
              <a:t>ht</a:t>
            </a:r>
            <a:r>
              <a:rPr kumimoji="0" sz="2400" b="0" i="0" u="none" strike="noStrike" kern="0" cap="none" spc="-10" normalizeH="0" baseline="0" noProof="0" dirty="0">
                <a:ln>
                  <a:noFill/>
                </a:ln>
                <a:solidFill>
                  <a:srgbClr val="FFFFFF"/>
                </a:solidFill>
                <a:effectLst/>
                <a:uLnTx/>
                <a:uFillTx/>
                <a:latin typeface="Century Gothic"/>
                <a:cs typeface="Century Gothic"/>
                <a:hlinkClick r:id="rId3"/>
              </a:rPr>
              <a:t>tps://www</a:t>
            </a:r>
            <a:r>
              <a:rPr kumimoji="0" sz="2400" b="0" i="0" u="none" strike="noStrike" kern="0" cap="none" spc="-10" normalizeH="0" baseline="0" noProof="0" dirty="0">
                <a:ln>
                  <a:noFill/>
                </a:ln>
                <a:solidFill>
                  <a:srgbClr val="FFFFFF"/>
                </a:solidFill>
                <a:effectLst/>
                <a:uLnTx/>
                <a:uFillTx/>
                <a:latin typeface="Century Gothic"/>
                <a:cs typeface="Century Gothic"/>
              </a:rPr>
              <a:t>.link</a:t>
            </a:r>
            <a:r>
              <a:rPr kumimoji="0" sz="2400" b="0" i="0" u="none" strike="noStrike" kern="0" cap="none" spc="-10" normalizeH="0" baseline="0" noProof="0" dirty="0">
                <a:ln>
                  <a:noFill/>
                </a:ln>
                <a:solidFill>
                  <a:srgbClr val="FFFFFF"/>
                </a:solidFill>
                <a:effectLst/>
                <a:uLnTx/>
                <a:uFillTx/>
                <a:latin typeface="Century Gothic"/>
                <a:cs typeface="Century Gothic"/>
                <a:hlinkClick r:id="rId3"/>
              </a:rPr>
              <a:t>edin.com</a:t>
            </a:r>
            <a:endParaRPr kumimoji="0" sz="2400" b="0" i="0" u="none" strike="noStrike" kern="0" cap="none" spc="0" normalizeH="0" baseline="0" noProof="0" dirty="0">
              <a:ln>
                <a:noFill/>
              </a:ln>
              <a:solidFill>
                <a:sysClr val="windowText" lastClr="000000"/>
              </a:solidFill>
              <a:effectLst/>
              <a:uLnTx/>
              <a:uFillTx/>
              <a:latin typeface="Century Gothic"/>
              <a:cs typeface="Century Gothic"/>
            </a:endParaRPr>
          </a:p>
          <a:p>
            <a:pPr marL="12700" marR="71882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290" normalizeH="0" baseline="0" noProof="0" dirty="0">
                <a:ln>
                  <a:noFill/>
                </a:ln>
                <a:solidFill>
                  <a:srgbClr val="FFFFFF"/>
                </a:solidFill>
                <a:effectLst/>
                <a:uLnTx/>
                <a:uFillTx/>
                <a:latin typeface="Calibri"/>
                <a:cs typeface="Calibri"/>
              </a:rPr>
              <a:t>/company/womens- </a:t>
            </a:r>
            <a:r>
              <a:rPr kumimoji="0" sz="2400" b="1" i="0" u="none" strike="noStrike" kern="0" cap="none" spc="204" normalizeH="0" baseline="0" noProof="0" dirty="0">
                <a:ln>
                  <a:noFill/>
                </a:ln>
                <a:solidFill>
                  <a:srgbClr val="FFFFFF"/>
                </a:solidFill>
                <a:effectLst/>
                <a:uLnTx/>
                <a:uFillTx/>
                <a:latin typeface="Calibri"/>
                <a:cs typeface="Calibri"/>
              </a:rPr>
              <a:t>utilities-</a:t>
            </a:r>
            <a:r>
              <a:rPr kumimoji="0" sz="2400" b="1" i="0" u="none" strike="noStrike" kern="0" cap="none" spc="305" normalizeH="0" baseline="0" noProof="0" dirty="0">
                <a:ln>
                  <a:noFill/>
                </a:ln>
                <a:solidFill>
                  <a:srgbClr val="FFFFFF"/>
                </a:solidFill>
                <a:effectLst/>
                <a:uLnTx/>
                <a:uFillTx/>
                <a:latin typeface="Calibri"/>
                <a:cs typeface="Calibri"/>
              </a:rPr>
              <a:t>network</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4" name="object 4"/>
          <p:cNvSpPr txBox="1"/>
          <p:nvPr/>
        </p:nvSpPr>
        <p:spPr>
          <a:xfrm>
            <a:off x="7494778" y="2370835"/>
            <a:ext cx="3091180" cy="320421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GB" sz="2400" b="1" i="0" u="none" strike="noStrike" kern="0" cap="none" spc="270" normalizeH="0" baseline="0" noProof="0" dirty="0">
                <a:ln>
                  <a:noFill/>
                </a:ln>
                <a:solidFill>
                  <a:srgbClr val="FFFFFF"/>
                </a:solidFill>
                <a:effectLst/>
                <a:uLnTx/>
                <a:uFillTx/>
                <a:latin typeface="Calibri"/>
                <a:cs typeface="Calibri"/>
              </a:rPr>
              <a:t>@TheWUN1</a:t>
            </a:r>
            <a:endParaRPr kumimoji="0" lang="en-GB"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9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sz="2650" b="0" i="0" u="none" strike="noStrike" kern="0" cap="none" spc="0" normalizeH="0" baseline="0" noProof="0" dirty="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395" normalizeH="0" baseline="0" noProof="0" dirty="0">
                <a:ln>
                  <a:noFill/>
                </a:ln>
                <a:solidFill>
                  <a:srgbClr val="FFFFFF"/>
                </a:solidFill>
                <a:effectLst/>
                <a:uLnTx/>
                <a:uFillTx/>
                <a:latin typeface="Calibri"/>
                <a:cs typeface="Calibri"/>
              </a:rPr>
              <a:t>@WUN4ALL</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9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2550" b="0" i="0" u="none" strike="noStrike" kern="0" cap="none" spc="0" normalizeH="0" baseline="0" noProof="0" dirty="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385" normalizeH="0" baseline="0" noProof="0" dirty="0">
                <a:ln>
                  <a:noFill/>
                </a:ln>
                <a:solidFill>
                  <a:srgbClr val="FFFFFF"/>
                </a:solidFill>
                <a:effectLst/>
                <a:uLnTx/>
                <a:uFillTx/>
                <a:latin typeface="Calibri"/>
                <a:cs typeface="Calibri"/>
              </a:rPr>
              <a:t>@Womens</a:t>
            </a:r>
            <a:r>
              <a:rPr kumimoji="0" sz="2400" b="1" i="0" u="none" strike="noStrike" kern="0" cap="none" spc="155" normalizeH="0" baseline="0" noProof="0" dirty="0">
                <a:ln>
                  <a:noFill/>
                </a:ln>
                <a:solidFill>
                  <a:srgbClr val="FFFFFF"/>
                </a:solidFill>
                <a:effectLst/>
                <a:uLnTx/>
                <a:uFillTx/>
                <a:latin typeface="Calibri"/>
                <a:cs typeface="Calibri"/>
              </a:rPr>
              <a:t> </a:t>
            </a:r>
            <a:r>
              <a:rPr kumimoji="0" sz="2400" b="1" i="0" u="none" strike="noStrike" kern="0" cap="none" spc="190" normalizeH="0" baseline="0" noProof="0" dirty="0">
                <a:ln>
                  <a:noFill/>
                </a:ln>
                <a:solidFill>
                  <a:srgbClr val="FFFFFF"/>
                </a:solidFill>
                <a:effectLst/>
                <a:uLnTx/>
                <a:uFillTx/>
                <a:latin typeface="Calibri"/>
                <a:cs typeface="Calibri"/>
              </a:rPr>
              <a:t>Utilities </a:t>
            </a:r>
            <a:r>
              <a:rPr kumimoji="0" sz="2400" b="1" i="0" u="none" strike="noStrike" kern="0" cap="none" spc="300" normalizeH="0" baseline="0" noProof="0" dirty="0">
                <a:ln>
                  <a:noFill/>
                </a:ln>
                <a:solidFill>
                  <a:srgbClr val="FFFFFF"/>
                </a:solidFill>
                <a:effectLst/>
                <a:uLnTx/>
                <a:uFillTx/>
                <a:latin typeface="Calibri"/>
                <a:cs typeface="Calibri"/>
              </a:rPr>
              <a:t>Network</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5" name="object 5"/>
          <p:cNvPicPr/>
          <p:nvPr/>
        </p:nvPicPr>
        <p:blipFill>
          <a:blip r:embed="rId4" cstate="print"/>
          <a:stretch>
            <a:fillRect/>
          </a:stretch>
        </p:blipFill>
        <p:spPr>
          <a:xfrm>
            <a:off x="6583426" y="2278379"/>
            <a:ext cx="602233" cy="62052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576" y="0"/>
            <a:ext cx="12155805" cy="6858000"/>
            <a:chOff x="36576" y="0"/>
            <a:chExt cx="12155805" cy="6858000"/>
          </a:xfrm>
        </p:grpSpPr>
        <p:pic>
          <p:nvPicPr>
            <p:cNvPr id="3" name="object 3"/>
            <p:cNvPicPr/>
            <p:nvPr/>
          </p:nvPicPr>
          <p:blipFill>
            <a:blip r:embed="rId2" cstate="print"/>
            <a:stretch>
              <a:fillRect/>
            </a:stretch>
          </p:blipFill>
          <p:spPr>
            <a:xfrm>
              <a:off x="9680523" y="5865020"/>
              <a:ext cx="2287339" cy="759605"/>
            </a:xfrm>
            <a:prstGeom prst="rect">
              <a:avLst/>
            </a:prstGeom>
          </p:spPr>
        </p:pic>
        <p:pic>
          <p:nvPicPr>
            <p:cNvPr id="4" name="object 4"/>
            <p:cNvPicPr/>
            <p:nvPr/>
          </p:nvPicPr>
          <p:blipFill>
            <a:blip r:embed="rId3" cstate="print"/>
            <a:stretch>
              <a:fillRect/>
            </a:stretch>
          </p:blipFill>
          <p:spPr>
            <a:xfrm>
              <a:off x="36576" y="0"/>
              <a:ext cx="12155424" cy="6857997"/>
            </a:xfrm>
            <a:prstGeom prst="rect">
              <a:avLst/>
            </a:prstGeom>
          </p:spPr>
        </p:pic>
      </p:grpSp>
      <p:sp>
        <p:nvSpPr>
          <p:cNvPr id="5" name="object 5"/>
          <p:cNvSpPr txBox="1"/>
          <p:nvPr/>
        </p:nvSpPr>
        <p:spPr>
          <a:xfrm>
            <a:off x="2471166" y="806907"/>
            <a:ext cx="7212965" cy="4078681"/>
          </a:xfrm>
          <a:prstGeom prst="rect">
            <a:avLst/>
          </a:prstGeom>
        </p:spPr>
        <p:txBody>
          <a:bodyPr vert="horz" wrap="square" lIns="0" tIns="15875" rIns="0" bIns="0" rtlCol="0">
            <a:spAutoFit/>
          </a:bodyPr>
          <a:lstStyle/>
          <a:p>
            <a:pPr marL="12700" marR="5080" lvl="0" indent="1905" algn="ctr" defTabSz="914400" eaLnBrk="1" fontAlgn="auto" latinLnBrk="0" hangingPunct="1">
              <a:lnSpc>
                <a:spcPct val="99700"/>
              </a:lnSpc>
              <a:spcBef>
                <a:spcPts val="125"/>
              </a:spcBef>
              <a:spcAft>
                <a:spcPts val="0"/>
              </a:spcAft>
              <a:buClrTx/>
              <a:buSzTx/>
              <a:buFontTx/>
              <a:buNone/>
              <a:tabLst/>
              <a:defRPr/>
            </a:pPr>
            <a:r>
              <a:rPr kumimoji="0" sz="6600" b="1" i="0" u="none" strike="noStrike" kern="0" cap="none" spc="800" normalizeH="0" baseline="0" noProof="0" dirty="0">
                <a:ln>
                  <a:noFill/>
                </a:ln>
                <a:solidFill>
                  <a:srgbClr val="FFFFFF"/>
                </a:solidFill>
                <a:effectLst/>
                <a:uLnTx/>
                <a:uFillTx/>
                <a:latin typeface="Monserrat"/>
                <a:cs typeface="Calibri"/>
              </a:rPr>
              <a:t>For</a:t>
            </a:r>
            <a:r>
              <a:rPr kumimoji="0" sz="6600" b="1" i="0" u="none" strike="noStrike" kern="0" cap="none" spc="380" normalizeH="0" baseline="0" noProof="0" dirty="0">
                <a:ln>
                  <a:noFill/>
                </a:ln>
                <a:solidFill>
                  <a:srgbClr val="FFFFFF"/>
                </a:solidFill>
                <a:effectLst/>
                <a:uLnTx/>
                <a:uFillTx/>
                <a:latin typeface="Monserrat"/>
                <a:cs typeface="Calibri"/>
              </a:rPr>
              <a:t> </a:t>
            </a:r>
            <a:r>
              <a:rPr kumimoji="0" sz="6600" b="1" i="0" u="none" strike="noStrike" kern="0" cap="none" spc="780" normalizeH="0" baseline="0" noProof="0" dirty="0">
                <a:ln>
                  <a:noFill/>
                </a:ln>
                <a:solidFill>
                  <a:srgbClr val="FFFFFF"/>
                </a:solidFill>
                <a:effectLst/>
                <a:uLnTx/>
                <a:uFillTx/>
                <a:latin typeface="Monserrat"/>
                <a:cs typeface="Calibri"/>
              </a:rPr>
              <a:t>Further </a:t>
            </a:r>
            <a:r>
              <a:rPr kumimoji="0" sz="6600" b="1" i="0" u="none" strike="noStrike" kern="0" cap="none" spc="730" normalizeH="0" baseline="0" noProof="0" dirty="0">
                <a:ln>
                  <a:noFill/>
                </a:ln>
                <a:solidFill>
                  <a:srgbClr val="FFFFFF"/>
                </a:solidFill>
                <a:effectLst/>
                <a:uLnTx/>
                <a:uFillTx/>
                <a:latin typeface="Monserrat"/>
                <a:cs typeface="Calibri"/>
              </a:rPr>
              <a:t>information </a:t>
            </a:r>
            <a:r>
              <a:rPr kumimoji="0" sz="6600" b="1" i="0" u="none" strike="noStrike" kern="0" cap="none" spc="805" normalizeH="0" baseline="0" noProof="0" dirty="0">
                <a:ln>
                  <a:noFill/>
                </a:ln>
                <a:solidFill>
                  <a:srgbClr val="FFFFFF"/>
                </a:solidFill>
                <a:effectLst/>
                <a:uLnTx/>
                <a:uFillTx/>
                <a:latin typeface="Monserrat"/>
                <a:cs typeface="Calibri"/>
              </a:rPr>
              <a:t>about</a:t>
            </a:r>
            <a:r>
              <a:rPr kumimoji="0" sz="6600" b="1" i="0" u="none" strike="noStrike" kern="0" cap="none" spc="385" normalizeH="0" baseline="0" noProof="0" dirty="0">
                <a:ln>
                  <a:noFill/>
                </a:ln>
                <a:solidFill>
                  <a:srgbClr val="FFFFFF"/>
                </a:solidFill>
                <a:effectLst/>
                <a:uLnTx/>
                <a:uFillTx/>
                <a:latin typeface="Monserrat"/>
                <a:cs typeface="Calibri"/>
              </a:rPr>
              <a:t> </a:t>
            </a:r>
            <a:r>
              <a:rPr kumimoji="0" sz="6600" b="1" i="0" u="none" strike="noStrike" kern="0" cap="none" spc="1170" normalizeH="0" baseline="0" noProof="0" dirty="0">
                <a:ln>
                  <a:noFill/>
                </a:ln>
                <a:solidFill>
                  <a:srgbClr val="FFFFFF"/>
                </a:solidFill>
                <a:effectLst/>
                <a:uLnTx/>
                <a:uFillTx/>
                <a:latin typeface="Monserrat"/>
                <a:cs typeface="Calibri"/>
              </a:rPr>
              <a:t>WUN</a:t>
            </a:r>
            <a:r>
              <a:rPr kumimoji="0" sz="6600" b="1" i="0" u="none" strike="noStrike" kern="0" cap="none" spc="385" normalizeH="0" baseline="0" noProof="0" dirty="0">
                <a:ln>
                  <a:noFill/>
                </a:ln>
                <a:solidFill>
                  <a:srgbClr val="FFFFFF"/>
                </a:solidFill>
                <a:effectLst/>
                <a:uLnTx/>
                <a:uFillTx/>
                <a:latin typeface="Monserrat"/>
                <a:cs typeface="Calibri"/>
              </a:rPr>
              <a:t> </a:t>
            </a:r>
            <a:r>
              <a:rPr kumimoji="0" sz="6600" b="1" i="0" u="none" strike="noStrike" kern="0" cap="none" spc="575" normalizeH="0" baseline="0" noProof="0" dirty="0">
                <a:ln>
                  <a:noFill/>
                </a:ln>
                <a:solidFill>
                  <a:srgbClr val="FFFFFF"/>
                </a:solidFill>
                <a:effectLst/>
                <a:uLnTx/>
                <a:uFillTx/>
                <a:latin typeface="Monserrat"/>
                <a:cs typeface="Calibri"/>
              </a:rPr>
              <a:t>visit </a:t>
            </a:r>
            <a:r>
              <a:rPr kumimoji="0" sz="6600" b="1" i="0" u="none" strike="noStrike" kern="0" cap="none" spc="790" normalizeH="0" baseline="0" noProof="0" dirty="0">
                <a:ln>
                  <a:noFill/>
                </a:ln>
                <a:solidFill>
                  <a:srgbClr val="FFFFFF"/>
                </a:solidFill>
                <a:effectLst/>
                <a:uLnTx/>
                <a:uFillTx/>
                <a:latin typeface="Monserrat"/>
                <a:cs typeface="Calibri"/>
              </a:rPr>
              <a:t>the</a:t>
            </a:r>
            <a:r>
              <a:rPr kumimoji="0" sz="6600" b="1" i="0" u="none" strike="noStrike" kern="0" cap="none" spc="375" normalizeH="0" baseline="0" noProof="0" dirty="0">
                <a:ln>
                  <a:noFill/>
                </a:ln>
                <a:solidFill>
                  <a:srgbClr val="FFFFFF"/>
                </a:solidFill>
                <a:effectLst/>
                <a:uLnTx/>
                <a:uFillTx/>
                <a:latin typeface="Monserrat"/>
                <a:cs typeface="Calibri"/>
              </a:rPr>
              <a:t> </a:t>
            </a:r>
            <a:r>
              <a:rPr kumimoji="0" sz="6600" b="1" i="0" u="none" strike="noStrike" kern="0" cap="none" spc="960" normalizeH="0" baseline="0" noProof="0" dirty="0">
                <a:ln>
                  <a:noFill/>
                </a:ln>
                <a:solidFill>
                  <a:srgbClr val="FFFFFF"/>
                </a:solidFill>
                <a:effectLst/>
                <a:uLnTx/>
                <a:uFillTx/>
                <a:latin typeface="Monserrat"/>
                <a:cs typeface="Calibri"/>
              </a:rPr>
              <a:t>website</a:t>
            </a:r>
            <a:endParaRPr kumimoji="0" sz="6600" b="0" i="0" u="none" strike="noStrike" kern="0" cap="none" spc="0" normalizeH="0" baseline="0" noProof="0" dirty="0">
              <a:ln>
                <a:noFill/>
              </a:ln>
              <a:solidFill>
                <a:sysClr val="windowText" lastClr="000000"/>
              </a:solidFill>
              <a:effectLst/>
              <a:uLnTx/>
              <a:uFillTx/>
              <a:latin typeface="Monserrat"/>
              <a:cs typeface="Calibri"/>
            </a:endParaRPr>
          </a:p>
        </p:txBody>
      </p:sp>
      <p:sp>
        <p:nvSpPr>
          <p:cNvPr id="6" name="object 6"/>
          <p:cNvSpPr txBox="1"/>
          <p:nvPr/>
        </p:nvSpPr>
        <p:spPr>
          <a:xfrm>
            <a:off x="4419600" y="6244822"/>
            <a:ext cx="3939160" cy="443070"/>
          </a:xfrm>
          <a:prstGeom prst="rect">
            <a:avLst/>
          </a:prstGeom>
        </p:spPr>
        <p:txBody>
          <a:bodyPr vert="horz" wrap="square" lIns="0" tIns="12065" rIns="0" bIns="0" rtlCol="0">
            <a:spAutoFit/>
          </a:bodyPr>
          <a:lstStyle/>
          <a:p>
            <a:pPr marL="12700" marR="0" lvl="0" indent="0" algn="ctr"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1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https://thewun.co.uk</a:t>
            </a:r>
            <a:endParaRPr kumimoji="0" sz="2800" b="0" i="0" u="none" strike="noStrike" kern="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BD98C1-A8A8-4D24-F99A-010BFB354622}"/>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1E2E275D-4D21-60B2-F0A5-6AD0A1A23C8C}"/>
              </a:ext>
            </a:extLst>
          </p:cNvPr>
          <p:cNvPicPr>
            <a:picLocks noChangeAspect="1"/>
          </p:cNvPicPr>
          <p:nvPr/>
        </p:nvPicPr>
        <p:blipFill>
          <a:blip r:embed="rId3"/>
          <a:srcRect b="19"/>
          <a:stretch/>
        </p:blipFill>
        <p:spPr>
          <a:xfrm>
            <a:off x="20" y="1282"/>
            <a:ext cx="12191980" cy="6856718"/>
          </a:xfrm>
          <a:prstGeom prst="rect">
            <a:avLst/>
          </a:prstGeom>
        </p:spPr>
      </p:pic>
      <p:sp>
        <p:nvSpPr>
          <p:cNvPr id="3" name="Rectangle 1">
            <a:extLst>
              <a:ext uri="{FF2B5EF4-FFF2-40B4-BE49-F238E27FC236}">
                <a16:creationId xmlns:a16="http://schemas.microsoft.com/office/drawing/2014/main" id="{06174D87-1567-8063-816F-CBF63193548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descr="A green and white logo&#10;&#10;Description automatically generated">
            <a:extLst>
              <a:ext uri="{FF2B5EF4-FFF2-40B4-BE49-F238E27FC236}">
                <a16:creationId xmlns:a16="http://schemas.microsoft.com/office/drawing/2014/main" id="{6256B711-BAEA-0ACD-7CC2-1124154A99C1}"/>
              </a:ext>
            </a:extLst>
          </p:cNvPr>
          <p:cNvPicPr>
            <a:picLocks noChangeAspect="1"/>
          </p:cNvPicPr>
          <p:nvPr/>
        </p:nvPicPr>
        <p:blipFill>
          <a:blip r:embed="rId4"/>
          <a:stretch>
            <a:fillRect/>
          </a:stretch>
        </p:blipFill>
        <p:spPr>
          <a:xfrm>
            <a:off x="-24149" y="5860463"/>
            <a:ext cx="2248930" cy="996255"/>
          </a:xfrm>
          <a:prstGeom prst="rect">
            <a:avLst/>
          </a:prstGeom>
        </p:spPr>
      </p:pic>
      <p:sp>
        <p:nvSpPr>
          <p:cNvPr id="9" name="TextBox 8">
            <a:extLst>
              <a:ext uri="{FF2B5EF4-FFF2-40B4-BE49-F238E27FC236}">
                <a16:creationId xmlns:a16="http://schemas.microsoft.com/office/drawing/2014/main" id="{E4724D62-4E4B-9B99-92E6-B346CADD92D2}"/>
              </a:ext>
            </a:extLst>
          </p:cNvPr>
          <p:cNvSpPr txBox="1"/>
          <p:nvPr/>
        </p:nvSpPr>
        <p:spPr>
          <a:xfrm>
            <a:off x="2028136" y="804234"/>
            <a:ext cx="6174658" cy="461665"/>
          </a:xfrm>
          <a:prstGeom prst="rect">
            <a:avLst/>
          </a:prstGeom>
          <a:noFill/>
        </p:spPr>
        <p:txBody>
          <a:bodyPr wrap="square">
            <a:spAutoFit/>
          </a:bodyPr>
          <a:lstStyle/>
          <a:p>
            <a:r>
              <a:rPr lang="en-US" sz="2400" b="1" dirty="0">
                <a:solidFill>
                  <a:schemeClr val="bg1">
                    <a:lumMod val="50000"/>
                  </a:schemeClr>
                </a:solidFill>
                <a:latin typeface="Monserrat"/>
                <a:ea typeface="Open Sans" panose="020B0606030504020204" pitchFamily="34" charset="0"/>
                <a:cs typeface="Open Sans" panose="020B0606030504020204" pitchFamily="34" charset="0"/>
              </a:rPr>
              <a:t>Charlotte Lack – Head of Safe and Well at E.ON</a:t>
            </a:r>
          </a:p>
        </p:txBody>
      </p:sp>
      <p:sp>
        <p:nvSpPr>
          <p:cNvPr id="11" name="TextBox 10">
            <a:extLst>
              <a:ext uri="{FF2B5EF4-FFF2-40B4-BE49-F238E27FC236}">
                <a16:creationId xmlns:a16="http://schemas.microsoft.com/office/drawing/2014/main" id="{89430F41-24F4-2736-BEC9-7FF901E63A08}"/>
              </a:ext>
            </a:extLst>
          </p:cNvPr>
          <p:cNvSpPr txBox="1"/>
          <p:nvPr/>
        </p:nvSpPr>
        <p:spPr>
          <a:xfrm>
            <a:off x="2028136" y="1330728"/>
            <a:ext cx="7892612" cy="2031325"/>
          </a:xfrm>
          <a:prstGeom prst="rect">
            <a:avLst/>
          </a:prstGeom>
          <a:noFill/>
        </p:spPr>
        <p:txBody>
          <a:bodyPr wrap="square" rtlCol="0">
            <a:spAutoFit/>
          </a:bodyPr>
          <a:lstStyle/>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Experienced HR leader passionate about creating safer, healthier workplaces where people thrive. At E.ON, Charlotte leads the Safety and Wellbeing, Employee Relations, Occupational Health and HR Policy—driving transformational change and inclusive leadership. She believes in playing to people’s strengths, breaking down hierarchy, and making time for everyone. Her mission is simple: help others reach their full potential.</a:t>
            </a:r>
            <a:endPar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861D9A4-657A-7C0D-BDD2-AE4A236E903F}"/>
              </a:ext>
            </a:extLst>
          </p:cNvPr>
          <p:cNvSpPr txBox="1"/>
          <p:nvPr/>
        </p:nvSpPr>
        <p:spPr>
          <a:xfrm>
            <a:off x="353960" y="3855794"/>
            <a:ext cx="6823588" cy="461665"/>
          </a:xfrm>
          <a:prstGeom prst="rect">
            <a:avLst/>
          </a:prstGeom>
          <a:noFill/>
        </p:spPr>
        <p:txBody>
          <a:bodyPr wrap="square" rtlCol="0">
            <a:spAutoFit/>
          </a:bodyPr>
          <a:lstStyle/>
          <a:p>
            <a:r>
              <a:rPr lang="en-US" sz="2400" b="1" dirty="0">
                <a:solidFill>
                  <a:schemeClr val="bg1">
                    <a:lumMod val="50000"/>
                  </a:schemeClr>
                </a:solidFill>
                <a:latin typeface="Monserrat"/>
                <a:ea typeface="Open Sans" panose="020B0606030504020204" pitchFamily="34" charset="0"/>
                <a:cs typeface="Open Sans" panose="020B0606030504020204" pitchFamily="34" charset="0"/>
              </a:rPr>
              <a:t>Andrew Lobley - Managing Director at </a:t>
            </a:r>
            <a:r>
              <a:rPr lang="en-US" sz="2400" b="1" dirty="0" err="1">
                <a:solidFill>
                  <a:schemeClr val="bg1">
                    <a:lumMod val="50000"/>
                  </a:schemeClr>
                </a:solidFill>
                <a:latin typeface="Monserrat"/>
                <a:ea typeface="Open Sans" panose="020B0606030504020204" pitchFamily="34" charset="0"/>
                <a:cs typeface="Open Sans" panose="020B0606030504020204" pitchFamily="34" charset="0"/>
              </a:rPr>
              <a:t>Hydrosave</a:t>
            </a:r>
            <a:endParaRPr lang="en-GB" sz="2400" b="1" dirty="0">
              <a:solidFill>
                <a:schemeClr val="bg1">
                  <a:lumMod val="50000"/>
                </a:schemeClr>
              </a:solidFill>
              <a:latin typeface="Monserrat"/>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D9BE726B-B9EF-4E3F-2AF8-EF06739D85D6}"/>
              </a:ext>
            </a:extLst>
          </p:cNvPr>
          <p:cNvSpPr txBox="1"/>
          <p:nvPr/>
        </p:nvSpPr>
        <p:spPr>
          <a:xfrm>
            <a:off x="164324" y="4382288"/>
            <a:ext cx="11142774" cy="1754326"/>
          </a:xfrm>
          <a:prstGeom prst="rect">
            <a:avLst/>
          </a:prstGeom>
          <a:noFill/>
        </p:spPr>
        <p:txBody>
          <a:bodyPr wrap="square" rtlCol="0">
            <a:spAutoFit/>
          </a:bodyPr>
          <a:lstStyle/>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Andrew Lobley is the Managing Director of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Hydrosave</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leading South Staffordshire Plc’s </a:t>
            </a: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new Asset Health division, which also includes Group company Advanced Engineering Solutions (AES). Having been with South Staffordshire Plc for 10 years, Andrew previously held roles as Interim MD for Group company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OnSite</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 drainage, waterways, pipelines and rail sector specialist, and, before this, Operations Director at regulated water companies Cambridge Water &amp; South Staffs Water. He holds a PhD in Civil Engineering focused on asset risk management</a:t>
            </a:r>
            <a:r>
              <a:rPr lang="en-US" dirty="0"/>
              <a:t>.</a:t>
            </a:r>
            <a:endParaRPr lang="en-GB" dirty="0"/>
          </a:p>
        </p:txBody>
      </p:sp>
      <p:pic>
        <p:nvPicPr>
          <p:cNvPr id="15" name="Picture 14">
            <a:extLst>
              <a:ext uri="{FF2B5EF4-FFF2-40B4-BE49-F238E27FC236}">
                <a16:creationId xmlns:a16="http://schemas.microsoft.com/office/drawing/2014/main" id="{F6D9B78B-C7A7-DAEA-6F72-4A8E4B0AD090}"/>
              </a:ext>
            </a:extLst>
          </p:cNvPr>
          <p:cNvPicPr>
            <a:picLocks noChangeAspect="1"/>
          </p:cNvPicPr>
          <p:nvPr/>
        </p:nvPicPr>
        <p:blipFill>
          <a:blip r:embed="rId5"/>
          <a:stretch>
            <a:fillRect/>
          </a:stretch>
        </p:blipFill>
        <p:spPr>
          <a:xfrm>
            <a:off x="61664" y="151136"/>
            <a:ext cx="1904828" cy="1904828"/>
          </a:xfrm>
          <a:prstGeom prst="rect">
            <a:avLst/>
          </a:prstGeom>
        </p:spPr>
      </p:pic>
      <p:pic>
        <p:nvPicPr>
          <p:cNvPr id="17" name="Picture 16">
            <a:extLst>
              <a:ext uri="{FF2B5EF4-FFF2-40B4-BE49-F238E27FC236}">
                <a16:creationId xmlns:a16="http://schemas.microsoft.com/office/drawing/2014/main" id="{D432AF8D-58F0-657B-4FC6-1C917673C4D9}"/>
              </a:ext>
            </a:extLst>
          </p:cNvPr>
          <p:cNvPicPr>
            <a:picLocks noChangeAspect="1"/>
          </p:cNvPicPr>
          <p:nvPr/>
        </p:nvPicPr>
        <p:blipFill>
          <a:blip r:embed="rId6"/>
          <a:stretch>
            <a:fillRect/>
          </a:stretch>
        </p:blipFill>
        <p:spPr>
          <a:xfrm>
            <a:off x="10002962" y="2903766"/>
            <a:ext cx="1754326" cy="1754326"/>
          </a:xfrm>
          <a:prstGeom prst="rect">
            <a:avLst/>
          </a:prstGeom>
        </p:spPr>
      </p:pic>
    </p:spTree>
    <p:extLst>
      <p:ext uri="{BB962C8B-B14F-4D97-AF65-F5344CB8AC3E}">
        <p14:creationId xmlns:p14="http://schemas.microsoft.com/office/powerpoint/2010/main" val="5777034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C91687-BCAA-3BBF-0815-FC5159A75DEB}"/>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1E502CFF-D50C-5A5E-70EB-419E9F1CB6F8}"/>
              </a:ext>
            </a:extLst>
          </p:cNvPr>
          <p:cNvPicPr>
            <a:picLocks noChangeAspect="1"/>
          </p:cNvPicPr>
          <p:nvPr/>
        </p:nvPicPr>
        <p:blipFill>
          <a:blip r:embed="rId3"/>
          <a:srcRect b="19"/>
          <a:stretch/>
        </p:blipFill>
        <p:spPr>
          <a:xfrm>
            <a:off x="10345" y="12487"/>
            <a:ext cx="12191980" cy="6856718"/>
          </a:xfrm>
          <a:prstGeom prst="rect">
            <a:avLst/>
          </a:prstGeom>
        </p:spPr>
      </p:pic>
      <p:sp>
        <p:nvSpPr>
          <p:cNvPr id="3" name="Rectangle 1">
            <a:extLst>
              <a:ext uri="{FF2B5EF4-FFF2-40B4-BE49-F238E27FC236}">
                <a16:creationId xmlns:a16="http://schemas.microsoft.com/office/drawing/2014/main" id="{7079812D-A79A-122B-A0E5-D5097BA81D2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descr="A green and white logo&#10;&#10;Description automatically generated">
            <a:extLst>
              <a:ext uri="{FF2B5EF4-FFF2-40B4-BE49-F238E27FC236}">
                <a16:creationId xmlns:a16="http://schemas.microsoft.com/office/drawing/2014/main" id="{9E108DF7-E619-A786-4FE2-C59405E42BFE}"/>
              </a:ext>
            </a:extLst>
          </p:cNvPr>
          <p:cNvPicPr>
            <a:picLocks noChangeAspect="1"/>
          </p:cNvPicPr>
          <p:nvPr/>
        </p:nvPicPr>
        <p:blipFill>
          <a:blip r:embed="rId4"/>
          <a:stretch>
            <a:fillRect/>
          </a:stretch>
        </p:blipFill>
        <p:spPr>
          <a:xfrm>
            <a:off x="-24149" y="5860463"/>
            <a:ext cx="2248930" cy="996255"/>
          </a:xfrm>
          <a:prstGeom prst="rect">
            <a:avLst/>
          </a:prstGeom>
        </p:spPr>
      </p:pic>
      <p:sp>
        <p:nvSpPr>
          <p:cNvPr id="13" name="TextBox 12">
            <a:extLst>
              <a:ext uri="{FF2B5EF4-FFF2-40B4-BE49-F238E27FC236}">
                <a16:creationId xmlns:a16="http://schemas.microsoft.com/office/drawing/2014/main" id="{44A3EC46-8664-463A-6FDD-FD3D52663714}"/>
              </a:ext>
            </a:extLst>
          </p:cNvPr>
          <p:cNvSpPr txBox="1"/>
          <p:nvPr/>
        </p:nvSpPr>
        <p:spPr>
          <a:xfrm>
            <a:off x="1993231" y="812871"/>
            <a:ext cx="11169446" cy="369332"/>
          </a:xfrm>
          <a:prstGeom prst="rect">
            <a:avLst/>
          </a:prstGeom>
          <a:noFill/>
        </p:spPr>
        <p:txBody>
          <a:bodyPr wrap="square" rtlCol="0">
            <a:spAutoFit/>
          </a:bodyPr>
          <a:lstStyle/>
          <a:p>
            <a:r>
              <a:rPr lang="en-US"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Letty Gordon-Furse, CEO of The Spring Back Guide</a:t>
            </a:r>
            <a:endPar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4624D66A-A50E-108A-BB38-17B29933CFCF}"/>
              </a:ext>
            </a:extLst>
          </p:cNvPr>
          <p:cNvSpPr txBox="1"/>
          <p:nvPr/>
        </p:nvSpPr>
        <p:spPr>
          <a:xfrm>
            <a:off x="275303" y="2167144"/>
            <a:ext cx="11641394" cy="3693319"/>
          </a:xfrm>
          <a:prstGeom prst="rect">
            <a:avLst/>
          </a:prstGeom>
          <a:noFill/>
        </p:spPr>
        <p:txBody>
          <a:bodyPr wrap="square" rtlCol="0">
            <a:spAutoFit/>
          </a:bodyPr>
          <a:lstStyle/>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Letty, offers a unique blend of corporate acumen and global perspective to the challenges businesses face when it comes to parental leave and retaining great talent.</a:t>
            </a:r>
          </a:p>
          <a:p>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With a background in People and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Organisational</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Change at EY and a track record of leading large-scale transformation projects for national and international charities, Letty brings a depth of knowledge and insight to her role as the CEO of a coaching product, specifically targeted at companies interested in the retention of new parents and closing of the Gender Pay Gap. Spring Back's client list includes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E.On</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The Gym Group, Pan Macmillan, Tonies, Major Players, Smiths Interconnect, LEK Consulting, as well as other large corporates.</a:t>
            </a:r>
          </a:p>
          <a:p>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Spring Back's approach is to combine technology with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personalised</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coaching to support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organisations</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in keeping this brilliant segment of the workforce, using 5 years worth of Parental Leaver Data. Letty also hosts a successful podcast,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Returnity</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- 5.0 star rated across all platforms and listened to in 23 countries.</a:t>
            </a:r>
            <a:endPar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5253F02A-A10A-28CA-359D-E83DA1FCC4FF}"/>
              </a:ext>
            </a:extLst>
          </p:cNvPr>
          <p:cNvPicPr>
            <a:picLocks noChangeAspect="1"/>
          </p:cNvPicPr>
          <p:nvPr/>
        </p:nvPicPr>
        <p:blipFill>
          <a:blip r:embed="rId5"/>
          <a:stretch>
            <a:fillRect/>
          </a:stretch>
        </p:blipFill>
        <p:spPr>
          <a:xfrm>
            <a:off x="10344" y="12486"/>
            <a:ext cx="1948393" cy="1948393"/>
          </a:xfrm>
          <a:prstGeom prst="rect">
            <a:avLst/>
          </a:prstGeom>
        </p:spPr>
      </p:pic>
    </p:spTree>
    <p:extLst>
      <p:ext uri="{BB962C8B-B14F-4D97-AF65-F5344CB8AC3E}">
        <p14:creationId xmlns:p14="http://schemas.microsoft.com/office/powerpoint/2010/main" val="13776338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3B17-D5E9-0304-7048-B8FDC727729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FE2024E-3441-BFF7-609D-A09588455760}"/>
              </a:ext>
            </a:extLst>
          </p:cNvPr>
          <p:cNvPicPr>
            <a:picLocks noChangeAspect="1"/>
          </p:cNvPicPr>
          <p:nvPr/>
        </p:nvPicPr>
        <p:blipFill>
          <a:blip r:embed="rId3"/>
          <a:srcRect b="19"/>
          <a:stretch/>
        </p:blipFill>
        <p:spPr>
          <a:xfrm>
            <a:off x="1201" y="12487"/>
            <a:ext cx="12191980" cy="6856718"/>
          </a:xfrm>
          <a:prstGeom prst="rect">
            <a:avLst/>
          </a:prstGeom>
        </p:spPr>
      </p:pic>
      <p:sp>
        <p:nvSpPr>
          <p:cNvPr id="3" name="Rectangle 1">
            <a:extLst>
              <a:ext uri="{FF2B5EF4-FFF2-40B4-BE49-F238E27FC236}">
                <a16:creationId xmlns:a16="http://schemas.microsoft.com/office/drawing/2014/main" id="{672D5C39-D938-61C5-2DD7-0822FD44F8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E2137DC-82D2-124C-AA53-9E110BE27588}"/>
              </a:ext>
            </a:extLst>
          </p:cNvPr>
          <p:cNvSpPr txBox="1"/>
          <p:nvPr/>
        </p:nvSpPr>
        <p:spPr>
          <a:xfrm>
            <a:off x="3505200" y="109544"/>
            <a:ext cx="5600700" cy="175432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lumMod val="50000"/>
                    <a:lumOff val="50000"/>
                  </a:prstClr>
                </a:solidFill>
                <a:effectLst/>
                <a:uLnTx/>
                <a:uFillTx/>
                <a:latin typeface="Monserrat"/>
              </a:rPr>
              <a:t>WUN Events – Coming Up</a:t>
            </a:r>
            <a:endParaRPr kumimoji="0" lang="en-GB" sz="5400" b="1" i="0" u="none" strike="noStrike" kern="0" cap="none" spc="0" normalizeH="0" baseline="0" noProof="0" dirty="0">
              <a:ln>
                <a:noFill/>
              </a:ln>
              <a:solidFill>
                <a:prstClr val="black">
                  <a:lumMod val="50000"/>
                  <a:lumOff val="50000"/>
                </a:prstClr>
              </a:solidFill>
              <a:effectLst/>
              <a:uLnTx/>
              <a:uFillTx/>
              <a:latin typeface="Monserrat"/>
            </a:endParaRPr>
          </a:p>
        </p:txBody>
      </p:sp>
      <p:pic>
        <p:nvPicPr>
          <p:cNvPr id="6" name="object 8">
            <a:extLst>
              <a:ext uri="{FF2B5EF4-FFF2-40B4-BE49-F238E27FC236}">
                <a16:creationId xmlns:a16="http://schemas.microsoft.com/office/drawing/2014/main" id="{EFEED244-A5E6-116D-D134-E8D84C05E9CA}"/>
              </a:ext>
            </a:extLst>
          </p:cNvPr>
          <p:cNvPicPr/>
          <p:nvPr/>
        </p:nvPicPr>
        <p:blipFill>
          <a:blip r:embed="rId4" cstate="print"/>
          <a:stretch>
            <a:fillRect/>
          </a:stretch>
        </p:blipFill>
        <p:spPr>
          <a:xfrm>
            <a:off x="0" y="11430"/>
            <a:ext cx="3352800" cy="1765889"/>
          </a:xfrm>
          <a:prstGeom prst="rect">
            <a:avLst/>
          </a:prstGeom>
        </p:spPr>
      </p:pic>
      <p:sp>
        <p:nvSpPr>
          <p:cNvPr id="8" name="TextBox 7">
            <a:extLst>
              <a:ext uri="{FF2B5EF4-FFF2-40B4-BE49-F238E27FC236}">
                <a16:creationId xmlns:a16="http://schemas.microsoft.com/office/drawing/2014/main" id="{7968DCD3-DCF9-0598-EDE8-07FF3D6A6B0B}"/>
              </a:ext>
            </a:extLst>
          </p:cNvPr>
          <p:cNvSpPr txBox="1"/>
          <p:nvPr/>
        </p:nvSpPr>
        <p:spPr>
          <a:xfrm>
            <a:off x="262458" y="2438400"/>
            <a:ext cx="11733599" cy="3477875"/>
          </a:xfrm>
          <a:prstGeom prst="rect">
            <a:avLst/>
          </a:prstGeom>
          <a:noFill/>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4</a:t>
            </a:r>
            <a:r>
              <a:rPr kumimoji="0" lang="en-GB" sz="2200" b="1" i="0" u="none" strike="noStrike" kern="0" cap="none" spc="0" normalizeH="0" baseline="3000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December 12pm </a:t>
            </a:r>
            <a:r>
              <a:rPr kumimoji="0" lang="en-GB" sz="22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WUN #SpeakUp, Empowered Women, Empowered Workplaces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11</a:t>
            </a:r>
            <a:r>
              <a:rPr kumimoji="0" lang="en-GB" sz="2200" b="1" i="0" u="none" strike="noStrike" kern="0" cap="none" spc="0" normalizeH="0" baseline="3000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December 12.30 – 2pm </a:t>
            </a:r>
            <a:r>
              <a:rPr kumimoji="0" lang="en-GB" sz="22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14</a:t>
            </a:r>
            <a:r>
              <a:rPr kumimoji="0" lang="en-GB" sz="2200" b="1" i="0" u="none" strike="noStrike" kern="0" cap="none" spc="0" normalizeH="0" baseline="3000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January 2026 11 – 12.30pm </a:t>
            </a:r>
            <a:r>
              <a:rPr kumimoji="0" lang="en-GB" sz="22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21</a:t>
            </a:r>
            <a:r>
              <a:rPr kumimoji="0" lang="en-GB" sz="2200" b="1" i="0" u="none" strike="noStrike" kern="0" cap="none" spc="0" normalizeH="0" baseline="3000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st</a:t>
            </a:r>
            <a:r>
              <a:rPr kumimoji="0" lang="en-GB" sz="2200" b="1"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January 2026 1pm </a:t>
            </a:r>
            <a:r>
              <a:rPr kumimoji="0" lang="en-GB" sz="2200" b="0"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0" i="0" u="none" strike="noStrike" kern="0" cap="none" spc="0" normalizeH="0" baseline="0" noProof="0" dirty="0" err="1">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WUNForWellbeing</a:t>
            </a:r>
            <a:r>
              <a:rPr kumimoji="0" lang="en-US" sz="2200" b="0" i="0" u="none" strike="noStrike" kern="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 The 40s Woman and Beyond</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5</a:t>
            </a:r>
            <a:r>
              <a:rPr kumimoji="0" lang="en-GB" sz="2200" b="1" i="0" u="none" strike="noStrike" kern="0" cap="none" spc="0" normalizeH="0" baseline="3000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February 2026 10.30 – 12.00pm </a:t>
            </a:r>
            <a:r>
              <a:rPr kumimoji="0" lang="en-GB" sz="22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2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a:p>
            <a:pPr marR="0" lvl="0" algn="ctr" defTabSz="914400" eaLnBrk="1" fontAlgn="auto" latinLnBrk="0" hangingPunct="1">
              <a:lnSpc>
                <a:spcPct val="100000"/>
              </a:lnSpc>
              <a:spcBef>
                <a:spcPts val="0"/>
              </a:spcBef>
              <a:spcAft>
                <a:spcPts val="0"/>
              </a:spcAft>
              <a:buClrTx/>
              <a:buSzTx/>
              <a:tabLst/>
              <a:defRPr/>
            </a:pPr>
            <a:r>
              <a:rPr kumimoji="0" lang="en-GB" sz="22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Further dates for 2026 will be announced shortly </a:t>
            </a:r>
          </a:p>
          <a:p>
            <a:pPr marR="0" lvl="0" algn="ctr" defTabSz="914400" eaLnBrk="1" fontAlgn="auto" latinLnBrk="0" hangingPunct="1">
              <a:lnSpc>
                <a:spcPct val="100000"/>
              </a:lnSpc>
              <a:spcBef>
                <a:spcPts val="0"/>
              </a:spcBef>
              <a:spcAft>
                <a:spcPts val="0"/>
              </a:spcAft>
              <a:buClrTx/>
              <a:buSzTx/>
              <a:tabLst/>
              <a:defRPr/>
            </a:pPr>
            <a:endParaRPr kumimoji="0" lang="en-GB" sz="22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defTabSz="914400" eaLnBrk="1" fontAlgn="auto" latinLnBrk="0" hangingPunct="1">
              <a:lnSpc>
                <a:spcPct val="100000"/>
              </a:lnSpc>
              <a:spcBef>
                <a:spcPts val="0"/>
              </a:spcBef>
              <a:spcAft>
                <a:spcPts val="0"/>
              </a:spcAft>
              <a:buClrTx/>
              <a:buSzTx/>
              <a:tabLst/>
              <a:defRPr/>
            </a:pPr>
            <a:endParaRPr lang="en-GB" sz="2200" kern="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a:p>
            <a:pPr marR="0" lvl="0" algn="ctr" defTabSz="914400" eaLnBrk="1" fontAlgn="auto" latinLnBrk="0" hangingPunct="1">
              <a:lnSpc>
                <a:spcPct val="100000"/>
              </a:lnSpc>
              <a:spcBef>
                <a:spcPts val="0"/>
              </a:spcBef>
              <a:spcAft>
                <a:spcPts val="0"/>
              </a:spcAft>
              <a:buClrTx/>
              <a:buSzTx/>
              <a:tabLst/>
              <a:defRPr/>
            </a:pPr>
            <a:r>
              <a:rPr kumimoji="0" lang="en-GB" sz="22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Save the Date:  </a:t>
            </a:r>
            <a:r>
              <a:rPr kumimoji="0" lang="en-GB" sz="22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Women in Utilities Awards 3</a:t>
            </a:r>
            <a:r>
              <a:rPr kumimoji="0" lang="en-GB" sz="2200" b="0" i="0" u="none" strike="noStrike" kern="0" cap="none" spc="0" normalizeH="0" baseline="3000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rd</a:t>
            </a:r>
            <a:r>
              <a:rPr kumimoji="0" lang="en-GB" sz="22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July 2026</a:t>
            </a:r>
          </a:p>
        </p:txBody>
      </p:sp>
      <p:sp>
        <p:nvSpPr>
          <p:cNvPr id="9" name="object 3">
            <a:extLst>
              <a:ext uri="{FF2B5EF4-FFF2-40B4-BE49-F238E27FC236}">
                <a16:creationId xmlns:a16="http://schemas.microsoft.com/office/drawing/2014/main" id="{14E228DF-58D3-405B-BE20-2F1094411E2E}"/>
              </a:ext>
            </a:extLst>
          </p:cNvPr>
          <p:cNvSpPr txBox="1"/>
          <p:nvPr/>
        </p:nvSpPr>
        <p:spPr>
          <a:xfrm>
            <a:off x="9892665" y="6454216"/>
            <a:ext cx="2298134" cy="289823"/>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1"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https://thewun.co.uk/</a:t>
            </a:r>
            <a:endPar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bject 7">
            <a:extLst>
              <a:ext uri="{FF2B5EF4-FFF2-40B4-BE49-F238E27FC236}">
                <a16:creationId xmlns:a16="http://schemas.microsoft.com/office/drawing/2014/main" id="{5A989DDA-7897-95D1-9942-63FCCBE5ED62}"/>
              </a:ext>
            </a:extLst>
          </p:cNvPr>
          <p:cNvSpPr txBox="1"/>
          <p:nvPr/>
        </p:nvSpPr>
        <p:spPr>
          <a:xfrm>
            <a:off x="90016" y="6302451"/>
            <a:ext cx="4024783" cy="44307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Free</a:t>
            </a:r>
            <a:r>
              <a:rPr kumimoji="0" sz="2800" b="1" i="0" u="none" strike="noStrike" kern="0" cap="none" spc="-1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8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Tickets</a:t>
            </a:r>
            <a:r>
              <a:rPr kumimoji="0" sz="2800" b="1" i="0" u="none" strike="noStrike" kern="0" cap="none" spc="-114"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2800" b="1" i="0"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available</a:t>
            </a:r>
            <a:endParaRPr kumimoji="0" sz="2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23136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15799" cy="6857997"/>
          </a:xfrm>
          <a:prstGeom prst="rect">
            <a:avLst/>
          </a:prstGeom>
        </p:spPr>
      </p:pic>
      <p:sp>
        <p:nvSpPr>
          <p:cNvPr id="3" name="object 3"/>
          <p:cNvSpPr txBox="1"/>
          <p:nvPr/>
        </p:nvSpPr>
        <p:spPr>
          <a:xfrm>
            <a:off x="1605533" y="544829"/>
            <a:ext cx="8982075" cy="4415155"/>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00000"/>
              </a:lnSpc>
              <a:spcBef>
                <a:spcPts val="100"/>
              </a:spcBef>
              <a:spcAft>
                <a:spcPts val="0"/>
              </a:spcAft>
              <a:buClrTx/>
              <a:buSzTx/>
              <a:buFontTx/>
              <a:buNone/>
              <a:tabLst/>
              <a:defRPr/>
            </a:pPr>
            <a:r>
              <a:rPr kumimoji="0" sz="7200" b="1" i="0" u="none" strike="noStrike" kern="0" cap="none" spc="990" normalizeH="0" baseline="0" noProof="0" dirty="0">
                <a:ln>
                  <a:noFill/>
                </a:ln>
                <a:solidFill>
                  <a:srgbClr val="FFFFFF"/>
                </a:solidFill>
                <a:effectLst/>
                <a:uLnTx/>
                <a:uFillTx/>
                <a:latin typeface="Calibri"/>
                <a:cs typeface="Calibri"/>
              </a:rPr>
              <a:t>You</a:t>
            </a:r>
            <a:r>
              <a:rPr kumimoji="0" sz="7200" b="1" i="0" u="none" strike="noStrike" kern="0" cap="none" spc="415" normalizeH="0" baseline="0" noProof="0" dirty="0">
                <a:ln>
                  <a:noFill/>
                </a:ln>
                <a:solidFill>
                  <a:srgbClr val="FFFFFF"/>
                </a:solidFill>
                <a:effectLst/>
                <a:uLnTx/>
                <a:uFillTx/>
                <a:latin typeface="Calibri"/>
                <a:cs typeface="Calibri"/>
              </a:rPr>
              <a:t> </a:t>
            </a:r>
            <a:r>
              <a:rPr kumimoji="0" sz="7200" b="1" i="0" u="none" strike="noStrike" kern="0" cap="none" spc="1075" normalizeH="0" baseline="0" noProof="0" dirty="0">
                <a:ln>
                  <a:noFill/>
                </a:ln>
                <a:solidFill>
                  <a:srgbClr val="FFFFFF"/>
                </a:solidFill>
                <a:effectLst/>
                <a:uLnTx/>
                <a:uFillTx/>
                <a:latin typeface="Calibri"/>
                <a:cs typeface="Calibri"/>
              </a:rPr>
              <a:t>can</a:t>
            </a:r>
            <a:r>
              <a:rPr kumimoji="0" sz="7200" b="1" i="0" u="none" strike="noStrike" kern="0" cap="none" spc="420" normalizeH="0" baseline="0" noProof="0" dirty="0">
                <a:ln>
                  <a:noFill/>
                </a:ln>
                <a:solidFill>
                  <a:srgbClr val="FFFFFF"/>
                </a:solidFill>
                <a:effectLst/>
                <a:uLnTx/>
                <a:uFillTx/>
                <a:latin typeface="Calibri"/>
                <a:cs typeface="Calibri"/>
              </a:rPr>
              <a:t> </a:t>
            </a:r>
            <a:r>
              <a:rPr kumimoji="0" sz="7200" b="1" i="0" u="none" strike="noStrike" kern="0" cap="none" spc="750" normalizeH="0" baseline="0" noProof="0" dirty="0">
                <a:ln>
                  <a:noFill/>
                </a:ln>
                <a:solidFill>
                  <a:srgbClr val="FFFFFF"/>
                </a:solidFill>
                <a:effectLst/>
                <a:uLnTx/>
                <a:uFillTx/>
                <a:latin typeface="Calibri"/>
                <a:cs typeface="Calibri"/>
              </a:rPr>
              <a:t>also</a:t>
            </a:r>
            <a:r>
              <a:rPr kumimoji="0" sz="7200" b="1" i="0" u="none" strike="noStrike" kern="0" cap="none" spc="415" normalizeH="0" baseline="0" noProof="0" dirty="0">
                <a:ln>
                  <a:noFill/>
                </a:ln>
                <a:solidFill>
                  <a:srgbClr val="FFFFFF"/>
                </a:solidFill>
                <a:effectLst/>
                <a:uLnTx/>
                <a:uFillTx/>
                <a:latin typeface="Calibri"/>
                <a:cs typeface="Calibri"/>
              </a:rPr>
              <a:t> </a:t>
            </a:r>
            <a:r>
              <a:rPr kumimoji="0" sz="7200" b="1" i="0" u="none" strike="noStrike" kern="0" cap="none" spc="1000" normalizeH="0" baseline="0" noProof="0" dirty="0">
                <a:ln>
                  <a:noFill/>
                </a:ln>
                <a:solidFill>
                  <a:srgbClr val="FFFFFF"/>
                </a:solidFill>
                <a:effectLst/>
                <a:uLnTx/>
                <a:uFillTx/>
                <a:latin typeface="Calibri"/>
                <a:cs typeface="Calibri"/>
              </a:rPr>
              <a:t>catch </a:t>
            </a:r>
            <a:r>
              <a:rPr kumimoji="0" sz="7200" b="1" i="0" u="none" strike="noStrike" kern="0" cap="none" spc="1080" normalizeH="0" baseline="0" noProof="0" dirty="0">
                <a:ln>
                  <a:noFill/>
                </a:ln>
                <a:solidFill>
                  <a:srgbClr val="FFFFFF"/>
                </a:solidFill>
                <a:effectLst/>
                <a:uLnTx/>
                <a:uFillTx/>
                <a:latin typeface="Calibri"/>
                <a:cs typeface="Calibri"/>
              </a:rPr>
              <a:t>up</a:t>
            </a:r>
            <a:r>
              <a:rPr kumimoji="0" sz="7200" b="1" i="0" u="none" strike="noStrike" kern="0" cap="none" spc="409" normalizeH="0" baseline="0" noProof="0" dirty="0">
                <a:ln>
                  <a:noFill/>
                </a:ln>
                <a:solidFill>
                  <a:srgbClr val="FFFFFF"/>
                </a:solidFill>
                <a:effectLst/>
                <a:uLnTx/>
                <a:uFillTx/>
                <a:latin typeface="Calibri"/>
                <a:cs typeface="Calibri"/>
              </a:rPr>
              <a:t> </a:t>
            </a:r>
            <a:r>
              <a:rPr kumimoji="0" sz="7200" b="1" i="0" u="none" strike="noStrike" kern="0" cap="none" spc="965" normalizeH="0" baseline="0" noProof="0" dirty="0">
                <a:ln>
                  <a:noFill/>
                </a:ln>
                <a:solidFill>
                  <a:srgbClr val="FFFFFF"/>
                </a:solidFill>
                <a:effectLst/>
                <a:uLnTx/>
                <a:uFillTx/>
                <a:latin typeface="Calibri"/>
                <a:cs typeface="Calibri"/>
              </a:rPr>
              <a:t>on</a:t>
            </a:r>
            <a:r>
              <a:rPr kumimoji="0" sz="7200" b="1" i="0" u="none" strike="noStrike" kern="0" cap="none" spc="409" normalizeH="0" baseline="0" noProof="0" dirty="0">
                <a:ln>
                  <a:noFill/>
                </a:ln>
                <a:solidFill>
                  <a:srgbClr val="FFFFFF"/>
                </a:solidFill>
                <a:effectLst/>
                <a:uLnTx/>
                <a:uFillTx/>
                <a:latin typeface="Calibri"/>
                <a:cs typeface="Calibri"/>
              </a:rPr>
              <a:t> </a:t>
            </a:r>
            <a:r>
              <a:rPr kumimoji="0" sz="7200" b="1" i="0" u="none" strike="noStrike" kern="0" cap="none" spc="860" normalizeH="0" baseline="0" noProof="0" dirty="0">
                <a:ln>
                  <a:noFill/>
                </a:ln>
                <a:solidFill>
                  <a:srgbClr val="FFFFFF"/>
                </a:solidFill>
                <a:effectLst/>
                <a:uLnTx/>
                <a:uFillTx/>
                <a:latin typeface="Calibri"/>
                <a:cs typeface="Calibri"/>
              </a:rPr>
              <a:t>past</a:t>
            </a:r>
            <a:r>
              <a:rPr kumimoji="0" sz="7200" b="1" i="0" u="none" strike="noStrike" kern="0" cap="none" spc="409" normalizeH="0" baseline="0" noProof="0" dirty="0">
                <a:ln>
                  <a:noFill/>
                </a:ln>
                <a:solidFill>
                  <a:srgbClr val="FFFFFF"/>
                </a:solidFill>
                <a:effectLst/>
                <a:uLnTx/>
                <a:uFillTx/>
                <a:latin typeface="Calibri"/>
                <a:cs typeface="Calibri"/>
              </a:rPr>
              <a:t> </a:t>
            </a:r>
            <a:r>
              <a:rPr kumimoji="0" sz="7200" b="1" i="0" u="none" strike="noStrike" kern="0" cap="none" spc="885" normalizeH="0" baseline="0" noProof="0" dirty="0">
                <a:ln>
                  <a:noFill/>
                </a:ln>
                <a:solidFill>
                  <a:srgbClr val="FFFFFF"/>
                </a:solidFill>
                <a:effectLst/>
                <a:uLnTx/>
                <a:uFillTx/>
                <a:latin typeface="Calibri"/>
                <a:cs typeface="Calibri"/>
              </a:rPr>
              <a:t>events </a:t>
            </a:r>
            <a:r>
              <a:rPr kumimoji="0" sz="7200" b="1" i="0" u="none" strike="noStrike" kern="0" cap="none" spc="745" normalizeH="0" baseline="0" noProof="0" dirty="0">
                <a:ln>
                  <a:noFill/>
                </a:ln>
                <a:solidFill>
                  <a:srgbClr val="FFFFFF"/>
                </a:solidFill>
                <a:effectLst/>
                <a:uLnTx/>
                <a:uFillTx/>
                <a:latin typeface="Calibri"/>
                <a:cs typeface="Calibri"/>
              </a:rPr>
              <a:t>too</a:t>
            </a:r>
            <a:r>
              <a:rPr kumimoji="0" sz="7200" b="1" i="0" u="none" strike="noStrike" kern="0" cap="none" spc="415" normalizeH="0" baseline="0" noProof="0" dirty="0">
                <a:ln>
                  <a:noFill/>
                </a:ln>
                <a:solidFill>
                  <a:srgbClr val="FFFFFF"/>
                </a:solidFill>
                <a:effectLst/>
                <a:uLnTx/>
                <a:uFillTx/>
                <a:latin typeface="Calibri"/>
                <a:cs typeface="Calibri"/>
              </a:rPr>
              <a:t> </a:t>
            </a:r>
            <a:r>
              <a:rPr kumimoji="0" sz="7200" b="1" i="0" u="none" strike="noStrike" kern="0" cap="none" spc="725" normalizeH="0" baseline="0" noProof="0" dirty="0">
                <a:ln>
                  <a:noFill/>
                </a:ln>
                <a:solidFill>
                  <a:srgbClr val="FFFFFF"/>
                </a:solidFill>
                <a:effectLst/>
                <a:uLnTx/>
                <a:uFillTx/>
                <a:latin typeface="Calibri"/>
                <a:cs typeface="Calibri"/>
              </a:rPr>
              <a:t>via</a:t>
            </a:r>
            <a:r>
              <a:rPr kumimoji="0" sz="7200" b="1" i="0" u="none" strike="noStrike" kern="0" cap="none" spc="415" normalizeH="0" baseline="0" noProof="0" dirty="0">
                <a:ln>
                  <a:noFill/>
                </a:ln>
                <a:solidFill>
                  <a:srgbClr val="FFFFFF"/>
                </a:solidFill>
                <a:effectLst/>
                <a:uLnTx/>
                <a:uFillTx/>
                <a:latin typeface="Calibri"/>
                <a:cs typeface="Calibri"/>
              </a:rPr>
              <a:t> </a:t>
            </a:r>
            <a:r>
              <a:rPr kumimoji="0" sz="7200" b="1" i="0" u="none" strike="noStrike" kern="0" cap="none" spc="865" normalizeH="0" baseline="0" noProof="0" dirty="0">
                <a:ln>
                  <a:noFill/>
                </a:ln>
                <a:solidFill>
                  <a:srgbClr val="FFFFFF"/>
                </a:solidFill>
                <a:effectLst/>
                <a:uLnTx/>
                <a:uFillTx/>
                <a:latin typeface="Calibri"/>
                <a:cs typeface="Calibri"/>
              </a:rPr>
              <a:t>the</a:t>
            </a:r>
            <a:r>
              <a:rPr kumimoji="0" sz="7200" b="1" i="0" u="none" strike="noStrike" kern="0" cap="none" spc="415" normalizeH="0" baseline="0" noProof="0" dirty="0">
                <a:ln>
                  <a:noFill/>
                </a:ln>
                <a:solidFill>
                  <a:srgbClr val="FFFFFF"/>
                </a:solidFill>
                <a:effectLst/>
                <a:uLnTx/>
                <a:uFillTx/>
                <a:latin typeface="Calibri"/>
                <a:cs typeface="Calibri"/>
              </a:rPr>
              <a:t> </a:t>
            </a:r>
            <a:r>
              <a:rPr kumimoji="0" sz="7200" b="1" i="0" u="none" strike="noStrike" kern="0" cap="none" spc="1250" normalizeH="0" baseline="0" noProof="0" dirty="0">
                <a:ln>
                  <a:noFill/>
                </a:ln>
                <a:solidFill>
                  <a:srgbClr val="FFFFFF"/>
                </a:solidFill>
                <a:effectLst/>
                <a:uLnTx/>
                <a:uFillTx/>
                <a:latin typeface="Calibri"/>
                <a:cs typeface="Calibri"/>
              </a:rPr>
              <a:t>WUN </a:t>
            </a:r>
            <a:r>
              <a:rPr kumimoji="0" sz="7200" b="1" i="0" u="none" strike="noStrike" kern="0" cap="none" spc="865" normalizeH="0" baseline="0" noProof="0" dirty="0">
                <a:ln>
                  <a:noFill/>
                </a:ln>
                <a:solidFill>
                  <a:srgbClr val="FFFFFF"/>
                </a:solidFill>
                <a:effectLst/>
                <a:uLnTx/>
                <a:uFillTx/>
                <a:latin typeface="Calibri"/>
                <a:cs typeface="Calibri"/>
              </a:rPr>
              <a:t>website</a:t>
            </a:r>
            <a:endParaRPr kumimoji="0" sz="72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3" cstate="print"/>
          <a:stretch>
            <a:fillRect/>
          </a:stretch>
        </p:blipFill>
        <p:spPr>
          <a:xfrm>
            <a:off x="9589007" y="5087111"/>
            <a:ext cx="2602992" cy="17708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pic>
          <p:nvPicPr>
            <p:cNvPr id="4" name="object 4"/>
            <p:cNvPicPr/>
            <p:nvPr/>
          </p:nvPicPr>
          <p:blipFill>
            <a:blip r:embed="rId3" cstate="print"/>
            <a:stretch>
              <a:fillRect/>
            </a:stretch>
          </p:blipFill>
          <p:spPr>
            <a:xfrm>
              <a:off x="9552431" y="5087111"/>
              <a:ext cx="2602992" cy="1770886"/>
            </a:xfrm>
            <a:prstGeom prst="rect">
              <a:avLst/>
            </a:prstGeom>
          </p:spPr>
        </p:pic>
      </p:grpSp>
      <p:sp>
        <p:nvSpPr>
          <p:cNvPr id="5" name="object 5"/>
          <p:cNvSpPr txBox="1"/>
          <p:nvPr/>
        </p:nvSpPr>
        <p:spPr>
          <a:xfrm>
            <a:off x="2085021" y="693092"/>
            <a:ext cx="8021955" cy="441579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9600" b="1" i="0" u="none" strike="noStrike" kern="0" cap="none" spc="1664" normalizeH="0" baseline="0" noProof="0" dirty="0">
                <a:ln>
                  <a:noFill/>
                </a:ln>
                <a:solidFill>
                  <a:srgbClr val="FFFFFF"/>
                </a:solidFill>
                <a:effectLst/>
                <a:uLnTx/>
                <a:uFillTx/>
                <a:latin typeface="Monserrat"/>
                <a:cs typeface="Calibri"/>
              </a:rPr>
              <a:t>WUN</a:t>
            </a:r>
            <a:endParaRPr kumimoji="0" sz="9600" b="0" i="0" u="none" strike="noStrike" kern="0" cap="none" spc="0" normalizeH="0" baseline="0" noProof="0" dirty="0">
              <a:ln>
                <a:noFill/>
              </a:ln>
              <a:solidFill>
                <a:sysClr val="windowText" lastClr="000000"/>
              </a:solidFill>
              <a:effectLst/>
              <a:uLnTx/>
              <a:uFillTx/>
              <a:latin typeface="Monserrat"/>
              <a:cs typeface="Calibri"/>
            </a:endParaRPr>
          </a:p>
          <a:p>
            <a:pPr marL="12700" marR="5080" lvl="0" indent="635" algn="ctr" defTabSz="914400" eaLnBrk="1" fontAlgn="auto" latinLnBrk="0" hangingPunct="1">
              <a:lnSpc>
                <a:spcPct val="100000"/>
              </a:lnSpc>
              <a:spcBef>
                <a:spcPts val="5"/>
              </a:spcBef>
              <a:spcAft>
                <a:spcPts val="0"/>
              </a:spcAft>
              <a:buClrTx/>
              <a:buSzTx/>
              <a:buFontTx/>
              <a:buNone/>
              <a:tabLst/>
              <a:defRPr/>
            </a:pPr>
            <a:r>
              <a:rPr kumimoji="0" sz="9600" b="1" i="0" u="none" strike="noStrike" kern="0" cap="none" spc="1115" normalizeH="0" baseline="0" noProof="0" dirty="0">
                <a:ln>
                  <a:noFill/>
                </a:ln>
                <a:solidFill>
                  <a:srgbClr val="FFFFFF"/>
                </a:solidFill>
                <a:effectLst/>
                <a:uLnTx/>
                <a:uFillTx/>
                <a:latin typeface="Monserrat"/>
                <a:cs typeface="Calibri"/>
              </a:rPr>
              <a:t>Mentoring </a:t>
            </a:r>
            <a:r>
              <a:rPr kumimoji="0" sz="9600" b="1" i="0" u="none" strike="noStrike" kern="0" cap="none" spc="1320" normalizeH="0" baseline="0" noProof="0" dirty="0">
                <a:ln>
                  <a:noFill/>
                </a:ln>
                <a:solidFill>
                  <a:srgbClr val="FFFFFF"/>
                </a:solidFill>
                <a:effectLst/>
                <a:uLnTx/>
                <a:uFillTx/>
                <a:latin typeface="Monserrat"/>
                <a:cs typeface="Calibri"/>
              </a:rPr>
              <a:t>Programme</a:t>
            </a:r>
            <a:endParaRPr kumimoji="0" sz="9600" b="0" i="0" u="none" strike="noStrike" kern="0" cap="none" spc="0" normalizeH="0" baseline="0" noProof="0" dirty="0">
              <a:ln>
                <a:noFill/>
              </a:ln>
              <a:solidFill>
                <a:sysClr val="windowText" lastClr="000000"/>
              </a:solidFill>
              <a:effectLst/>
              <a:uLnTx/>
              <a:uFillTx/>
              <a:latin typeface="Monserrat"/>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3B17-D5E9-0304-7048-B8FDC727729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FE2024E-3441-BFF7-609D-A09588455760}"/>
              </a:ext>
            </a:extLst>
          </p:cNvPr>
          <p:cNvPicPr>
            <a:picLocks noChangeAspect="1"/>
          </p:cNvPicPr>
          <p:nvPr/>
        </p:nvPicPr>
        <p:blipFill>
          <a:blip r:embed="rId3"/>
          <a:srcRect b="19"/>
          <a:stretch/>
        </p:blipFill>
        <p:spPr>
          <a:xfrm>
            <a:off x="0" y="-21771"/>
            <a:ext cx="12191980" cy="6856718"/>
          </a:xfrm>
          <a:prstGeom prst="rect">
            <a:avLst/>
          </a:prstGeom>
        </p:spPr>
      </p:pic>
      <p:sp>
        <p:nvSpPr>
          <p:cNvPr id="3" name="Rectangle 1">
            <a:extLst>
              <a:ext uri="{FF2B5EF4-FFF2-40B4-BE49-F238E27FC236}">
                <a16:creationId xmlns:a16="http://schemas.microsoft.com/office/drawing/2014/main" id="{672D5C39-D938-61C5-2DD7-0822FD44F8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object 4">
            <a:extLst>
              <a:ext uri="{FF2B5EF4-FFF2-40B4-BE49-F238E27FC236}">
                <a16:creationId xmlns:a16="http://schemas.microsoft.com/office/drawing/2014/main" id="{7FFFF98C-7E74-395D-7449-9A5E33ED1C46}"/>
              </a:ext>
            </a:extLst>
          </p:cNvPr>
          <p:cNvSpPr txBox="1">
            <a:spLocks/>
          </p:cNvSpPr>
          <p:nvPr/>
        </p:nvSpPr>
        <p:spPr>
          <a:xfrm>
            <a:off x="-228600" y="21772"/>
            <a:ext cx="9699171" cy="1366400"/>
          </a:xfrm>
          <a:prstGeom prst="rect">
            <a:avLst/>
          </a:prstGeom>
        </p:spPr>
        <p:txBody>
          <a:bodyPr vert="horz" wrap="square" lIns="0" tIns="12065" rIns="0" bIns="0" rtlCol="0" anchor="b">
            <a:spAutoFit/>
          </a:bodyPr>
          <a:lstStyle>
            <a:lvl1pPr algn="ctr">
              <a:defRPr sz="6000" b="1" i="0">
                <a:solidFill>
                  <a:schemeClr val="bg1"/>
                </a:solidFill>
                <a:latin typeface="Calibri"/>
                <a:ea typeface="+mj-ea"/>
                <a:cs typeface="Calibri"/>
              </a:defRPr>
            </a:lvl1pPr>
          </a:lstStyle>
          <a:p>
            <a:pPr marL="2341880" marR="5080" lvl="0" indent="617220" algn="ctr" defTabSz="914400" eaLnBrk="1" fontAlgn="auto" latinLnBrk="0" hangingPunct="1">
              <a:lnSpc>
                <a:spcPct val="100000"/>
              </a:lnSpc>
              <a:spcBef>
                <a:spcPts val="95"/>
              </a:spcBef>
              <a:spcAft>
                <a:spcPts val="0"/>
              </a:spcAft>
              <a:buClrTx/>
              <a:buSzTx/>
              <a:buFontTx/>
              <a:buNone/>
              <a:tabLst/>
              <a:defRPr/>
            </a:pPr>
            <a:r>
              <a:rPr kumimoji="0" lang="en-US" sz="4400" b="1" i="0" u="none" strike="noStrike" kern="0" cap="none" spc="525" normalizeH="0" baseline="0" noProof="0" dirty="0">
                <a:ln>
                  <a:noFill/>
                </a:ln>
                <a:solidFill>
                  <a:prstClr val="black">
                    <a:lumMod val="50000"/>
                    <a:lumOff val="50000"/>
                  </a:prstClr>
                </a:solidFill>
                <a:effectLst/>
                <a:uLnTx/>
                <a:uFillTx/>
                <a:latin typeface="Monserrat"/>
                <a:ea typeface="+mj-ea"/>
                <a:cs typeface="Calibri"/>
              </a:rPr>
              <a:t>Join</a:t>
            </a:r>
            <a:r>
              <a:rPr kumimoji="0" lang="en-US" sz="4400" b="1" i="0" u="none" strike="noStrike" kern="0" cap="none" spc="235" normalizeH="0" baseline="0" noProof="0" dirty="0">
                <a:ln>
                  <a:noFill/>
                </a:ln>
                <a:solidFill>
                  <a:prstClr val="black">
                    <a:lumMod val="50000"/>
                    <a:lumOff val="50000"/>
                  </a:prstClr>
                </a:solidFill>
                <a:effectLst/>
                <a:uLnTx/>
                <a:uFillTx/>
                <a:latin typeface="Monserrat"/>
                <a:ea typeface="+mj-ea"/>
                <a:cs typeface="Calibri"/>
              </a:rPr>
              <a:t> </a:t>
            </a:r>
            <a:r>
              <a:rPr kumimoji="0" lang="en-US" sz="4400" b="1" i="0" u="none" strike="noStrike" kern="0" cap="none" spc="480" normalizeH="0" baseline="0" noProof="0" dirty="0">
                <a:ln>
                  <a:noFill/>
                </a:ln>
                <a:solidFill>
                  <a:prstClr val="black">
                    <a:lumMod val="50000"/>
                    <a:lumOff val="50000"/>
                  </a:prstClr>
                </a:solidFill>
                <a:effectLst/>
                <a:uLnTx/>
                <a:uFillTx/>
                <a:latin typeface="Monserrat"/>
                <a:ea typeface="+mj-ea"/>
                <a:cs typeface="Calibri"/>
              </a:rPr>
              <a:t>the</a:t>
            </a:r>
            <a:r>
              <a:rPr kumimoji="0" lang="en-US" sz="4400" b="1" i="0" u="none" strike="noStrike" kern="0" cap="none" spc="229" normalizeH="0" baseline="0" noProof="0" dirty="0">
                <a:ln>
                  <a:noFill/>
                </a:ln>
                <a:solidFill>
                  <a:prstClr val="black">
                    <a:lumMod val="50000"/>
                    <a:lumOff val="50000"/>
                  </a:prstClr>
                </a:solidFill>
                <a:effectLst/>
                <a:uLnTx/>
                <a:uFillTx/>
                <a:latin typeface="Monserrat"/>
                <a:ea typeface="+mj-ea"/>
                <a:cs typeface="Calibri"/>
              </a:rPr>
              <a:t> </a:t>
            </a:r>
            <a:r>
              <a:rPr kumimoji="0" lang="en-US" sz="4400" b="1" i="0" u="none" strike="noStrike" kern="0" cap="none" spc="385" normalizeH="0" baseline="0" noProof="0" dirty="0">
                <a:ln>
                  <a:noFill/>
                </a:ln>
                <a:solidFill>
                  <a:prstClr val="black">
                    <a:lumMod val="50000"/>
                    <a:lumOff val="50000"/>
                  </a:prstClr>
                </a:solidFill>
                <a:effectLst/>
                <a:uLnTx/>
                <a:uFillTx/>
                <a:latin typeface="Monserrat"/>
                <a:ea typeface="+mj-ea"/>
                <a:cs typeface="Calibri"/>
              </a:rPr>
              <a:t>free</a:t>
            </a:r>
            <a:r>
              <a:rPr kumimoji="0" lang="en-US" sz="4400" b="1" i="0" u="none" strike="noStrike" kern="0" cap="none" spc="250" normalizeH="0" baseline="0" noProof="0" dirty="0">
                <a:ln>
                  <a:noFill/>
                </a:ln>
                <a:solidFill>
                  <a:prstClr val="black">
                    <a:lumMod val="50000"/>
                    <a:lumOff val="50000"/>
                  </a:prstClr>
                </a:solidFill>
                <a:effectLst/>
                <a:uLnTx/>
                <a:uFillTx/>
                <a:latin typeface="Monserrat"/>
                <a:ea typeface="+mj-ea"/>
                <a:cs typeface="Calibri"/>
              </a:rPr>
              <a:t> </a:t>
            </a:r>
            <a:r>
              <a:rPr kumimoji="0" lang="en-US" sz="4400" b="1" i="0" u="none" strike="noStrike" kern="0" cap="none" spc="680" normalizeH="0" baseline="0" noProof="0" dirty="0">
                <a:ln>
                  <a:noFill/>
                </a:ln>
                <a:solidFill>
                  <a:prstClr val="black">
                    <a:lumMod val="50000"/>
                    <a:lumOff val="50000"/>
                  </a:prstClr>
                </a:solidFill>
                <a:effectLst/>
                <a:uLnTx/>
                <a:uFillTx/>
                <a:latin typeface="Monserrat"/>
                <a:ea typeface="+mj-ea"/>
                <a:cs typeface="Calibri"/>
              </a:rPr>
              <a:t>WUN </a:t>
            </a:r>
            <a:r>
              <a:rPr kumimoji="0" lang="en-US" sz="4400" b="1" i="0" u="none" strike="noStrike" kern="0" cap="none" spc="470" normalizeH="0" baseline="0" noProof="0" dirty="0">
                <a:ln>
                  <a:noFill/>
                </a:ln>
                <a:solidFill>
                  <a:prstClr val="black">
                    <a:lumMod val="50000"/>
                    <a:lumOff val="50000"/>
                  </a:prstClr>
                </a:solidFill>
                <a:effectLst/>
                <a:uLnTx/>
                <a:uFillTx/>
                <a:latin typeface="Monserrat"/>
                <a:ea typeface="+mj-ea"/>
                <a:cs typeface="Calibri"/>
              </a:rPr>
              <a:t>Mentoring</a:t>
            </a:r>
            <a:r>
              <a:rPr kumimoji="0" lang="en-US" sz="4400" b="1" i="0" u="none" strike="noStrike" kern="0" cap="none" spc="250" normalizeH="0" baseline="0" noProof="0" dirty="0">
                <a:ln>
                  <a:noFill/>
                </a:ln>
                <a:solidFill>
                  <a:prstClr val="black">
                    <a:lumMod val="50000"/>
                    <a:lumOff val="50000"/>
                  </a:prstClr>
                </a:solidFill>
                <a:effectLst/>
                <a:uLnTx/>
                <a:uFillTx/>
                <a:latin typeface="Monserrat"/>
                <a:ea typeface="+mj-ea"/>
                <a:cs typeface="Calibri"/>
              </a:rPr>
              <a:t> </a:t>
            </a:r>
            <a:r>
              <a:rPr kumimoji="0" lang="en-US" sz="4400" b="1" i="0" u="none" strike="noStrike" kern="0" cap="none" spc="605" normalizeH="0" baseline="0" noProof="0" dirty="0">
                <a:ln>
                  <a:noFill/>
                </a:ln>
                <a:solidFill>
                  <a:prstClr val="black">
                    <a:lumMod val="50000"/>
                    <a:lumOff val="50000"/>
                  </a:prstClr>
                </a:solidFill>
                <a:effectLst/>
                <a:uLnTx/>
                <a:uFillTx/>
                <a:latin typeface="Monserrat"/>
                <a:ea typeface="+mj-ea"/>
                <a:cs typeface="Calibri"/>
              </a:rPr>
              <a:t>Programme</a:t>
            </a:r>
            <a:endParaRPr kumimoji="0" lang="en-US" sz="4400" b="1" i="0" u="none" strike="noStrike" kern="0" cap="none" spc="0" normalizeH="0" baseline="0" noProof="0" dirty="0">
              <a:ln>
                <a:noFill/>
              </a:ln>
              <a:solidFill>
                <a:prstClr val="black">
                  <a:lumMod val="50000"/>
                  <a:lumOff val="50000"/>
                </a:prstClr>
              </a:solidFill>
              <a:effectLst/>
              <a:uLnTx/>
              <a:uFillTx/>
              <a:latin typeface="Monserrat"/>
              <a:ea typeface="+mj-ea"/>
              <a:cs typeface="Calibri"/>
            </a:endParaRPr>
          </a:p>
        </p:txBody>
      </p:sp>
      <p:sp>
        <p:nvSpPr>
          <p:cNvPr id="7" name="TextBox 6">
            <a:extLst>
              <a:ext uri="{FF2B5EF4-FFF2-40B4-BE49-F238E27FC236}">
                <a16:creationId xmlns:a16="http://schemas.microsoft.com/office/drawing/2014/main" id="{BD80791A-B993-1DB1-B6CF-C0EEC48CE8BC}"/>
              </a:ext>
            </a:extLst>
          </p:cNvPr>
          <p:cNvSpPr txBox="1"/>
          <p:nvPr/>
        </p:nvSpPr>
        <p:spPr>
          <a:xfrm>
            <a:off x="4359747" y="1747547"/>
            <a:ext cx="3200400" cy="38164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WUN offers mentoring to women at any stage of their career in the utilities sectors.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are hugely privileged to have over 180+ fantastic experienced mentors within the WUN mentoring Programme.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With growing numbers of Mentors and Mentees we are delighted with the community and support fostered within the mentoring programme</a:t>
            </a:r>
            <a:r>
              <a:rPr kumimoji="0" lang="en-GB" sz="1800" b="0" i="0" u="none" strike="noStrike" kern="0" cap="none" spc="0" normalizeH="0" baseline="0" noProof="0" dirty="0">
                <a:ln>
                  <a:noFill/>
                </a:ln>
                <a:solidFill>
                  <a:prstClr val="white"/>
                </a:solidFill>
                <a:effectLst/>
                <a:uLnTx/>
                <a:uFillTx/>
              </a:rPr>
              <a:t>.</a:t>
            </a:r>
          </a:p>
        </p:txBody>
      </p:sp>
      <p:sp>
        <p:nvSpPr>
          <p:cNvPr id="8" name="object 3">
            <a:extLst>
              <a:ext uri="{FF2B5EF4-FFF2-40B4-BE49-F238E27FC236}">
                <a16:creationId xmlns:a16="http://schemas.microsoft.com/office/drawing/2014/main" id="{68A54FBF-507D-4EFF-2444-3B55689F9A47}"/>
              </a:ext>
            </a:extLst>
          </p:cNvPr>
          <p:cNvSpPr txBox="1"/>
          <p:nvPr/>
        </p:nvSpPr>
        <p:spPr>
          <a:xfrm>
            <a:off x="1600200" y="6197914"/>
            <a:ext cx="10591800" cy="567463"/>
          </a:xfrm>
          <a:prstGeom prst="rect">
            <a:avLst/>
          </a:prstGeom>
        </p:spPr>
        <p:txBody>
          <a:bodyPr vert="horz" wrap="square" lIns="0" tIns="13335" rIns="0" bIns="0" rtlCol="0">
            <a:spAutoFit/>
          </a:bodyPr>
          <a:lstStyle/>
          <a:p>
            <a:pPr marL="0" marR="2085975"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00" normalizeH="0" baseline="0" noProof="0" dirty="0">
                <a:ln>
                  <a:noFill/>
                </a:ln>
                <a:solidFill>
                  <a:srgbClr val="7E7E7E"/>
                </a:solidFill>
                <a:effectLst/>
                <a:uLnTx/>
                <a:uFillTx/>
                <a:latin typeface="Century Gothic"/>
                <a:ea typeface="Open Sans" panose="020B0606030504020204" pitchFamily="34" charset="0"/>
                <a:cs typeface="Open Sans" panose="020B0606030504020204" pitchFamily="34" charset="0"/>
              </a:rPr>
              <a:t>If</a:t>
            </a:r>
            <a:r>
              <a:rPr kumimoji="0" lang="en-US" sz="1800" b="0" i="0" u="none" strike="noStrike" kern="0" cap="none" spc="100" normalizeH="0" baseline="0" noProof="0" dirty="0">
                <a:ln>
                  <a:noFill/>
                </a:ln>
                <a:solidFill>
                  <a:srgbClr val="FFFFFF"/>
                </a:solidFill>
                <a:effectLst/>
                <a:uLnTx/>
                <a:uFillTx/>
                <a:latin typeface="Century Gothic"/>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sz="1800" b="0" i="0" u="none" strike="noStrike" kern="0" cap="none" spc="-1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are</a:t>
            </a:r>
            <a:r>
              <a:rPr kumimoji="0" sz="1800" b="0" i="0" u="none" strike="noStrike" kern="0" cap="none" spc="-1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interested</a:t>
            </a:r>
            <a:r>
              <a:rPr kumimoji="0" sz="1800" b="0" i="0" u="none" strike="noStrike" kern="0" cap="none" spc="-3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3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a:t>
            </a:r>
            <a:r>
              <a:rPr kumimoji="0" sz="1800" b="0" i="0"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becoming</a:t>
            </a:r>
            <a:r>
              <a:rPr kumimoji="0" sz="1800" b="0" i="0" u="none" strike="noStrike" kern="0" cap="none" spc="-2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20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sz="1800" b="0" i="0" u="none" strike="noStrike" kern="0" cap="none" spc="-1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Mentor</a:t>
            </a:r>
            <a:r>
              <a:rPr kumimoji="0" sz="1800" b="0" i="0"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sz="1800" b="0" i="0" u="none" strike="noStrike" kern="0" cap="none" spc="-1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Mentee,</a:t>
            </a:r>
            <a:endPar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2087245" lvl="0" indent="0" algn="ctr" defTabSz="914400" eaLnBrk="1" fontAlgn="auto" latinLnBrk="0" hangingPunct="1">
              <a:lnSpc>
                <a:spcPct val="100000"/>
              </a:lnSpc>
              <a:spcBef>
                <a:spcPts val="5"/>
              </a:spcBef>
              <a:spcAft>
                <a:spcPts val="0"/>
              </a:spcAft>
              <a:buClrTx/>
              <a:buSzTx/>
              <a:buFontTx/>
              <a:buNone/>
              <a:tabLst/>
              <a:defRPr/>
            </a:pP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please</a:t>
            </a:r>
            <a:r>
              <a:rPr kumimoji="0" sz="1800" b="0" i="0" u="none" strike="noStrike" kern="0" cap="none" spc="-1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visit</a:t>
            </a:r>
            <a:r>
              <a:rPr kumimoji="0" sz="1800" b="0" i="0" u="none" strike="noStrike" kern="0" cap="none" spc="1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9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our</a:t>
            </a:r>
            <a:r>
              <a:rPr kumimoji="0" sz="1800" b="0" i="0" u="none" strike="noStrike" kern="0" cap="none" spc="1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website:</a:t>
            </a:r>
            <a:r>
              <a:rPr kumimoji="0" sz="1800" b="0" i="0" u="none" strike="noStrike" kern="0" cap="none" spc="3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1" i="0" u="none" strike="noStrike" kern="0" cap="none" spc="19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https://wun.onpld.com</a:t>
            </a:r>
            <a:endPar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text on a piece of paper&#10;&#10;AI-generated content may be incorrect.">
            <a:extLst>
              <a:ext uri="{FF2B5EF4-FFF2-40B4-BE49-F238E27FC236}">
                <a16:creationId xmlns:a16="http://schemas.microsoft.com/office/drawing/2014/main" id="{E5400FA9-1183-5AA9-634C-841B9C800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971" y="1780204"/>
            <a:ext cx="3986270" cy="3843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s picture on a grey background&#10;&#10;AI-generated content may be incorrect.">
            <a:extLst>
              <a:ext uri="{FF2B5EF4-FFF2-40B4-BE49-F238E27FC236}">
                <a16:creationId xmlns:a16="http://schemas.microsoft.com/office/drawing/2014/main" id="{D613B46C-62A5-32E8-ADB3-184FF9E5E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622" y="1747547"/>
            <a:ext cx="3854301" cy="3854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51459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543" y="-76200"/>
            <a:ext cx="12279086" cy="6934200"/>
            <a:chOff x="0" y="0"/>
            <a:chExt cx="12155805" cy="6858000"/>
          </a:xfrm>
        </p:grpSpPr>
        <p:pic>
          <p:nvPicPr>
            <p:cNvPr id="3" name="object 3"/>
            <p:cNvPicPr/>
            <p:nvPr/>
          </p:nvPicPr>
          <p:blipFill>
            <a:blip r:embed="rId2" cstate="print"/>
            <a:stretch>
              <a:fillRect/>
            </a:stretch>
          </p:blipFill>
          <p:spPr>
            <a:xfrm>
              <a:off x="0" y="0"/>
              <a:ext cx="12155423" cy="6857997"/>
            </a:xfrm>
            <a:prstGeom prst="rect">
              <a:avLst/>
            </a:prstGeom>
          </p:spPr>
        </p:pic>
        <p:pic>
          <p:nvPicPr>
            <p:cNvPr id="4" name="object 4"/>
            <p:cNvPicPr/>
            <p:nvPr/>
          </p:nvPicPr>
          <p:blipFill>
            <a:blip r:embed="rId3" cstate="print"/>
            <a:stretch>
              <a:fillRect/>
            </a:stretch>
          </p:blipFill>
          <p:spPr>
            <a:xfrm>
              <a:off x="9552431" y="5087111"/>
              <a:ext cx="2602992" cy="1770886"/>
            </a:xfrm>
            <a:prstGeom prst="rect">
              <a:avLst/>
            </a:prstGeom>
          </p:spPr>
        </p:pic>
      </p:grpSp>
      <p:sp>
        <p:nvSpPr>
          <p:cNvPr id="5" name="object 5"/>
          <p:cNvSpPr txBox="1">
            <a:spLocks noGrp="1"/>
          </p:cNvSpPr>
          <p:nvPr>
            <p:ph type="title"/>
          </p:nvPr>
        </p:nvSpPr>
        <p:spPr>
          <a:xfrm>
            <a:off x="-54429" y="860824"/>
            <a:ext cx="12231622" cy="1859483"/>
          </a:xfrm>
          <a:prstGeom prst="rect">
            <a:avLst/>
          </a:prstGeom>
        </p:spPr>
        <p:txBody>
          <a:bodyPr vert="horz" wrap="square" lIns="0" tIns="12700" rIns="0" bIns="0" rtlCol="0">
            <a:spAutoFit/>
          </a:bodyPr>
          <a:lstStyle/>
          <a:p>
            <a:pPr marL="12700" algn="ctr">
              <a:lnSpc>
                <a:spcPct val="100000"/>
              </a:lnSpc>
              <a:spcBef>
                <a:spcPts val="100"/>
              </a:spcBef>
            </a:pPr>
            <a:r>
              <a:rPr spc="1305" dirty="0">
                <a:latin typeface="Monserrat"/>
              </a:rPr>
              <a:t>Podcast</a:t>
            </a:r>
            <a:r>
              <a:rPr lang="en-US" spc="1305" dirty="0">
                <a:latin typeface="Monserrat"/>
              </a:rPr>
              <a:t>s, Video </a:t>
            </a:r>
            <a:br>
              <a:rPr lang="en-US" spc="1305" dirty="0">
                <a:latin typeface="Monserrat"/>
              </a:rPr>
            </a:br>
            <a:r>
              <a:rPr lang="en-US" spc="1305" dirty="0">
                <a:latin typeface="Monserrat"/>
              </a:rPr>
              <a:t>Podcasts </a:t>
            </a:r>
            <a:r>
              <a:rPr lang="en-GB" spc="1305" dirty="0">
                <a:latin typeface="Monserrat"/>
              </a:rPr>
              <a:t>&amp; Blogs</a:t>
            </a:r>
            <a:endParaRPr dirty="0">
              <a:latin typeface="Monserrat"/>
            </a:endParaRPr>
          </a:p>
        </p:txBody>
      </p:sp>
      <p:sp>
        <p:nvSpPr>
          <p:cNvPr id="6" name="object 6"/>
          <p:cNvSpPr txBox="1"/>
          <p:nvPr/>
        </p:nvSpPr>
        <p:spPr>
          <a:xfrm>
            <a:off x="3505200" y="2819400"/>
            <a:ext cx="4383405" cy="3629660"/>
          </a:xfrm>
          <a:prstGeom prst="rect">
            <a:avLst/>
          </a:prstGeom>
        </p:spPr>
        <p:txBody>
          <a:bodyPr vert="horz" wrap="square" lIns="0" tIns="12700" rIns="0" bIns="0" rtlCol="0">
            <a:spAutoFit/>
          </a:bodyPr>
          <a:lstStyle/>
          <a:p>
            <a:pPr marL="584200" marR="5080" lvl="0" indent="-572135" defTabSz="914400" eaLnBrk="1" fontAlgn="auto" latinLnBrk="0" hangingPunct="1">
              <a:lnSpc>
                <a:spcPct val="100000"/>
              </a:lnSpc>
              <a:spcBef>
                <a:spcPts val="100"/>
              </a:spcBef>
              <a:spcAft>
                <a:spcPts val="0"/>
              </a:spcAft>
              <a:buClrTx/>
              <a:buSzTx/>
              <a:buFont typeface="Century Gothic"/>
              <a:buChar char="-"/>
              <a:tabLst>
                <a:tab pos="584200" algn="l"/>
              </a:tabLst>
              <a:defRPr/>
            </a:pPr>
            <a:r>
              <a:rPr kumimoji="0" sz="3600" b="1" i="0" u="none" strike="noStrike" kern="0" cap="none" spc="409" normalizeH="0" baseline="0" noProof="0" dirty="0">
                <a:ln>
                  <a:noFill/>
                </a:ln>
                <a:solidFill>
                  <a:srgbClr val="FFFFFF"/>
                </a:solidFill>
                <a:effectLst/>
                <a:uLnTx/>
                <a:uFillTx/>
                <a:latin typeface="Calibri"/>
                <a:cs typeface="Calibri"/>
              </a:rPr>
              <a:t>Inspiring</a:t>
            </a:r>
            <a:r>
              <a:rPr kumimoji="0" sz="3600" b="1" i="0" u="none" strike="noStrike" kern="0" cap="none" spc="265" normalizeH="0" baseline="0" noProof="0" dirty="0">
                <a:ln>
                  <a:noFill/>
                </a:ln>
                <a:solidFill>
                  <a:srgbClr val="FFFFFF"/>
                </a:solidFill>
                <a:effectLst/>
                <a:uLnTx/>
                <a:uFillTx/>
                <a:latin typeface="Calibri"/>
                <a:cs typeface="Calibri"/>
              </a:rPr>
              <a:t> </a:t>
            </a:r>
            <a:r>
              <a:rPr kumimoji="0" sz="3600" b="1" i="0" u="none" strike="noStrike" kern="0" cap="none" spc="400" normalizeH="0" baseline="0" noProof="0" dirty="0">
                <a:ln>
                  <a:noFill/>
                </a:ln>
                <a:solidFill>
                  <a:srgbClr val="FFFFFF"/>
                </a:solidFill>
                <a:effectLst/>
                <a:uLnTx/>
                <a:uFillTx/>
                <a:latin typeface="Calibri"/>
                <a:cs typeface="Calibri"/>
              </a:rPr>
              <a:t>career </a:t>
            </a:r>
            <a:r>
              <a:rPr kumimoji="0" sz="3600" b="1" i="0" u="none" strike="noStrike" kern="0" cap="none" spc="360" normalizeH="0" baseline="0" noProof="0" dirty="0">
                <a:ln>
                  <a:noFill/>
                </a:ln>
                <a:solidFill>
                  <a:srgbClr val="FFFFFF"/>
                </a:solidFill>
                <a:effectLst/>
                <a:uLnTx/>
                <a:uFillTx/>
                <a:latin typeface="Calibri"/>
                <a:cs typeface="Calibri"/>
              </a:rPr>
              <a:t>stories</a:t>
            </a:r>
            <a:endParaRPr kumimoji="0" sz="3600" b="0" i="0" u="none" strike="noStrike" kern="0" cap="none" spc="0" normalizeH="0" baseline="0" noProof="0" dirty="0">
              <a:ln>
                <a:noFill/>
              </a:ln>
              <a:solidFill>
                <a:sysClr val="windowText" lastClr="000000"/>
              </a:solidFill>
              <a:effectLst/>
              <a:uLnTx/>
              <a:uFillTx/>
              <a:latin typeface="Calibri"/>
              <a:cs typeface="Calibri"/>
            </a:endParaRPr>
          </a:p>
          <a:p>
            <a:pPr marL="584200" marR="0" lvl="0" indent="-571500" defTabSz="914400" eaLnBrk="1" fontAlgn="auto" latinLnBrk="0" hangingPunct="1">
              <a:lnSpc>
                <a:spcPct val="100000"/>
              </a:lnSpc>
              <a:spcBef>
                <a:spcPts val="5"/>
              </a:spcBef>
              <a:spcAft>
                <a:spcPts val="0"/>
              </a:spcAft>
              <a:buClrTx/>
              <a:buSzTx/>
              <a:buFont typeface="Century Gothic"/>
              <a:buChar char="-"/>
              <a:tabLst>
                <a:tab pos="584200" algn="l"/>
              </a:tabLst>
              <a:defRPr/>
            </a:pPr>
            <a:r>
              <a:rPr kumimoji="0" sz="3600" b="1" i="0" u="none" strike="noStrike" kern="0" cap="none" spc="415" normalizeH="0" baseline="0" noProof="0" dirty="0">
                <a:ln>
                  <a:noFill/>
                </a:ln>
                <a:solidFill>
                  <a:srgbClr val="FFFFFF"/>
                </a:solidFill>
                <a:effectLst/>
                <a:uLnTx/>
                <a:uFillTx/>
                <a:latin typeface="Calibri"/>
                <a:cs typeface="Calibri"/>
              </a:rPr>
              <a:t>Industry</a:t>
            </a:r>
            <a:r>
              <a:rPr kumimoji="0" sz="3600" b="1" i="0" u="none" strike="noStrike" kern="0" cap="none" spc="229" normalizeH="0" baseline="0" noProof="0" dirty="0">
                <a:ln>
                  <a:noFill/>
                </a:ln>
                <a:solidFill>
                  <a:srgbClr val="FFFFFF"/>
                </a:solidFill>
                <a:effectLst/>
                <a:uLnTx/>
                <a:uFillTx/>
                <a:latin typeface="Calibri"/>
                <a:cs typeface="Calibri"/>
              </a:rPr>
              <a:t> </a:t>
            </a:r>
            <a:r>
              <a:rPr kumimoji="0" sz="3600" b="1" i="0" u="none" strike="noStrike" kern="0" cap="none" spc="405" normalizeH="0" baseline="0" noProof="0" dirty="0">
                <a:ln>
                  <a:noFill/>
                </a:ln>
                <a:solidFill>
                  <a:srgbClr val="FFFFFF"/>
                </a:solidFill>
                <a:effectLst/>
                <a:uLnTx/>
                <a:uFillTx/>
                <a:latin typeface="Calibri"/>
                <a:cs typeface="Calibri"/>
              </a:rPr>
              <a:t>topics</a:t>
            </a:r>
            <a:endParaRPr kumimoji="0" sz="3600" b="0" i="0" u="none" strike="noStrike" kern="0" cap="none" spc="0" normalizeH="0" baseline="0" noProof="0" dirty="0">
              <a:ln>
                <a:noFill/>
              </a:ln>
              <a:solidFill>
                <a:sysClr val="windowText" lastClr="000000"/>
              </a:solidFill>
              <a:effectLst/>
              <a:uLnTx/>
              <a:uFillTx/>
              <a:latin typeface="Calibri"/>
              <a:cs typeface="Calibri"/>
            </a:endParaRPr>
          </a:p>
          <a:p>
            <a:pPr marL="584200" marR="469900" lvl="0" indent="-572135" defTabSz="914400" eaLnBrk="1" fontAlgn="auto" latinLnBrk="0" hangingPunct="1">
              <a:lnSpc>
                <a:spcPct val="100000"/>
              </a:lnSpc>
              <a:spcBef>
                <a:spcPts val="0"/>
              </a:spcBef>
              <a:spcAft>
                <a:spcPts val="0"/>
              </a:spcAft>
              <a:buClrTx/>
              <a:buSzTx/>
              <a:buFont typeface="Century Gothic"/>
              <a:buChar char="-"/>
              <a:tabLst>
                <a:tab pos="584200" algn="l"/>
              </a:tabLst>
              <a:defRPr/>
            </a:pPr>
            <a:r>
              <a:rPr kumimoji="0" sz="3600" b="1" i="0" u="none" strike="noStrike" kern="0" cap="none" spc="415" normalizeH="0" baseline="0" noProof="0" dirty="0">
                <a:ln>
                  <a:noFill/>
                </a:ln>
                <a:solidFill>
                  <a:srgbClr val="FFFFFF"/>
                </a:solidFill>
                <a:effectLst/>
                <a:uLnTx/>
                <a:uFillTx/>
                <a:latin typeface="Calibri"/>
                <a:cs typeface="Calibri"/>
              </a:rPr>
              <a:t>Personal </a:t>
            </a:r>
            <a:r>
              <a:rPr kumimoji="0" sz="3600" b="1" i="0" u="none" strike="noStrike" kern="0" cap="none" spc="420" normalizeH="0" baseline="0" noProof="0" dirty="0">
                <a:ln>
                  <a:noFill/>
                </a:ln>
                <a:solidFill>
                  <a:srgbClr val="FFFFFF"/>
                </a:solidFill>
                <a:effectLst/>
                <a:uLnTx/>
                <a:uFillTx/>
                <a:latin typeface="Calibri"/>
                <a:cs typeface="Calibri"/>
              </a:rPr>
              <a:t>development.</a:t>
            </a:r>
            <a:endParaRPr kumimoji="0" sz="3600" b="0" i="0" u="none" strike="noStrike" kern="0" cap="none" spc="0" normalizeH="0" baseline="0" noProof="0" dirty="0">
              <a:ln>
                <a:noFill/>
              </a:ln>
              <a:solidFill>
                <a:sysClr val="windowText" lastClr="000000"/>
              </a:solidFill>
              <a:effectLst/>
              <a:uLnTx/>
              <a:uFillTx/>
              <a:latin typeface="Calibri"/>
              <a:cs typeface="Calibri"/>
            </a:endParaRPr>
          </a:p>
          <a:p>
            <a:pPr marL="420370" marR="0" lvl="0" indent="0" defTabSz="914400" eaLnBrk="1" fontAlgn="auto" latinLnBrk="0" hangingPunct="1">
              <a:lnSpc>
                <a:spcPct val="100000"/>
              </a:lnSpc>
              <a:spcBef>
                <a:spcPts val="3410"/>
              </a:spcBef>
              <a:spcAft>
                <a:spcPts val="0"/>
              </a:spcAft>
              <a:buClrTx/>
              <a:buSzTx/>
              <a:buFontTx/>
              <a:buNone/>
              <a:tabLst/>
              <a:defRPr/>
            </a:pPr>
            <a:r>
              <a:rPr kumimoji="0" sz="2800" b="1" i="0" u="none" strike="noStrike" kern="0" cap="none" spc="-10" normalizeH="0" baseline="0" noProof="0" dirty="0">
                <a:ln>
                  <a:noFill/>
                </a:ln>
                <a:solidFill>
                  <a:srgbClr val="FFFFFF"/>
                </a:solidFill>
                <a:effectLst/>
                <a:uLnTx/>
                <a:uFillTx/>
                <a:latin typeface="Calibri"/>
                <a:cs typeface="Calibri"/>
              </a:rPr>
              <a:t>https://thewun.co.uk</a:t>
            </a:r>
            <a:endParaRPr kumimoji="0" sz="28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7" name="object 7"/>
          <p:cNvPicPr/>
          <p:nvPr/>
        </p:nvPicPr>
        <p:blipFill>
          <a:blip r:embed="rId4" cstate="print"/>
          <a:stretch>
            <a:fillRect/>
          </a:stretch>
        </p:blipFill>
        <p:spPr>
          <a:xfrm>
            <a:off x="196595" y="196595"/>
            <a:ext cx="914400"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3B17-D5E9-0304-7048-B8FDC727729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FE2024E-3441-BFF7-609D-A09588455760}"/>
              </a:ext>
            </a:extLst>
          </p:cNvPr>
          <p:cNvPicPr>
            <a:picLocks noChangeAspect="1"/>
          </p:cNvPicPr>
          <p:nvPr/>
        </p:nvPicPr>
        <p:blipFill>
          <a:blip r:embed="rId3"/>
          <a:srcRect b="19"/>
          <a:stretch/>
        </p:blipFill>
        <p:spPr>
          <a:xfrm>
            <a:off x="1201" y="12487"/>
            <a:ext cx="12191980" cy="6856718"/>
          </a:xfrm>
          <a:prstGeom prst="rect">
            <a:avLst/>
          </a:prstGeom>
        </p:spPr>
      </p:pic>
      <p:sp>
        <p:nvSpPr>
          <p:cNvPr id="3" name="Rectangle 1">
            <a:extLst>
              <a:ext uri="{FF2B5EF4-FFF2-40B4-BE49-F238E27FC236}">
                <a16:creationId xmlns:a16="http://schemas.microsoft.com/office/drawing/2014/main" id="{672D5C39-D938-61C5-2DD7-0822FD44F8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object 9">
            <a:extLst>
              <a:ext uri="{FF2B5EF4-FFF2-40B4-BE49-F238E27FC236}">
                <a16:creationId xmlns:a16="http://schemas.microsoft.com/office/drawing/2014/main" id="{629F7B25-8520-5A79-308F-8079F7B3B6F8}"/>
              </a:ext>
            </a:extLst>
          </p:cNvPr>
          <p:cNvSpPr txBox="1"/>
          <p:nvPr/>
        </p:nvSpPr>
        <p:spPr>
          <a:xfrm>
            <a:off x="1509870" y="5956432"/>
            <a:ext cx="9172258" cy="843821"/>
          </a:xfrm>
          <a:prstGeom prst="rect">
            <a:avLst/>
          </a:prstGeom>
        </p:spPr>
        <p:txBody>
          <a:bodyPr vert="horz" wrap="square" lIns="0" tIns="12700" rIns="0" bIns="0" rtlCol="0">
            <a:spAutoFit/>
          </a:bodyPr>
          <a:lstStyle/>
          <a:p>
            <a:pPr marL="692150" marR="41910" lvl="0" indent="-64960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sz="1800" b="0" i="0" u="none" strike="noStrike" kern="0" cap="none" spc="5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can</a:t>
            </a:r>
            <a:r>
              <a:rPr kumimoji="0" sz="1800" b="0" i="0" u="none" strike="noStrike" kern="0" cap="none" spc="7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follow</a:t>
            </a:r>
            <a:r>
              <a:rPr kumimoji="0" sz="1800" b="0" i="0" u="none" strike="noStrike" kern="0" cap="none" spc="7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7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our</a:t>
            </a:r>
            <a:r>
              <a:rPr kumimoji="0" sz="1800" b="0" i="0" u="none" strike="noStrike" kern="0" cap="none" spc="7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podcast</a:t>
            </a:r>
            <a:r>
              <a:rPr kumimoji="0" sz="1800" b="0" i="0" u="none" strike="noStrike" kern="0" cap="none" spc="6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on</a:t>
            </a:r>
            <a:r>
              <a:rPr kumimoji="0" sz="1800" b="0" i="0" u="none" strike="noStrike" kern="0" cap="none" spc="5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Apple</a:t>
            </a:r>
            <a:r>
              <a:rPr kumimoji="0" sz="1800" b="0" i="0" u="none" strike="noStrike" kern="0" cap="none" spc="8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Podcasts,</a:t>
            </a:r>
            <a:r>
              <a:rPr kumimoji="0" sz="1800" b="0" i="0" u="none" strike="noStrike" kern="0" cap="none" spc="5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Spotify,</a:t>
            </a:r>
            <a:r>
              <a:rPr kumimoji="0" sz="1800" b="0" i="0" u="none" strike="noStrike" kern="0" cap="none" spc="8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Amazon</a:t>
            </a:r>
            <a:r>
              <a:rPr kumimoji="0" sz="1800" b="0" i="0" u="none" strike="noStrike" kern="0" cap="none" spc="3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6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Music</a:t>
            </a:r>
            <a:r>
              <a:rPr kumimoji="0" sz="1800" b="0" i="0" u="none" strike="noStrike" kern="0" cap="none" spc="7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2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wherever</a:t>
            </a:r>
            <a:r>
              <a:rPr kumimoji="0" sz="1800" b="0" i="0" u="none" strike="noStrike" kern="0" cap="none" spc="3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else</a:t>
            </a:r>
            <a:r>
              <a:rPr kumimoji="0" sz="1800" b="0" i="0" u="none" strike="noStrike" kern="0" cap="none" spc="3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sz="1800" b="0" i="0" u="none" strike="noStrike" kern="0" cap="none" spc="4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get</a:t>
            </a:r>
            <a:r>
              <a:rPr kumimoji="0" sz="1800" b="0" i="0" u="none" strike="noStrike" kern="0" cap="none" spc="3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5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your</a:t>
            </a:r>
            <a:r>
              <a:rPr kumimoji="0" sz="1800" b="0" i="0" u="none" strike="noStrike" kern="0" cap="none" spc="4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podcasts</a:t>
            </a:r>
            <a:r>
              <a:rPr kumimoji="0" sz="1800" b="0" i="0" u="none" strike="noStrike" kern="0" cap="none" spc="2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sz="1800" b="0" i="0" u="none" strike="noStrike" kern="0" cap="none" spc="5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3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just</a:t>
            </a:r>
            <a:r>
              <a:rPr kumimoji="0" sz="1800" b="0" i="0" u="none" strike="noStrike" kern="0" cap="none" spc="2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search</a:t>
            </a:r>
            <a:r>
              <a:rPr kumimoji="0" sz="1800" b="0" i="0" u="none" strike="noStrike" kern="0" cap="none" spc="2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5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“WUN4ALL”.</a:t>
            </a:r>
            <a:endPar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sz="1800" b="0" i="0" u="none" strike="noStrike" kern="0" cap="none" spc="2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13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just</a:t>
            </a:r>
            <a:r>
              <a:rPr kumimoji="0" sz="1800" b="0" i="0"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click</a:t>
            </a:r>
            <a:r>
              <a:rPr kumimoji="0" sz="1800" b="0" i="0" u="none" strike="noStrike" kern="0" cap="none" spc="5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8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through</a:t>
            </a:r>
            <a:r>
              <a:rPr kumimoji="0" sz="1800" b="0" i="0" u="none" strike="noStrike" kern="0" cap="none" spc="-1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8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from</a:t>
            </a:r>
            <a:r>
              <a:rPr kumimoji="0" sz="1800" b="0" i="0" u="none" strike="noStrike" kern="0" cap="none" spc="2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5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sz="1800" b="0" i="0" u="none" strike="noStrike" kern="0" cap="none" spc="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website:</a:t>
            </a:r>
            <a:r>
              <a:rPr kumimoji="0" sz="1800" b="0" i="0" u="none" strike="noStrike" kern="0" cap="none" spc="4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800" b="1" i="0" u="heavy" strike="noStrike" kern="0" cap="none" spc="180" normalizeH="0" baseline="0" noProof="0" dirty="0">
                <a:ln>
                  <a:noFill/>
                </a:ln>
                <a:solidFill>
                  <a:prstClr val="black">
                    <a:lumMod val="50000"/>
                    <a:lumOff val="50000"/>
                  </a:prstClr>
                </a:solidFill>
                <a:effectLst/>
                <a:uLnTx/>
                <a:uFill>
                  <a:solidFill>
                    <a:srgbClr val="FFFFFF"/>
                  </a:solidFill>
                </a:u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https://thewun.co.uk/news-blogs/</a:t>
            </a:r>
            <a:endParaRPr kumimoji="0" sz="18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10">
            <a:extLst>
              <a:ext uri="{FF2B5EF4-FFF2-40B4-BE49-F238E27FC236}">
                <a16:creationId xmlns:a16="http://schemas.microsoft.com/office/drawing/2014/main" id="{5B5A2CF5-1CB5-D33B-DF00-E4CB2AD4387D}"/>
              </a:ext>
            </a:extLst>
          </p:cNvPr>
          <p:cNvSpPr txBox="1">
            <a:spLocks/>
          </p:cNvSpPr>
          <p:nvPr/>
        </p:nvSpPr>
        <p:spPr>
          <a:xfrm>
            <a:off x="3211903" y="260216"/>
            <a:ext cx="5768192" cy="1720984"/>
          </a:xfrm>
          <a:prstGeom prst="rect">
            <a:avLst/>
          </a:prstGeom>
        </p:spPr>
        <p:txBody>
          <a:bodyPr vert="horz" wrap="square" lIns="0" tIns="114300" rIns="0" bIns="0" rtlCol="0" anchor="b">
            <a:spAutoFit/>
          </a:bodyPr>
          <a:lstStyle>
            <a:lvl1pPr algn="ctr">
              <a:defRPr sz="6000" b="1" i="0">
                <a:solidFill>
                  <a:schemeClr val="bg1"/>
                </a:solidFill>
                <a:latin typeface="Calibri"/>
                <a:ea typeface="+mj-ea"/>
                <a:cs typeface="Calibri"/>
              </a:defRPr>
            </a:lvl1pPr>
          </a:lstStyle>
          <a:p>
            <a:pPr marL="0" marR="0" lvl="0" indent="0" algn="ctr" defTabSz="914400" eaLnBrk="1" fontAlgn="auto" latinLnBrk="0" hangingPunct="1">
              <a:lnSpc>
                <a:spcPct val="100000"/>
              </a:lnSpc>
              <a:spcBef>
                <a:spcPts val="900"/>
              </a:spcBef>
              <a:spcAft>
                <a:spcPts val="0"/>
              </a:spcAft>
              <a:buClrTx/>
              <a:buSzTx/>
              <a:buFontTx/>
              <a:buNone/>
              <a:tabLst/>
              <a:defRPr/>
            </a:pPr>
            <a:r>
              <a:rPr kumimoji="0" lang="en-US" sz="4800" b="1" i="0" u="none" strike="noStrike" kern="0" cap="none" spc="705" normalizeH="0" baseline="0" noProof="0" dirty="0">
                <a:ln>
                  <a:noFill/>
                </a:ln>
                <a:solidFill>
                  <a:prstClr val="black">
                    <a:lumMod val="50000"/>
                    <a:lumOff val="50000"/>
                  </a:prstClr>
                </a:solidFill>
                <a:effectLst/>
                <a:uLnTx/>
                <a:uFillTx/>
                <a:latin typeface="Monserrat"/>
                <a:ea typeface="+mj-ea"/>
                <a:cs typeface="Calibri"/>
              </a:rPr>
              <a:t>WUN</a:t>
            </a:r>
            <a:r>
              <a:rPr kumimoji="0" lang="en-US" sz="4800" b="1" i="0" u="none" strike="noStrike" kern="0" cap="none" spc="254" normalizeH="0" baseline="0" noProof="0" dirty="0">
                <a:ln>
                  <a:noFill/>
                </a:ln>
                <a:solidFill>
                  <a:prstClr val="black">
                    <a:lumMod val="50000"/>
                    <a:lumOff val="50000"/>
                  </a:prstClr>
                </a:solidFill>
                <a:effectLst/>
                <a:uLnTx/>
                <a:uFillTx/>
                <a:latin typeface="Monserrat"/>
                <a:ea typeface="+mj-ea"/>
                <a:cs typeface="Calibri"/>
              </a:rPr>
              <a:t> </a:t>
            </a:r>
            <a:r>
              <a:rPr kumimoji="0" lang="en-US" sz="4800" b="1" i="0" u="none" strike="noStrike" kern="0" cap="none" spc="535" normalizeH="0" baseline="0" noProof="0" dirty="0">
                <a:ln>
                  <a:noFill/>
                </a:ln>
                <a:solidFill>
                  <a:prstClr val="black">
                    <a:lumMod val="50000"/>
                    <a:lumOff val="50000"/>
                  </a:prstClr>
                </a:solidFill>
                <a:effectLst/>
                <a:uLnTx/>
                <a:uFillTx/>
                <a:latin typeface="Monserrat"/>
                <a:ea typeface="+mj-ea"/>
                <a:cs typeface="Calibri"/>
              </a:rPr>
              <a:t>Podcasts</a:t>
            </a:r>
            <a:endParaRPr kumimoji="0" lang="en-US" sz="4800" b="1" i="0" u="none" strike="noStrike" kern="0" cap="none" spc="0" normalizeH="0" baseline="0" noProof="0" dirty="0">
              <a:ln>
                <a:noFill/>
              </a:ln>
              <a:solidFill>
                <a:prstClr val="black">
                  <a:lumMod val="50000"/>
                  <a:lumOff val="50000"/>
                </a:prstClr>
              </a:solidFill>
              <a:effectLst/>
              <a:uLnTx/>
              <a:uFillTx/>
              <a:latin typeface="Monserrat"/>
              <a:ea typeface="+mj-ea"/>
              <a:cs typeface="Calibri"/>
            </a:endParaRPr>
          </a:p>
          <a:p>
            <a:pPr marL="12700" marR="5080" lvl="0" indent="0" algn="ctr" defTabSz="914400" eaLnBrk="1" fontAlgn="auto" latinLnBrk="0" hangingPunct="1">
              <a:lnSpc>
                <a:spcPct val="100000"/>
              </a:lnSpc>
              <a:spcBef>
                <a:spcPts val="484"/>
              </a:spcBef>
              <a:spcAft>
                <a:spcPts val="0"/>
              </a:spcAft>
              <a:buClrTx/>
              <a:buSzTx/>
              <a:buFontTx/>
              <a:buNone/>
              <a:tabLst/>
              <a:defRPr/>
            </a:pPr>
            <a:r>
              <a:rPr kumimoji="0" lang="en-US" sz="2400" b="0" i="0" u="none" strike="noStrike" kern="0" cap="none" spc="14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Listen</a:t>
            </a:r>
            <a:r>
              <a:rPr kumimoji="0" lang="en-US" sz="2400" b="0" i="0" u="none" strike="noStrike" kern="0" cap="none" spc="-2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to</a:t>
            </a:r>
            <a:r>
              <a:rPr kumimoji="0" lang="en-US" sz="2400" b="0" i="0" u="none" strike="noStrike" kern="0" cap="none" spc="-1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9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our</a:t>
            </a:r>
            <a:r>
              <a:rPr kumimoji="0" lang="en-US" sz="2400" b="0" i="0" u="none" strike="noStrike" kern="0" cap="none" spc="-2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6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latest</a:t>
            </a:r>
            <a:r>
              <a:rPr kumimoji="0" lang="en-US" sz="2400" b="0" i="0" u="none" strike="noStrike" kern="0" cap="none" spc="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podcasts</a:t>
            </a:r>
          </a:p>
          <a:p>
            <a:pPr marL="12700" marR="5080" lvl="0" indent="0" algn="ctr" defTabSz="914400" eaLnBrk="1" fontAlgn="auto" latinLnBrk="0" hangingPunct="1">
              <a:lnSpc>
                <a:spcPct val="100000"/>
              </a:lnSpc>
              <a:spcBef>
                <a:spcPts val="484"/>
              </a:spcBef>
              <a:spcAft>
                <a:spcPts val="0"/>
              </a:spcAft>
              <a:buClrTx/>
              <a:buSzTx/>
              <a:buFontTx/>
              <a:buNone/>
              <a:tabLst/>
              <a:defRPr/>
            </a:pPr>
            <a:r>
              <a:rPr kumimoji="0" lang="en-US" sz="2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More </a:t>
            </a:r>
            <a:r>
              <a:rPr kumimoji="0" lang="en-US" sz="2400" b="0" i="0" u="none" strike="noStrike" kern="0" cap="none" spc="5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coming</a:t>
            </a:r>
            <a:r>
              <a:rPr kumimoji="0" lang="en-US" sz="2400" b="0" i="0" u="none" strike="noStrike" kern="0" cap="none" spc="-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55"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soon</a:t>
            </a:r>
            <a:r>
              <a:rPr kumimoji="0" lang="en-US" sz="2400" b="0" i="0" u="none" strike="noStrike" kern="0" cap="none" spc="-1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0" cap="none" spc="-5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Rounded Corners 15">
            <a:extLst>
              <a:ext uri="{FF2B5EF4-FFF2-40B4-BE49-F238E27FC236}">
                <a16:creationId xmlns:a16="http://schemas.microsoft.com/office/drawing/2014/main" id="{96F4EE3D-E54A-7CD4-F4F4-A14A56804E47}"/>
              </a:ext>
            </a:extLst>
          </p:cNvPr>
          <p:cNvSpPr/>
          <p:nvPr/>
        </p:nvSpPr>
        <p:spPr>
          <a:xfrm>
            <a:off x="464083" y="2362200"/>
            <a:ext cx="5495639" cy="3466087"/>
          </a:xfrm>
          <a:prstGeom prst="roundRect">
            <a:avLst>
              <a:gd name="adj" fmla="val 11328"/>
            </a:avLst>
          </a:prstGeom>
          <a:solidFill>
            <a:schemeClr val="bg1">
              <a:lumMod val="8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4A7EB99-29C7-6A04-6F80-71C1695CDBB5}"/>
              </a:ext>
            </a:extLst>
          </p:cNvPr>
          <p:cNvSpPr txBox="1"/>
          <p:nvPr/>
        </p:nvSpPr>
        <p:spPr>
          <a:xfrm>
            <a:off x="609600" y="2661162"/>
            <a:ext cx="4983116" cy="2677656"/>
          </a:xfrm>
          <a:prstGeom prst="rect">
            <a:avLst/>
          </a:prstGeom>
          <a:noFill/>
        </p:spPr>
        <p:txBody>
          <a:bodyPr wrap="square" rtlCol="0">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this latest </a:t>
            </a:r>
            <a:r>
              <a:rPr kumimoji="0" lang="en-US" sz="14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Sophia Goring reflects on Business Stream’s success at the Women in Utilities Awards </a:t>
            </a:r>
            <a:r>
              <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winning the Best Community Outreach Award. She talks through the initiatives Business Stream has been leading in working with young people and partner organisations in their communities to provide meaningful workplace experiences and how they are inspiring more young women to consider a role in the water industry.</a:t>
            </a:r>
          </a:p>
          <a:p>
            <a:pPr marL="0" marR="0" lvl="0" indent="0" defTabSz="914400" eaLnBrk="1" fontAlgn="base"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Sophia currently works with a number of charities and social enterprises, with a particular focus on supporting young people. </a:t>
            </a:r>
          </a:p>
        </p:txBody>
      </p:sp>
      <p:sp>
        <p:nvSpPr>
          <p:cNvPr id="17" name="Rectangle: Rounded Corners 16">
            <a:extLst>
              <a:ext uri="{FF2B5EF4-FFF2-40B4-BE49-F238E27FC236}">
                <a16:creationId xmlns:a16="http://schemas.microsoft.com/office/drawing/2014/main" id="{4D640680-4371-2BC5-928A-26CF4AD3F267}"/>
              </a:ext>
            </a:extLst>
          </p:cNvPr>
          <p:cNvSpPr/>
          <p:nvPr/>
        </p:nvSpPr>
        <p:spPr>
          <a:xfrm>
            <a:off x="6277466" y="2361635"/>
            <a:ext cx="5611847" cy="3466087"/>
          </a:xfrm>
          <a:prstGeom prst="roundRect">
            <a:avLst>
              <a:gd name="adj" fmla="val 10386"/>
            </a:avLst>
          </a:prstGeom>
          <a:solidFill>
            <a:schemeClr val="bg1">
              <a:lumMod val="8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C5242F4-D537-C593-8524-34671AF4F565}"/>
              </a:ext>
            </a:extLst>
          </p:cNvPr>
          <p:cNvSpPr txBox="1"/>
          <p:nvPr/>
        </p:nvSpPr>
        <p:spPr>
          <a:xfrm>
            <a:off x="6422604" y="2622448"/>
            <a:ext cx="5159796" cy="267765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this episode , we are joined </a:t>
            </a:r>
            <a:r>
              <a:rPr kumimoji="0" lang="en-US" sz="1400" b="1"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by Sarah Wilson from Valda Energy</a:t>
            </a:r>
            <a:r>
              <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to reflect on her journey being diagnosed with ADHD. From her journey at school and throughout her career, we discuss what it was like to navigate work and daily life without a clear understanding of neurodiversity, exploring the personal challenges and emotions that came with that experience.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We discuss where individuals, managers, and teams can turn for reliable resources and support, and highlight the benefits that emerge when workplaces genuinely embrace neurodiverse talent.</a:t>
            </a:r>
          </a:p>
        </p:txBody>
      </p:sp>
      <p:pic>
        <p:nvPicPr>
          <p:cNvPr id="12" name="Picture 11" descr="A person with a microphone&#10;&#10;AI-generated content may be incorrect.">
            <a:extLst>
              <a:ext uri="{FF2B5EF4-FFF2-40B4-BE49-F238E27FC236}">
                <a16:creationId xmlns:a16="http://schemas.microsoft.com/office/drawing/2014/main" id="{BD5D85E7-5F4B-F051-6C2A-4D5F58E72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1200" y="129652"/>
            <a:ext cx="2335429" cy="2335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erson with a microphone and a headshot&#10;&#10;AI-generated content may be incorrect.">
            <a:extLst>
              <a:ext uri="{FF2B5EF4-FFF2-40B4-BE49-F238E27FC236}">
                <a16:creationId xmlns:a16="http://schemas.microsoft.com/office/drawing/2014/main" id="{2F4DDCE9-6448-0D79-866D-9ED2E7BE4E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600" y="159817"/>
            <a:ext cx="2331434" cy="2331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7187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UPDATE" val="True"/>
  <p:tag name="MIO_FALLBACK_LAYOUT" val="10"/>
  <p:tag name="MIO_SHOW_DATE" val="False"/>
  <p:tag name="MIO_SHOW_FOOTER" val="False"/>
  <p:tag name="MIO_SHOW_PAGENUMBER" val="False"/>
  <p:tag name="MIO_AVOID_BLANK_LAYOUT" val="False"/>
  <p:tag name="MIO_CD_LAYOUT_VALID_AREA" val="False"/>
  <p:tag name="MIO_EMBED_FONT" val="False"/>
  <p:tag name="MIO_MATCH_COLOR_SCHEME" val="False"/>
  <p:tag name="MIO_EKGUID" val="eb6f9806-6aca-42a5-a15d-21eb542aa4f3"/>
  <p:tag name="MIO_DBID" val="D7590C14-188D-4365-94A4-B777FB29057E"/>
  <p:tag name="MIO_OBJECTNAME" val="# E.ON"/>
  <p:tag name="MIO_NUMBER_OF_VALID_LAYOUTS" val="27"/>
  <p:tag name="MIO_VERSION" val="20.06.2023 11:00:13"/>
  <p:tag name="MIO_LASTDOWNLOADED" val="01.08.2023 07:08:57.546"/>
  <p:tag name="MIO_CDID" val="4d0307e6-a3f9-4dd6-817a-a971db264043"/>
</p:tagLst>
</file>

<file path=ppt/tags/tag1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4.xml><?xml version="1.0" encoding="utf-8"?>
<p:tagLst xmlns:a="http://schemas.openxmlformats.org/drawingml/2006/main" xmlns:r="http://schemas.openxmlformats.org/officeDocument/2006/relationships" xmlns:p="http://schemas.openxmlformats.org/presentationml/2006/main">
  <p:tag name="ORIGINAL_WIDTH" val="905.7551"/>
  <p:tag name="ORIGINAL_HEIGHT" val="74.64189"/>
  <p:tag name="GUIDESTITLESHAPE" val="True"/>
</p:tagLst>
</file>

<file path=ppt/tags/tag45.xml><?xml version="1.0" encoding="utf-8"?>
<p:tagLst xmlns:a="http://schemas.openxmlformats.org/drawingml/2006/main" xmlns:r="http://schemas.openxmlformats.org/officeDocument/2006/relationships" xmlns:p="http://schemas.openxmlformats.org/presentationml/2006/main">
  <p:tag name="GUIDESFOOTERSHAPE" val="True"/>
</p:tagLst>
</file>

<file path=ppt/tags/tag46.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47.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48.xml><?xml version="1.0" encoding="utf-8"?>
<p:tagLst xmlns:a="http://schemas.openxmlformats.org/drawingml/2006/main" xmlns:r="http://schemas.openxmlformats.org/officeDocument/2006/relationships" xmlns:p="http://schemas.openxmlformats.org/presentationml/2006/main">
  <p:tag name="ORIGINAL_WIDTH" val="379.4155"/>
  <p:tag name="ORIGINAL_HEIGHT" val="95.56425"/>
</p:tagLst>
</file>

<file path=ppt/tags/tag49.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0.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51.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52.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9.xml><?xml version="1.0" encoding="utf-8"?>
<p:tagLst xmlns:a="http://schemas.openxmlformats.org/drawingml/2006/main" xmlns:r="http://schemas.openxmlformats.org/officeDocument/2006/relationships" xmlns:p="http://schemas.openxmlformats.org/presentationml/2006/main">
  <p:tag name="MIO_SKIP_CDCHECK" val="True"/>
</p:tagLst>
</file>

<file path=ppt/theme/theme1.xml><?xml version="1.0" encoding="utf-8"?>
<a:theme xmlns:a="http://schemas.openxmlformats.org/drawingml/2006/main" name="South Staffordshire Plc">
  <a:themeElements>
    <a:clrScheme name="South Staffordshire Plc">
      <a:dk1>
        <a:srgbClr val="002E5F"/>
      </a:dk1>
      <a:lt1>
        <a:srgbClr val="FFFFFF"/>
      </a:lt1>
      <a:dk2>
        <a:srgbClr val="00508B"/>
      </a:dk2>
      <a:lt2>
        <a:srgbClr val="F1F9FD"/>
      </a:lt2>
      <a:accent1>
        <a:srgbClr val="1A9EDA"/>
      </a:accent1>
      <a:accent2>
        <a:srgbClr val="E11B38"/>
      </a:accent2>
      <a:accent3>
        <a:srgbClr val="F5F5F5"/>
      </a:accent3>
      <a:accent4>
        <a:srgbClr val="F79820"/>
      </a:accent4>
      <a:accent5>
        <a:srgbClr val="FED900"/>
      </a:accent5>
      <a:accent6>
        <a:srgbClr val="009F00"/>
      </a:accent6>
      <a:hlink>
        <a:srgbClr val="1A9EDA"/>
      </a:hlink>
      <a:folHlink>
        <a:srgbClr val="1A9E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E.ON">
  <a:themeElements>
    <a:clrScheme name="E.ON 2024-03-22">
      <a:dk1>
        <a:srgbClr val="1A1A1A"/>
      </a:dk1>
      <a:lt1>
        <a:srgbClr val="FFFFFF"/>
      </a:lt1>
      <a:dk2>
        <a:srgbClr val="1A1A1A"/>
      </a:dk2>
      <a:lt2>
        <a:srgbClr val="FFFFFF"/>
      </a:lt2>
      <a:accent1>
        <a:srgbClr val="EA1B0A"/>
      </a:accent1>
      <a:accent2>
        <a:srgbClr val="9D1207"/>
      </a:accent2>
      <a:accent3>
        <a:srgbClr val="F05B48"/>
      </a:accent3>
      <a:accent4>
        <a:srgbClr val="F6C1B0"/>
      </a:accent4>
      <a:accent5>
        <a:srgbClr val="961482"/>
      </a:accent5>
      <a:accent6>
        <a:srgbClr val="CA6FBA"/>
      </a:accent6>
      <a:hlink>
        <a:srgbClr val="1A1A1A"/>
      </a:hlink>
      <a:folHlink>
        <a:srgbClr val="1A1A1A"/>
      </a:folHlink>
    </a:clrScheme>
    <a:fontScheme name="Benutzerdefiniert 45">
      <a:majorFont>
        <a:latin typeface="EON Brix Sans"/>
        <a:ea typeface=""/>
        <a:cs typeface=""/>
      </a:majorFont>
      <a:minorFont>
        <a:latin typeface="EON Bri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72000" tIns="72000" rIns="72000" bIns="72000" rtlCol="0" anchor="ctr"/>
      <a:lstStyle>
        <a:defPPr algn="ctr" defTabSz="540000">
          <a:lnSpc>
            <a:spcPct val="120000"/>
          </a:lnSpc>
          <a:spcAft>
            <a:spcPts val="400"/>
          </a:spcAft>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defTabSz="540000">
          <a:lnSpc>
            <a:spcPct val="120000"/>
          </a:lnSpc>
          <a:spcAft>
            <a:spcPts val="400"/>
          </a:spcAft>
          <a:defRPr dirty="0"/>
        </a:defPPr>
      </a:lstStyle>
    </a:txDef>
  </a:objectDefaults>
  <a:extraClrSchemeLst/>
  <a:custClrLst>
    <a:custClr name="Red 100">
      <a:srgbClr val="F6E5DC"/>
    </a:custClr>
    <a:custClr name="Red 200">
      <a:srgbClr val="F6C1B0"/>
    </a:custClr>
    <a:custClr name="Red 300">
      <a:srgbClr val="F59A86"/>
    </a:custClr>
    <a:custClr name="Red 400">
      <a:srgbClr val="F05B48"/>
    </a:custClr>
    <a:custClr name="Red 500">
      <a:srgbClr val="EA1B0A"/>
    </a:custClr>
    <a:custClr name="Red 600">
      <a:srgbClr val="C41708"/>
    </a:custClr>
    <a:custClr name="Red 700">
      <a:srgbClr val="9D1207"/>
    </a:custClr>
    <a:custClr name="Red 800">
      <a:srgbClr val="750E05"/>
    </a:custClr>
    <a:custClr name="Red 900">
      <a:srgbClr val="4E0903"/>
    </a:custClr>
    <a:custClr>
      <a:srgbClr val="FFFFFF"/>
    </a:custClr>
    <a:custClr name="Purple 100">
      <a:srgbClr val="F0D8EB"/>
    </a:custClr>
    <a:custClr name="Purple 200">
      <a:srgbClr val="DBA6D1"/>
    </a:custClr>
    <a:custClr name="Purple 300">
      <a:srgbClr val="CA6FBA"/>
    </a:custClr>
    <a:custClr name="Purple 400">
      <a:srgbClr val="B0429D"/>
    </a:custClr>
    <a:custClr name="Purple 500">
      <a:srgbClr val="961482"/>
    </a:custClr>
    <a:custClr name="Purple 600">
      <a:srgbClr val="821171"/>
    </a:custClr>
    <a:custClr name="Purple 700">
      <a:srgbClr val="710F62"/>
    </a:custClr>
    <a:custClr name="Purple 800">
      <a:srgbClr val="5F0C52"/>
    </a:custClr>
    <a:custClr name="Purple 900">
      <a:srgbClr val="4D0A42"/>
    </a:custClr>
    <a:custClr>
      <a:srgbClr val="FFFFFF"/>
    </a:custClr>
    <a:custClr name="Grey 100">
      <a:srgbClr val="F8F5F2"/>
    </a:custClr>
    <a:custClr name="Grey 200">
      <a:srgbClr val="F0EBE5"/>
    </a:custClr>
    <a:custClr name="Grey 300">
      <a:srgbClr val="D7D0CC"/>
    </a:custClr>
    <a:custClr name="Grey 400">
      <a:srgbClr val="B3ACA9"/>
    </a:custClr>
    <a:custClr name="Grey 500">
      <a:srgbClr val="958D8B"/>
    </a:custClr>
    <a:custClr name="Grey 600">
      <a:srgbClr val="767676"/>
    </a:custClr>
    <a:custClr name="Grey 700">
      <a:srgbClr val="5C5C5C"/>
    </a:custClr>
    <a:custClr name="Grey 800">
      <a:srgbClr val="404040"/>
    </a:custClr>
    <a:custClr name="Grey 900">
      <a:srgbClr val="262626"/>
    </a:custClr>
    <a:custClr>
      <a:srgbClr val="FFFFFF"/>
    </a:custClr>
    <a:custClr name="Blue 100">
      <a:srgbClr val="CCEBFF"/>
    </a:custClr>
    <a:custClr name="Blue 200">
      <a:srgbClr val="A3DAFF"/>
    </a:custClr>
    <a:custClr name="Blue 300">
      <a:srgbClr val="7ACAFF"/>
    </a:custClr>
    <a:custClr name="Blue 400">
      <a:srgbClr val="52BAFF"/>
    </a:custClr>
    <a:custClr name="Blue 500">
      <a:srgbClr val="27A9FF"/>
    </a:custClr>
    <a:custClr name="Blue 600">
      <a:srgbClr val="0093F5"/>
    </a:custClr>
    <a:custClr name="Blue 700">
      <a:srgbClr val="0075C2"/>
    </a:custClr>
    <a:custClr name="Blue 800">
      <a:srgbClr val="00568F"/>
    </a:custClr>
    <a:custClr name="Blue 900">
      <a:srgbClr val="00375C"/>
    </a:custClr>
    <a:custClr>
      <a:srgbClr val="FFFFFF"/>
    </a:custClr>
  </a:custClrLst>
  <a:extLst>
    <a:ext uri="{05A4C25C-085E-4340-85A3-A5531E510DB2}">
      <thm15:themeFamily xmlns:thm15="http://schemas.microsoft.com/office/thememl/2012/main" name="EON_Presentation_2024-05-02.pptx" id="{0206D5E6-5062-4286-A867-5B217FA8F690}" vid="{91EED338-B89F-41DA-BC56-111418877839}"/>
    </a:ext>
  </a:extLst>
</a:theme>
</file>

<file path=ppt/theme/theme5.xml><?xml version="1.0" encoding="utf-8"?>
<a:theme xmlns:a="http://schemas.openxmlformats.org/drawingml/2006/main" name="1_Office Theme">
  <a:themeElements>
    <a:clrScheme name="__WSP">
      <a:dk1>
        <a:srgbClr val="000000"/>
      </a:dk1>
      <a:lt1>
        <a:srgbClr val="FFFFFF"/>
      </a:lt1>
      <a:dk2>
        <a:srgbClr val="404040"/>
      </a:dk2>
      <a:lt2>
        <a:srgbClr val="CCCCCC"/>
      </a:lt2>
      <a:accent1>
        <a:srgbClr val="FF372F"/>
      </a:accent1>
      <a:accent2>
        <a:srgbClr val="CC2126"/>
      </a:accent2>
      <a:accent3>
        <a:srgbClr val="680005"/>
      </a:accent3>
      <a:accent4>
        <a:srgbClr val="9A9A9A"/>
      </a:accent4>
      <a:accent5>
        <a:srgbClr val="CCCCCC"/>
      </a:accent5>
      <a:accent6>
        <a:srgbClr val="E1E1E1"/>
      </a:accent6>
      <a:hlink>
        <a:srgbClr val="000000"/>
      </a:hlink>
      <a:folHlink>
        <a:srgbClr val="4040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Blue 1">
      <a:srgbClr val="1594FD"/>
    </a:custClr>
    <a:custClr name="Blue 2">
      <a:srgbClr val="162E76"/>
    </a:custClr>
    <a:custClr name="Orange 1">
      <a:srgbClr val="F35B05"/>
    </a:custClr>
    <a:custClr name="Custom Color 4">
      <a:srgbClr val="C33900"/>
    </a:custClr>
    <a:custClr name="Yellow 1">
      <a:srgbClr val="FFD10A"/>
    </a:custClr>
    <a:custClr name="Yellow 2">
      <a:srgbClr val="FEA513"/>
    </a:custClr>
    <a:custClr name="Green 1">
      <a:srgbClr val="496C1A"/>
    </a:custClr>
    <a:custClr name="Green 2">
      <a:srgbClr val="224807"/>
    </a:custClr>
    <a:custClr name="Brown 1">
      <a:srgbClr val="B16F4F"/>
    </a:custClr>
    <a:custClr name="Brown 2">
      <a:srgbClr val="4C2C00"/>
    </a:custClr>
  </a:custClrLst>
  <a:extLst>
    <a:ext uri="{05A4C25C-085E-4340-85A3-A5531E510DB2}">
      <thm15:themeFamily xmlns:thm15="http://schemas.microsoft.com/office/thememl/2012/main" name="en-gb_Presentation_Simple.potx" id="{8E0DA360-F236-4138-A7BF-0DCFAEA57D26}" vid="{B89A6019-997B-4B43-80FC-AEE9894E2072}"/>
    </a:ext>
  </a:extLst>
</a:theme>
</file>

<file path=ppt/theme/theme6.xml><?xml version="1.0" encoding="utf-8"?>
<a:theme xmlns:a="http://schemas.openxmlformats.org/drawingml/2006/main" name="Hydrosave">
  <a:themeElements>
    <a:clrScheme name="New Hydrosave Colours">
      <a:dk1>
        <a:srgbClr val="00161E"/>
      </a:dk1>
      <a:lt1>
        <a:srgbClr val="FFFFFF"/>
      </a:lt1>
      <a:dk2>
        <a:srgbClr val="0F2C3F"/>
      </a:dk2>
      <a:lt2>
        <a:srgbClr val="B8EDFF"/>
      </a:lt2>
      <a:accent1>
        <a:srgbClr val="05BAFF"/>
      </a:accent1>
      <a:accent2>
        <a:srgbClr val="E11B38"/>
      </a:accent2>
      <a:accent3>
        <a:srgbClr val="FF9820"/>
      </a:accent3>
      <a:accent4>
        <a:srgbClr val="00BB00"/>
      </a:accent4>
      <a:accent5>
        <a:srgbClr val="6F808C"/>
      </a:accent5>
      <a:accent6>
        <a:srgbClr val="B7BFC5"/>
      </a:accent6>
      <a:hlink>
        <a:srgbClr val="05BAFF"/>
      </a:hlink>
      <a:folHlink>
        <a:srgbClr val="05BA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bd1f061-722f-45f3-ba4e-535a9b2ca3f9" xsi:nil="true"/>
    <lcf76f155ced4ddcb4097134ff3c332f xmlns="e2215168-83d6-4acb-9ca9-51d9063d84b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D1378CFEA90F4E9E7592A51837E73F" ma:contentTypeVersion="13" ma:contentTypeDescription="Create a new document." ma:contentTypeScope="" ma:versionID="b85596e530c3b3c7b00d59d56b8ae3cd">
  <xsd:schema xmlns:xsd="http://www.w3.org/2001/XMLSchema" xmlns:xs="http://www.w3.org/2001/XMLSchema" xmlns:p="http://schemas.microsoft.com/office/2006/metadata/properties" xmlns:ns2="e2215168-83d6-4acb-9ca9-51d9063d84b7" xmlns:ns3="2bd1f061-722f-45f3-ba4e-535a9b2ca3f9" targetNamespace="http://schemas.microsoft.com/office/2006/metadata/properties" ma:root="true" ma:fieldsID="841c0be46ea9e6ba00c43286434808af" ns2:_="" ns3:_="">
    <xsd:import namespace="e2215168-83d6-4acb-9ca9-51d9063d84b7"/>
    <xsd:import namespace="2bd1f061-722f-45f3-ba4e-535a9b2ca3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15168-83d6-4acb-9ca9-51d9063d8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9cc5acd-d7e8-492b-a9f8-5c75d95ff49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d1f061-722f-45f3-ba4e-535a9b2ca3f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ec677a2-764a-4904-a948-2d9b13b9a438}" ma:internalName="TaxCatchAll" ma:showField="CatchAllData" ma:web="2bd1f061-722f-45f3-ba4e-535a9b2ca3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742D6A-5405-4027-A588-A470DB8C8FF8}">
  <ds:schemaRefs>
    <ds:schemaRef ds:uri="http://schemas.microsoft.com/office/2006/documentManagement/types"/>
    <ds:schemaRef ds:uri="http://purl.org/dc/terms/"/>
    <ds:schemaRef ds:uri="e2215168-83d6-4acb-9ca9-51d9063d84b7"/>
    <ds:schemaRef ds:uri="http://schemas.microsoft.com/office/infopath/2007/PartnerControls"/>
    <ds:schemaRef ds:uri="http://purl.org/dc/dcmitype/"/>
    <ds:schemaRef ds:uri="http://schemas.microsoft.com/office/2006/metadata/properties"/>
    <ds:schemaRef ds:uri="http://purl.org/dc/elements/1.1/"/>
    <ds:schemaRef ds:uri="http://schemas.openxmlformats.org/package/2006/metadata/core-properties"/>
    <ds:schemaRef ds:uri="2bd1f061-722f-45f3-ba4e-535a9b2ca3f9"/>
    <ds:schemaRef ds:uri="http://www.w3.org/XML/1998/namespace"/>
  </ds:schemaRefs>
</ds:datastoreItem>
</file>

<file path=customXml/itemProps2.xml><?xml version="1.0" encoding="utf-8"?>
<ds:datastoreItem xmlns:ds="http://schemas.openxmlformats.org/officeDocument/2006/customXml" ds:itemID="{2720C4EE-BB06-477C-A295-A9F473E0BD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215168-83d6-4acb-9ca9-51d9063d84b7"/>
    <ds:schemaRef ds:uri="2bd1f061-722f-45f3-ba4e-535a9b2ca3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FB40F3-7108-49AE-AFA0-67558ACB76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0</TotalTime>
  <Words>2330</Words>
  <Application>Microsoft Office PowerPoint</Application>
  <PresentationFormat>Widescreen</PresentationFormat>
  <Paragraphs>244</Paragraphs>
  <Slides>35</Slides>
  <Notes>17</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35</vt:i4>
      </vt:variant>
    </vt:vector>
  </HeadingPairs>
  <TitlesOfParts>
    <vt:vector size="58" baseType="lpstr">
      <vt:lpstr>Aptos</vt:lpstr>
      <vt:lpstr>Aptos Display</vt:lpstr>
      <vt:lpstr>Arial</vt:lpstr>
      <vt:lpstr>Calibri</vt:lpstr>
      <vt:lpstr>Century Gothic</vt:lpstr>
      <vt:lpstr>EON Brix Sans</vt:lpstr>
      <vt:lpstr>EON Office Head</vt:lpstr>
      <vt:lpstr>Inter Tight</vt:lpstr>
      <vt:lpstr>Inter Tight Black</vt:lpstr>
      <vt:lpstr>Monserrat</vt:lpstr>
      <vt:lpstr>Montserrat</vt:lpstr>
      <vt:lpstr>Myriad Pro</vt:lpstr>
      <vt:lpstr>Myriad Pro Light</vt:lpstr>
      <vt:lpstr>Open Sans</vt:lpstr>
      <vt:lpstr>Segoe UI Symbol</vt:lpstr>
      <vt:lpstr>Wingdings</vt:lpstr>
      <vt:lpstr>South Staffordshire Plc</vt:lpstr>
      <vt:lpstr>Office Theme</vt:lpstr>
      <vt:lpstr>2_Office Theme</vt:lpstr>
      <vt:lpstr>E.ON</vt:lpstr>
      <vt:lpstr>1_Office Theme</vt:lpstr>
      <vt:lpstr>Hydrosave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Podcasts, Video  Podcasts &amp; Blogs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Highlights</vt:lpstr>
      <vt:lpstr>What support do we offer?</vt:lpstr>
      <vt:lpstr>PowerPoint Presentation</vt:lpstr>
      <vt:lpstr>PowerPoint Presentation</vt:lpstr>
      <vt:lpstr>Connect with Us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Bishop</dc:creator>
  <cp:lastModifiedBy>Helen Rints</cp:lastModifiedBy>
  <cp:revision>143</cp:revision>
  <dcterms:created xsi:type="dcterms:W3CDTF">2021-02-07T17:39:36Z</dcterms:created>
  <dcterms:modified xsi:type="dcterms:W3CDTF">2025-11-17T07:53:13Z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0x01010028D1378CFEA90F4E9E7592A51837E73F</vt:lpwstr>
  </property>
  <property fmtid="{D5CDD505-2E9C-101B-9397-08002B2CF9AE}" pid="3" name="MediaServiceImageTags">
    <vt:lpwstr/>
  </property>
</Properties>
</file>