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76.jpg" ContentType="image/jpeg"/>
  <Override PartName="/ppt/media/image83.jpg" ContentType="image/jpeg"/>
  <Override PartName="/ppt/notesSlides/notesSlide1.xml" ContentType="application/vnd.openxmlformats-officedocument.presentationml.notesSlide+xml"/>
  <Override PartName="/ppt/media/image85.jpg" ContentType="image/jpeg"/>
  <Override PartName="/ppt/notesSlides/notesSlide2.xml" ContentType="application/vnd.openxmlformats-officedocument.presentationml.notesSlide+xml"/>
  <Override PartName="/ppt/media/image89.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04.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06.jpg" ContentType="image/jpeg"/>
  <Override PartName="/ppt/media/image107.jpg" ContentType="image/jpeg"/>
  <Override PartName="/ppt/media/image108.jpg" ContentType="image/jpeg"/>
  <Override PartName="/ppt/media/image109.jpg" ContentType="image/jpeg"/>
  <Override PartName="/ppt/notesSlides/notesSlide10.xml" ContentType="application/vnd.openxmlformats-officedocument.presentationml.notesSlide+xml"/>
  <Override PartName="/ppt/media/image110.jpg" ContentType="image/jpeg"/>
  <Override PartName="/ppt/notesSlides/notesSlide11.xml" ContentType="application/vnd.openxmlformats-officedocument.presentationml.notesSlide+xml"/>
  <Override PartName="/ppt/media/image111.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13.jpg" ContentType="image/jpeg"/>
  <Override PartName="/ppt/notesSlides/notesSlide14.xml" ContentType="application/vnd.openxmlformats-officedocument.presentationml.notesSlide+xml"/>
  <Override PartName="/ppt/media/image114.jpg" ContentType="image/jpeg"/>
  <Override PartName="/ppt/notesSlides/notesSlide15.xml" ContentType="application/vnd.openxmlformats-officedocument.presentationml.notesSlide+xml"/>
  <Override PartName="/ppt/media/image115.jpg" ContentType="image/jpeg"/>
  <Override PartName="/ppt/notesSlides/notesSlide16.xml" ContentType="application/vnd.openxmlformats-officedocument.presentationml.notesSlide+xml"/>
  <Override PartName="/ppt/media/image116.jpg" ContentType="image/jpeg"/>
  <Override PartName="/ppt/notesSlides/notesSlide17.xml" ContentType="application/vnd.openxmlformats-officedocument.presentationml.notesSlide+xml"/>
  <Override PartName="/ppt/media/image117.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25.jpg" ContentType="image/jpeg"/>
  <Override PartName="/ppt/notesSlides/notesSlide26.xml" ContentType="application/vnd.openxmlformats-officedocument.presentationml.notesSlide+xml"/>
  <Override PartName="/ppt/media/image126.jpg" ContentType="image/jpeg"/>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 id="2147483823" r:id="rId5"/>
    <p:sldMasterId id="2147483857" r:id="rId6"/>
    <p:sldMasterId id="2147483869" r:id="rId7"/>
    <p:sldMasterId id="2147483875" r:id="rId8"/>
  </p:sldMasterIdLst>
  <p:notesMasterIdLst>
    <p:notesMasterId r:id="rId41"/>
  </p:notesMasterIdLst>
  <p:sldIdLst>
    <p:sldId id="2147469650" r:id="rId9"/>
    <p:sldId id="2147469630" r:id="rId10"/>
    <p:sldId id="2147469608" r:id="rId11"/>
    <p:sldId id="257" r:id="rId12"/>
    <p:sldId id="2147469651" r:id="rId13"/>
    <p:sldId id="2146847892" r:id="rId14"/>
    <p:sldId id="2147469631" r:id="rId15"/>
    <p:sldId id="280" r:id="rId16"/>
    <p:sldId id="2147469657" r:id="rId17"/>
    <p:sldId id="2147469658" r:id="rId18"/>
    <p:sldId id="2147469611" r:id="rId19"/>
    <p:sldId id="258" r:id="rId20"/>
    <p:sldId id="260" r:id="rId21"/>
    <p:sldId id="262" r:id="rId22"/>
    <p:sldId id="263" r:id="rId23"/>
    <p:sldId id="264" r:id="rId24"/>
    <p:sldId id="275" r:id="rId25"/>
    <p:sldId id="277" r:id="rId26"/>
    <p:sldId id="2147469665" r:id="rId27"/>
    <p:sldId id="282" r:id="rId28"/>
    <p:sldId id="287" r:id="rId29"/>
    <p:sldId id="2146847914" r:id="rId30"/>
    <p:sldId id="2147469607" r:id="rId31"/>
    <p:sldId id="2147469610" r:id="rId32"/>
    <p:sldId id="2147469653" r:id="rId33"/>
    <p:sldId id="2146847839" r:id="rId34"/>
    <p:sldId id="2147469659" r:id="rId35"/>
    <p:sldId id="2147469660" r:id="rId36"/>
    <p:sldId id="2147469661" r:id="rId37"/>
    <p:sldId id="2147469662" r:id="rId38"/>
    <p:sldId id="2147469663" r:id="rId39"/>
    <p:sldId id="2147469652" r:id="rId40"/>
  </p:sldIdLst>
  <p:sldSz cx="12192000" cy="6858000"/>
  <p:notesSz cx="6858000" cy="9144000"/>
  <p:custDataLst>
    <p:tags r:id="rId42"/>
  </p:custData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guidance" id="{6D78092A-E549-4357-9443-D1DEA2304217}">
          <p14:sldIdLst/>
        </p14:section>
        <p14:section name="Simple slide deck" id="{8C8AAB05-82A4-4BC6-9D3B-F8334241BD82}">
          <p14:sldIdLst>
            <p14:sldId id="2147469650"/>
            <p14:sldId id="2147469630"/>
            <p14:sldId id="2147469608"/>
            <p14:sldId id="257"/>
            <p14:sldId id="2147469651"/>
            <p14:sldId id="2146847892"/>
            <p14:sldId id="2147469631"/>
            <p14:sldId id="280"/>
            <p14:sldId id="2147469657"/>
            <p14:sldId id="2147469658"/>
            <p14:sldId id="2147469611"/>
            <p14:sldId id="258"/>
            <p14:sldId id="260"/>
            <p14:sldId id="262"/>
            <p14:sldId id="263"/>
            <p14:sldId id="264"/>
            <p14:sldId id="275"/>
            <p14:sldId id="277"/>
            <p14:sldId id="2147469665"/>
            <p14:sldId id="282"/>
            <p14:sldId id="287"/>
            <p14:sldId id="2146847914"/>
            <p14:sldId id="2147469607"/>
            <p14:sldId id="2147469610"/>
            <p14:sldId id="2147469653"/>
            <p14:sldId id="2146847839"/>
            <p14:sldId id="2147469659"/>
            <p14:sldId id="2147469660"/>
            <p14:sldId id="2147469661"/>
            <p14:sldId id="2147469662"/>
            <p14:sldId id="2147469663"/>
            <p14:sldId id="2147469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3D8EA-33DF-4918-A4E7-D217650D8636}" v="1" dt="2025-06-02T18:42:09.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886"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chling Julia" userId="00557a78-ae38-4178-a93c-b2a5d9dd07ab" providerId="ADAL" clId="{4883D8EA-33DF-4918-A4E7-D217650D8636}"/>
    <pc:docChg chg="custSel addSld delSld modSld modMainMaster modSection">
      <pc:chgData name="Stichling Julia" userId="00557a78-ae38-4178-a93c-b2a5d9dd07ab" providerId="ADAL" clId="{4883D8EA-33DF-4918-A4E7-D217650D8636}" dt="2025-06-02T19:26:52.339" v="14" actId="1076"/>
      <pc:docMkLst>
        <pc:docMk/>
      </pc:docMkLst>
      <pc:sldChg chg="add modTransition">
        <pc:chgData name="Stichling Julia" userId="00557a78-ae38-4178-a93c-b2a5d9dd07ab" providerId="ADAL" clId="{4883D8EA-33DF-4918-A4E7-D217650D8636}" dt="2025-06-02T18:42:09.929" v="0"/>
        <pc:sldMkLst>
          <pc:docMk/>
          <pc:sldMk cId="0" sldId="258"/>
        </pc:sldMkLst>
      </pc:sldChg>
      <pc:sldChg chg="add modTransition">
        <pc:chgData name="Stichling Julia" userId="00557a78-ae38-4178-a93c-b2a5d9dd07ab" providerId="ADAL" clId="{4883D8EA-33DF-4918-A4E7-D217650D8636}" dt="2025-06-02T18:42:09.929" v="0"/>
        <pc:sldMkLst>
          <pc:docMk/>
          <pc:sldMk cId="0" sldId="260"/>
        </pc:sldMkLst>
      </pc:sldChg>
      <pc:sldChg chg="add modTransition">
        <pc:chgData name="Stichling Julia" userId="00557a78-ae38-4178-a93c-b2a5d9dd07ab" providerId="ADAL" clId="{4883D8EA-33DF-4918-A4E7-D217650D8636}" dt="2025-06-02T18:42:09.929" v="0"/>
        <pc:sldMkLst>
          <pc:docMk/>
          <pc:sldMk cId="0" sldId="262"/>
        </pc:sldMkLst>
      </pc:sldChg>
      <pc:sldChg chg="add modTransition">
        <pc:chgData name="Stichling Julia" userId="00557a78-ae38-4178-a93c-b2a5d9dd07ab" providerId="ADAL" clId="{4883D8EA-33DF-4918-A4E7-D217650D8636}" dt="2025-06-02T18:42:09.929" v="0"/>
        <pc:sldMkLst>
          <pc:docMk/>
          <pc:sldMk cId="0" sldId="263"/>
        </pc:sldMkLst>
      </pc:sldChg>
      <pc:sldChg chg="add modTransition">
        <pc:chgData name="Stichling Julia" userId="00557a78-ae38-4178-a93c-b2a5d9dd07ab" providerId="ADAL" clId="{4883D8EA-33DF-4918-A4E7-D217650D8636}" dt="2025-06-02T18:42:09.929" v="0"/>
        <pc:sldMkLst>
          <pc:docMk/>
          <pc:sldMk cId="0" sldId="264"/>
        </pc:sldMkLst>
      </pc:sldChg>
      <pc:sldChg chg="add modTransition">
        <pc:chgData name="Stichling Julia" userId="00557a78-ae38-4178-a93c-b2a5d9dd07ab" providerId="ADAL" clId="{4883D8EA-33DF-4918-A4E7-D217650D8636}" dt="2025-06-02T18:42:09.929" v="0"/>
        <pc:sldMkLst>
          <pc:docMk/>
          <pc:sldMk cId="0" sldId="275"/>
        </pc:sldMkLst>
      </pc:sldChg>
      <pc:sldChg chg="add modTransition">
        <pc:chgData name="Stichling Julia" userId="00557a78-ae38-4178-a93c-b2a5d9dd07ab" providerId="ADAL" clId="{4883D8EA-33DF-4918-A4E7-D217650D8636}" dt="2025-06-02T18:42:09.929" v="0"/>
        <pc:sldMkLst>
          <pc:docMk/>
          <pc:sldMk cId="0" sldId="277"/>
        </pc:sldMkLst>
      </pc:sldChg>
      <pc:sldChg chg="add modTransition">
        <pc:chgData name="Stichling Julia" userId="00557a78-ae38-4178-a93c-b2a5d9dd07ab" providerId="ADAL" clId="{4883D8EA-33DF-4918-A4E7-D217650D8636}" dt="2025-06-02T18:42:09.929" v="0"/>
        <pc:sldMkLst>
          <pc:docMk/>
          <pc:sldMk cId="0" sldId="282"/>
        </pc:sldMkLst>
      </pc:sldChg>
      <pc:sldChg chg="add modTransition">
        <pc:chgData name="Stichling Julia" userId="00557a78-ae38-4178-a93c-b2a5d9dd07ab" providerId="ADAL" clId="{4883D8EA-33DF-4918-A4E7-D217650D8636}" dt="2025-06-02T18:42:09.929" v="0"/>
        <pc:sldMkLst>
          <pc:docMk/>
          <pc:sldMk cId="0" sldId="287"/>
        </pc:sldMkLst>
      </pc:sldChg>
      <pc:sldChg chg="modSp mod">
        <pc:chgData name="Stichling Julia" userId="00557a78-ae38-4178-a93c-b2a5d9dd07ab" providerId="ADAL" clId="{4883D8EA-33DF-4918-A4E7-D217650D8636}" dt="2025-06-02T18:45:10.533" v="7" actId="6549"/>
        <pc:sldMkLst>
          <pc:docMk/>
          <pc:sldMk cId="3302361117" sldId="2146847914"/>
        </pc:sldMkLst>
        <pc:spChg chg="mod">
          <ac:chgData name="Stichling Julia" userId="00557a78-ae38-4178-a93c-b2a5d9dd07ab" providerId="ADAL" clId="{4883D8EA-33DF-4918-A4E7-D217650D8636}" dt="2025-06-02T18:45:10.533" v="7" actId="6549"/>
          <ac:spMkLst>
            <pc:docMk/>
            <pc:sldMk cId="3302361117" sldId="2146847914"/>
            <ac:spMk id="18" creationId="{1C81FFCE-63B7-FA62-FB85-941D2A97A93F}"/>
          </ac:spMkLst>
        </pc:spChg>
      </pc:sldChg>
      <pc:sldChg chg="modSp mod">
        <pc:chgData name="Stichling Julia" userId="00557a78-ae38-4178-a93c-b2a5d9dd07ab" providerId="ADAL" clId="{4883D8EA-33DF-4918-A4E7-D217650D8636}" dt="2025-06-02T19:26:52.339" v="14" actId="1076"/>
        <pc:sldMkLst>
          <pc:docMk/>
          <pc:sldMk cId="94702355" sldId="2147469631"/>
        </pc:sldMkLst>
        <pc:picChg chg="mod">
          <ac:chgData name="Stichling Julia" userId="00557a78-ae38-4178-a93c-b2a5d9dd07ab" providerId="ADAL" clId="{4883D8EA-33DF-4918-A4E7-D217650D8636}" dt="2025-06-02T19:26:52.339" v="14" actId="1076"/>
          <ac:picMkLst>
            <pc:docMk/>
            <pc:sldMk cId="94702355" sldId="2147469631"/>
            <ac:picMk id="11" creationId="{938578DC-F971-501C-D12E-A6EFC96FD5D9}"/>
          </ac:picMkLst>
        </pc:picChg>
      </pc:sldChg>
      <pc:sldChg chg="mod modShow">
        <pc:chgData name="Stichling Julia" userId="00557a78-ae38-4178-a93c-b2a5d9dd07ab" providerId="ADAL" clId="{4883D8EA-33DF-4918-A4E7-D217650D8636}" dt="2025-06-02T18:46:48.216" v="8" actId="729"/>
        <pc:sldMkLst>
          <pc:docMk/>
          <pc:sldMk cId="1271015408" sldId="2147469659"/>
        </pc:sldMkLst>
      </pc:sldChg>
      <pc:sldChg chg="mod modShow">
        <pc:chgData name="Stichling Julia" userId="00557a78-ae38-4178-a93c-b2a5d9dd07ab" providerId="ADAL" clId="{4883D8EA-33DF-4918-A4E7-D217650D8636}" dt="2025-06-02T18:46:52.174" v="9" actId="729"/>
        <pc:sldMkLst>
          <pc:docMk/>
          <pc:sldMk cId="1527621938" sldId="2147469660"/>
        </pc:sldMkLst>
      </pc:sldChg>
      <pc:sldChg chg="mod modShow">
        <pc:chgData name="Stichling Julia" userId="00557a78-ae38-4178-a93c-b2a5d9dd07ab" providerId="ADAL" clId="{4883D8EA-33DF-4918-A4E7-D217650D8636}" dt="2025-06-02T18:46:54.464" v="10" actId="729"/>
        <pc:sldMkLst>
          <pc:docMk/>
          <pc:sldMk cId="4270759290" sldId="2147469661"/>
        </pc:sldMkLst>
      </pc:sldChg>
      <pc:sldChg chg="mod modShow">
        <pc:chgData name="Stichling Julia" userId="00557a78-ae38-4178-a93c-b2a5d9dd07ab" providerId="ADAL" clId="{4883D8EA-33DF-4918-A4E7-D217650D8636}" dt="2025-06-02T18:46:57.418" v="11" actId="729"/>
        <pc:sldMkLst>
          <pc:docMk/>
          <pc:sldMk cId="865959938" sldId="2147469662"/>
        </pc:sldMkLst>
      </pc:sldChg>
      <pc:sldChg chg="mod modShow">
        <pc:chgData name="Stichling Julia" userId="00557a78-ae38-4178-a93c-b2a5d9dd07ab" providerId="ADAL" clId="{4883D8EA-33DF-4918-A4E7-D217650D8636}" dt="2025-06-02T18:47:02.153" v="12" actId="729"/>
        <pc:sldMkLst>
          <pc:docMk/>
          <pc:sldMk cId="2684483121" sldId="2147469663"/>
        </pc:sldMkLst>
      </pc:sldChg>
      <pc:sldChg chg="del">
        <pc:chgData name="Stichling Julia" userId="00557a78-ae38-4178-a93c-b2a5d9dd07ab" providerId="ADAL" clId="{4883D8EA-33DF-4918-A4E7-D217650D8636}" dt="2025-06-02T18:47:04.075" v="13" actId="47"/>
        <pc:sldMkLst>
          <pc:docMk/>
          <pc:sldMk cId="3485428823" sldId="2147469664"/>
        </pc:sldMkLst>
      </pc:sldChg>
      <pc:sldChg chg="add modTransition">
        <pc:chgData name="Stichling Julia" userId="00557a78-ae38-4178-a93c-b2a5d9dd07ab" providerId="ADAL" clId="{4883D8EA-33DF-4918-A4E7-D217650D8636}" dt="2025-06-02T18:42:09.929" v="0"/>
        <pc:sldMkLst>
          <pc:docMk/>
          <pc:sldMk cId="0" sldId="2147469665"/>
        </pc:sldMkLst>
      </pc:sldChg>
      <pc:sldMasterChg chg="delSp mod modSldLayout">
        <pc:chgData name="Stichling Julia" userId="00557a78-ae38-4178-a93c-b2a5d9dd07ab" providerId="ADAL" clId="{4883D8EA-33DF-4918-A4E7-D217650D8636}" dt="2025-06-02T18:44:10.556" v="3" actId="478"/>
        <pc:sldMasterMkLst>
          <pc:docMk/>
          <pc:sldMasterMk cId="747687865" sldId="2147483758"/>
        </pc:sldMasterMkLst>
        <pc:picChg chg="del">
          <ac:chgData name="Stichling Julia" userId="00557a78-ae38-4178-a93c-b2a5d9dd07ab" providerId="ADAL" clId="{4883D8EA-33DF-4918-A4E7-D217650D8636}" dt="2025-06-02T18:43:49.986" v="1" actId="478"/>
          <ac:picMkLst>
            <pc:docMk/>
            <pc:sldMasterMk cId="747687865" sldId="2147483758"/>
            <ac:picMk id="4" creationId="{67456B72-9832-F4E9-89DC-E295D1896EA0}"/>
          </ac:picMkLst>
        </pc:picChg>
        <pc:picChg chg="del">
          <ac:chgData name="Stichling Julia" userId="00557a78-ae38-4178-a93c-b2a5d9dd07ab" providerId="ADAL" clId="{4883D8EA-33DF-4918-A4E7-D217650D8636}" dt="2025-06-02T18:43:52.417" v="2" actId="478"/>
          <ac:picMkLst>
            <pc:docMk/>
            <pc:sldMasterMk cId="747687865" sldId="2147483758"/>
            <ac:picMk id="8" creationId="{13B27F34-009B-3805-6523-280C718CBD90}"/>
          </ac:picMkLst>
        </pc:picChg>
        <pc:sldLayoutChg chg="delSp mod">
          <pc:chgData name="Stichling Julia" userId="00557a78-ae38-4178-a93c-b2a5d9dd07ab" providerId="ADAL" clId="{4883D8EA-33DF-4918-A4E7-D217650D8636}" dt="2025-06-02T18:44:10.556" v="3" actId="478"/>
          <pc:sldLayoutMkLst>
            <pc:docMk/>
            <pc:sldMasterMk cId="747687865" sldId="2147483758"/>
            <pc:sldLayoutMk cId="2161276231" sldId="2147483802"/>
          </pc:sldLayoutMkLst>
          <pc:cxnChg chg="del">
            <ac:chgData name="Stichling Julia" userId="00557a78-ae38-4178-a93c-b2a5d9dd07ab" providerId="ADAL" clId="{4883D8EA-33DF-4918-A4E7-D217650D8636}" dt="2025-06-02T18:44:10.556" v="3" actId="478"/>
            <ac:cxnSpMkLst>
              <pc:docMk/>
              <pc:sldMasterMk cId="747687865" sldId="2147483758"/>
              <pc:sldLayoutMk cId="2161276231" sldId="2147483802"/>
              <ac:cxnSpMk id="33" creationId="{00000000-0000-0000-0000-000000000000}"/>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255DF-FA80-7846-85A7-BBC2A4F72AF0}" type="datetimeFigureOut">
              <a:rPr lang="en-GB" smtClean="0"/>
              <a:t>02/06/2025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60270-B91B-F943-996A-5642B4602F52}" type="slidenum">
              <a:rPr lang="en-GB" smtClean="0"/>
              <a:t>‹#›</a:t>
            </a:fld>
            <a:endParaRPr lang="en-GB"/>
          </a:p>
        </p:txBody>
      </p:sp>
    </p:spTree>
    <p:extLst>
      <p:ext uri="{BB962C8B-B14F-4D97-AF65-F5344CB8AC3E}">
        <p14:creationId xmlns:p14="http://schemas.microsoft.com/office/powerpoint/2010/main" val="31498170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688B-F83E-6062-BBC6-077A79730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12773-7B1C-7972-4FC8-8C6AD5FE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F0B2C-0BE1-FC00-DB06-6687E5DEF5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2D510-190D-B671-5B2F-70D744C54D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Culture</a:t>
            </a:r>
            <a:endParaRPr/>
          </a:p>
        </p:txBody>
      </p:sp>
      <p:sp>
        <p:nvSpPr>
          <p:cNvPr id="133" name="Google Shape;13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063D-7221-E2CF-409D-81866DB8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DC051-0382-94E2-074C-EAE363C1D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EFDBB-A735-BDEA-4273-F333B83784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830A46-3CB1-6AA8-B184-4BDE8B4D35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9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5104-80FF-8ADC-7E8F-BBDF0BBB4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6261D-56CB-B7BE-2368-4B81368AD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582A3-7437-25C1-CBAC-3177C99554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D3714B-5F40-82E2-25AF-D08D682A8C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3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2EAF1-E643-CC31-C3C2-37E75D19C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7482F-5235-9756-E9BC-E44E2DAD2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20791-A1EC-16CF-6F63-141AE38744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B05E4E-A980-8333-7DAE-0DA0BF703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75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A905-78DB-C676-A27B-DF375EBAA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05A79-EF7A-65F0-E1D6-C60649A79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8A2AA-A354-91B0-3817-8A9B6E30D0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F03BAE-5023-A223-CCDC-7F1FF8B3A7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54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2C46-1BD6-4631-096A-8C64E5E48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C45D1-E1CB-8462-466A-61760F02C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12C06-28F2-B505-6B8E-AB3FC334B8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56626D-88F4-72FB-A0D2-60642FE10C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969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04A44-90BE-2AE9-B6AE-D68940FD9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63744-A884-DC6A-7A93-112EADE17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DF350-6428-7A6A-7484-3E49CC6F7D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4A09289-E3EC-F0CC-6496-0ED05A1021F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5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DAA13-0889-8B78-0992-B14CF26B8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E7EC2-0921-225A-5F41-D60D81B16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0A7D7-D6BD-BBF7-AF2F-385FD4CB63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0CD1B0-5429-ABA5-0DB3-2DF132339E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003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AC09-042F-F071-5D18-71D12F827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6FA9A-6F4C-C740-D591-958655A73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00599-15D6-9799-4B3F-98B4B25A94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144E2C-66FE-AB0F-968D-C01B190CC24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032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03E51-22AD-B3B0-B6A8-00D73F41F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B9847-9618-B3DC-AECF-630DE352D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C8418-92B3-AA32-B5CA-4037777BECD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C0C9750-C291-00D2-85C9-1BB9BBF575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22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7F746B-B6D6-49C6-8451-288430D314B9}" type="slidenum">
              <a:rPr lang="en-GB" smtClean="0"/>
              <a:t>4</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9C8C-E640-DCDE-CCF5-83782F110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FF8E-7F62-7280-644C-C641CBA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C19F9-A1F1-D454-EC9A-10C1971382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329FE33-B027-C7E9-F345-7FDF80A1D7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3461-35FD-7D1F-4EEC-462128676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ACE0A-71BF-3D6C-00ED-D930B2EFC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C7DAA-534D-0D13-3F45-1DA2E08F20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288CA7-7AC9-179C-FD7A-2E19033947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3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804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688B-F83E-6062-BBC6-077A79730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12773-7B1C-7972-4FC8-8C6AD5FE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F0B2C-0BE1-FC00-DB06-6687E5DEF5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2D510-190D-B671-5B2F-70D744C54D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8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2FC6F-098E-8392-E892-D67AC54C2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28E54-0D8C-301F-A078-2D9DF90A4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5A9E6-0071-380E-E355-3574D22D65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4148F7-29FF-DDE3-F10D-FAA822A295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29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GB"/>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GB"/>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3784802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670973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1089-A39F-D4F2-CA9C-558FC1CB9E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035645-4000-3A00-29B9-7DCFCA74CC70}"/>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4" name="Footer Placeholder 3">
            <a:extLst>
              <a:ext uri="{FF2B5EF4-FFF2-40B4-BE49-F238E27FC236}">
                <a16:creationId xmlns:a16="http://schemas.microsoft.com/office/drawing/2014/main" id="{6C89A820-0A9C-C821-A64D-877F39EDE6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B43B6C-F021-A8D5-5116-7FEB0BD8FFE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4580001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7A3D1-BDEA-6885-57C5-CC7B6B003EE5}"/>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3" name="Footer Placeholder 2">
            <a:extLst>
              <a:ext uri="{FF2B5EF4-FFF2-40B4-BE49-F238E27FC236}">
                <a16:creationId xmlns:a16="http://schemas.microsoft.com/office/drawing/2014/main" id="{033B418B-83B7-9131-7C3E-48F6A06789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31AE9C-18E9-4456-F31B-6C0FB6E0107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1171034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FAD4-4A45-5012-0A41-39A41858A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675A84-78B6-ADFC-2AFC-3E6DBD855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42DF50-9C33-BF44-B8BC-E03C4F54C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2645C-B51B-4F50-3B14-7FBEBAE5DEBD}"/>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6" name="Footer Placeholder 5">
            <a:extLst>
              <a:ext uri="{FF2B5EF4-FFF2-40B4-BE49-F238E27FC236}">
                <a16:creationId xmlns:a16="http://schemas.microsoft.com/office/drawing/2014/main" id="{F973DFDB-83BB-9A4B-7F36-4BA27DDDD5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2A80BD-3FBC-F178-3864-BF45B579971B}"/>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881827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8429-2506-C58A-D3A2-8710E968CC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71995E-2116-4DF6-76EE-B78669E2B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51EB9D-D705-E92D-6D83-B9320F41B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E4D72-35F4-DD7D-9F7F-12DD70733EA6}"/>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6" name="Footer Placeholder 5">
            <a:extLst>
              <a:ext uri="{FF2B5EF4-FFF2-40B4-BE49-F238E27FC236}">
                <a16:creationId xmlns:a16="http://schemas.microsoft.com/office/drawing/2014/main" id="{2A7B27B1-731D-24A3-DD3F-DD67A7CF0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915BF2-4A30-AEE8-4C95-9D6B620BA7B9}"/>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19989729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7370-4C16-8095-F526-3C993A1FA0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783805-B78C-09CD-1BD1-6B2398EF2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4CF43-F192-BA9C-9B61-D74E8744D840}"/>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5" name="Footer Placeholder 4">
            <a:extLst>
              <a:ext uri="{FF2B5EF4-FFF2-40B4-BE49-F238E27FC236}">
                <a16:creationId xmlns:a16="http://schemas.microsoft.com/office/drawing/2014/main" id="{20D89F8C-846F-C9FE-9E1C-DF44D429DA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B23AE-617C-246D-F18D-5DC6808BBCF8}"/>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794731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78806-DD8A-60FF-95E6-0E969FBC5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DA5B44-B4B3-2F48-FD45-1688973BA4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CF025E-D21D-18D1-6B87-8417FB3836BE}"/>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5" name="Footer Placeholder 4">
            <a:extLst>
              <a:ext uri="{FF2B5EF4-FFF2-40B4-BE49-F238E27FC236}">
                <a16:creationId xmlns:a16="http://schemas.microsoft.com/office/drawing/2014/main" id="{FD2A80AC-6745-F404-3110-CC38924AF2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16A5C0-C1DF-F9BF-C746-354FBFFFB616}"/>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35973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3074559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3033590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13474639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11377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25475663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984419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335884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7751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494907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GB"/>
              <a:t>Level 1 text</a:t>
            </a:r>
          </a:p>
          <a:p>
            <a:pPr lvl="1"/>
            <a:r>
              <a:rPr lang="en-GB"/>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GB"/>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GB"/>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4284006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583212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58540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724722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76540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116522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884770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116192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GB"/>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836005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2847205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1857470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GB"/>
              <a:t>Click to edit title style</a:t>
            </a:r>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GB"/>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628555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2317071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GB"/>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GB"/>
              <a:t>WSP | Footer goes here | Date</a:t>
            </a:r>
          </a:p>
        </p:txBody>
      </p:sp>
    </p:spTree>
    <p:extLst>
      <p:ext uri="{BB962C8B-B14F-4D97-AF65-F5344CB8AC3E}">
        <p14:creationId xmlns:p14="http://schemas.microsoft.com/office/powerpoint/2010/main" val="519411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GB"/>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GB" smtClean="0"/>
              <a:pPr/>
              <a:t>‹#›</a:t>
            </a:fld>
            <a:endParaRPr lang="en-GB"/>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772921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AFAFAF"/>
          </p15:clr>
        </p15:guide>
        <p15:guide id="49" pos="7680" userDrawn="1">
          <p15:clr>
            <a:srgbClr val="AFAFAF"/>
          </p15:clr>
        </p15:guide>
        <p15:guide id="50" pos="217" userDrawn="1">
          <p15:clr>
            <a:srgbClr val="AFAFAF"/>
          </p15:clr>
        </p15:guide>
        <p15:guide id="51" pos="621" userDrawn="1">
          <p15:clr>
            <a:srgbClr val="AFAFAF"/>
          </p15:clr>
        </p15:guide>
        <p15:guide id="52" pos="839" userDrawn="1">
          <p15:clr>
            <a:srgbClr val="AFAFAF"/>
          </p15:clr>
        </p15:guide>
        <p15:guide id="53" pos="1243" userDrawn="1">
          <p15:clr>
            <a:srgbClr val="AFAFAF"/>
          </p15:clr>
        </p15:guide>
        <p15:guide id="54" pos="1461" userDrawn="1">
          <p15:clr>
            <a:srgbClr val="AFAFAF"/>
          </p15:clr>
        </p15:guide>
        <p15:guide id="55" pos="1865" userDrawn="1">
          <p15:clr>
            <a:srgbClr val="AFAFAF"/>
          </p15:clr>
        </p15:guide>
        <p15:guide id="56" pos="2083" userDrawn="1">
          <p15:clr>
            <a:srgbClr val="AFAFAF"/>
          </p15:clr>
        </p15:guide>
        <p15:guide id="57" pos="2487" userDrawn="1">
          <p15:clr>
            <a:srgbClr val="AFAFAF"/>
          </p15:clr>
        </p15:guide>
        <p15:guide id="58" pos="2705" userDrawn="1">
          <p15:clr>
            <a:srgbClr val="AFAFAF"/>
          </p15:clr>
        </p15:guide>
        <p15:guide id="59" pos="3109" userDrawn="1">
          <p15:clr>
            <a:srgbClr val="AFAFAF"/>
          </p15:clr>
        </p15:guide>
        <p15:guide id="60" pos="3326" userDrawn="1">
          <p15:clr>
            <a:srgbClr val="AFAFAF"/>
          </p15:clr>
        </p15:guide>
        <p15:guide id="61" pos="3731" userDrawn="1">
          <p15:clr>
            <a:srgbClr val="AFAFAF"/>
          </p15:clr>
        </p15:guide>
        <p15:guide id="62" pos="3948" userDrawn="1">
          <p15:clr>
            <a:srgbClr val="AFAFAF"/>
          </p15:clr>
        </p15:guide>
        <p15:guide id="63" pos="4353" userDrawn="1">
          <p15:clr>
            <a:srgbClr val="AFAFAF"/>
          </p15:clr>
        </p15:guide>
        <p15:guide id="64" pos="4570" userDrawn="1">
          <p15:clr>
            <a:srgbClr val="AFAFAF"/>
          </p15:clr>
        </p15:guide>
        <p15:guide id="65" pos="4974" userDrawn="1">
          <p15:clr>
            <a:srgbClr val="AFAFAF"/>
          </p15:clr>
        </p15:guide>
        <p15:guide id="66" pos="5192" userDrawn="1">
          <p15:clr>
            <a:srgbClr val="AFAFAF"/>
          </p15:clr>
        </p15:guide>
        <p15:guide id="67" pos="5596" userDrawn="1">
          <p15:clr>
            <a:srgbClr val="AFAFAF"/>
          </p15:clr>
        </p15:guide>
        <p15:guide id="68" pos="5814" userDrawn="1">
          <p15:clr>
            <a:srgbClr val="AFAFAF"/>
          </p15:clr>
        </p15:guide>
        <p15:guide id="69" pos="6218" userDrawn="1">
          <p15:clr>
            <a:srgbClr val="AFAFAF"/>
          </p15:clr>
        </p15:guide>
        <p15:guide id="70" pos="6436" userDrawn="1">
          <p15:clr>
            <a:srgbClr val="AFAFAF"/>
          </p15:clr>
        </p15:guide>
        <p15:guide id="71" pos="6840" userDrawn="1">
          <p15:clr>
            <a:srgbClr val="AFAFAF"/>
          </p15:clr>
        </p15:guide>
        <p15:guide id="72" pos="7058" userDrawn="1">
          <p15:clr>
            <a:srgbClr val="AFAFAF"/>
          </p15:clr>
        </p15:guide>
        <p15:guide id="73" pos="7462" userDrawn="1">
          <p15:clr>
            <a:srgbClr val="AFAFAF"/>
          </p15:clr>
        </p15:guide>
        <p15:guide id="74" orient="horz" userDrawn="1">
          <p15:clr>
            <a:srgbClr val="AFAFAF"/>
          </p15:clr>
        </p15:guide>
        <p15:guide id="75" orient="horz" pos="4320" userDrawn="1">
          <p15:clr>
            <a:srgbClr val="AFAFAF"/>
          </p15:clr>
        </p15:guide>
        <p15:guide id="76" orient="horz" pos="217" userDrawn="1">
          <p15:clr>
            <a:srgbClr val="AFAFAF"/>
          </p15:clr>
        </p15:guide>
        <p15:guide id="77" orient="horz" pos="433" userDrawn="1">
          <p15:clr>
            <a:srgbClr val="AFAFAF"/>
          </p15:clr>
        </p15:guide>
        <p15:guide id="78" orient="horz" pos="649" userDrawn="1">
          <p15:clr>
            <a:srgbClr val="AFAFAF"/>
          </p15:clr>
        </p15:guide>
        <p15:guide id="79" orient="horz" pos="865" userDrawn="1">
          <p15:clr>
            <a:srgbClr val="AFAFAF"/>
          </p15:clr>
        </p15:guide>
        <p15:guide id="80" orient="horz" pos="1080" userDrawn="1">
          <p15:clr>
            <a:srgbClr val="AFAFAF"/>
          </p15:clr>
        </p15:guide>
        <p15:guide id="81" orient="horz" pos="1296" userDrawn="1">
          <p15:clr>
            <a:srgbClr val="AFAFAF"/>
          </p15:clr>
        </p15:guide>
        <p15:guide id="82" orient="horz" pos="1512" userDrawn="1">
          <p15:clr>
            <a:srgbClr val="AFAFAF"/>
          </p15:clr>
        </p15:guide>
        <p15:guide id="83" orient="horz" pos="1728" userDrawn="1">
          <p15:clr>
            <a:srgbClr val="AFAFAF"/>
          </p15:clr>
        </p15:guide>
        <p15:guide id="84" orient="horz" pos="1944" userDrawn="1">
          <p15:clr>
            <a:srgbClr val="AFAFAF"/>
          </p15:clr>
        </p15:guide>
        <p15:guide id="85" orient="horz" pos="2160" userDrawn="1">
          <p15:clr>
            <a:srgbClr val="AFAFAF"/>
          </p15:clr>
        </p15:guide>
        <p15:guide id="86" orient="horz" pos="2375" userDrawn="1">
          <p15:clr>
            <a:srgbClr val="AFAFAF"/>
          </p15:clr>
        </p15:guide>
        <p15:guide id="87" orient="horz" pos="2591" userDrawn="1">
          <p15:clr>
            <a:srgbClr val="AFAFAF"/>
          </p15:clr>
        </p15:guide>
        <p15:guide id="88" orient="horz" pos="2807" userDrawn="1">
          <p15:clr>
            <a:srgbClr val="AFAFAF"/>
          </p15:clr>
        </p15:guide>
        <p15:guide id="89" orient="horz" pos="3023" userDrawn="1">
          <p15:clr>
            <a:srgbClr val="AFAFAF"/>
          </p15:clr>
        </p15:guide>
        <p15:guide id="90" orient="horz" pos="3239" userDrawn="1">
          <p15:clr>
            <a:srgbClr val="AFAFAF"/>
          </p15:clr>
        </p15:guide>
        <p15:guide id="91" orient="horz" pos="3454" userDrawn="1">
          <p15:clr>
            <a:srgbClr val="AFAFAF"/>
          </p15:clr>
        </p15:guide>
        <p15:guide id="92" orient="horz" pos="3670" userDrawn="1">
          <p15:clr>
            <a:srgbClr val="AFAFAF"/>
          </p15:clr>
        </p15:guide>
        <p15:guide id="93" orient="horz" pos="3886" userDrawn="1">
          <p15:clr>
            <a:srgbClr val="AFAFAF"/>
          </p15:clr>
        </p15:guide>
        <p15:guide id="94" orient="horz" pos="4102" userDrawn="1">
          <p15:clr>
            <a:srgbClr val="AFAFA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96823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2479628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6"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Tree>
    <p:extLst>
      <p:ext uri="{BB962C8B-B14F-4D97-AF65-F5344CB8AC3E}">
        <p14:creationId xmlns:p14="http://schemas.microsoft.com/office/powerpoint/2010/main" val="302587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5621647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666461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2512344102"/>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GB"/>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19599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622315314"/>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083540549"/>
      </p:ext>
    </p:extLst>
  </p:cSld>
  <p:clrMapOvr>
    <a:masterClrMapping/>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GB"/>
              <a:t>Click title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2024167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GB"/>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1106501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251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161276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028354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 Imag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15" name="Subtitle 2">
            <a:extLst>
              <a:ext uri="{FF2B5EF4-FFF2-40B4-BE49-F238E27FC236}">
                <a16:creationId xmlns:a16="http://schemas.microsoft.com/office/drawing/2014/main" id="{4EBF9A9B-9D69-A6EB-7B89-CAB257373388}"/>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5" name="Title 1">
            <a:extLst>
              <a:ext uri="{FF2B5EF4-FFF2-40B4-BE49-F238E27FC236}">
                <a16:creationId xmlns:a16="http://schemas.microsoft.com/office/drawing/2014/main" id="{DE45749E-DBA9-D00F-A10F-26A22429A895}"/>
              </a:ext>
            </a:extLst>
          </p:cNvPr>
          <p:cNvSpPr>
            <a:spLocks noGrp="1"/>
          </p:cNvSpPr>
          <p:nvPr>
            <p:ph type="ctrTitle"/>
          </p:nvPr>
        </p:nvSpPr>
        <p:spPr>
          <a:xfrm>
            <a:off x="409075" y="2028644"/>
            <a:ext cx="5220448" cy="3224576"/>
          </a:xfrm>
        </p:spPr>
        <p:txBody>
          <a:bodyPr anchor="ctr">
            <a:normAutofit/>
          </a:bodyPr>
          <a:lstStyle>
            <a:lvl1pPr algn="l">
              <a:defRPr sz="5400" b="1" spc="0" baseline="0">
                <a:solidFill>
                  <a:schemeClr val="tx2"/>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6F0B4273-5126-EEA9-BD20-87C5B2266D12}"/>
              </a:ext>
            </a:extLst>
          </p:cNvPr>
          <p:cNvPicPr>
            <a:picLocks noChangeAspect="1"/>
          </p:cNvPicPr>
          <p:nvPr userDrawn="1"/>
        </p:nvPicPr>
        <p:blipFill rotWithShape="1">
          <a:blip r:embed="rId4"/>
          <a:srcRect l="22778" t="12492" r="11812" b="1227"/>
          <a:stretch/>
        </p:blipFill>
        <p:spPr>
          <a:xfrm>
            <a:off x="6203950" y="1008063"/>
            <a:ext cx="5988050" cy="5265738"/>
          </a:xfrm>
          <a:custGeom>
            <a:avLst/>
            <a:gdLst>
              <a:gd name="connsiteX0" fmla="*/ 2632868 w 5988050"/>
              <a:gd name="connsiteY0" fmla="*/ 0 h 5265738"/>
              <a:gd name="connsiteX1" fmla="*/ 5988050 w 5988050"/>
              <a:gd name="connsiteY1" fmla="*/ 0 h 5265738"/>
              <a:gd name="connsiteX2" fmla="*/ 5988050 w 5988050"/>
              <a:gd name="connsiteY2" fmla="*/ 5265737 h 5265738"/>
              <a:gd name="connsiteX3" fmla="*/ 2632868 w 5988050"/>
              <a:gd name="connsiteY3" fmla="*/ 5265738 h 5265738"/>
              <a:gd name="connsiteX4" fmla="*/ 0 w 5988050"/>
              <a:gd name="connsiteY4" fmla="*/ 2632869 h 5265738"/>
              <a:gd name="connsiteX5" fmla="*/ 2632868 w 5988050"/>
              <a:gd name="connsiteY5" fmla="*/ 0 h 52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5265738">
                <a:moveTo>
                  <a:pt x="2632868" y="0"/>
                </a:moveTo>
                <a:lnTo>
                  <a:pt x="5988050" y="0"/>
                </a:lnTo>
                <a:lnTo>
                  <a:pt x="5988050" y="5265737"/>
                </a:lnTo>
                <a:cubicBezTo>
                  <a:pt x="4869656" y="5265737"/>
                  <a:pt x="3751262" y="5265738"/>
                  <a:pt x="2632868" y="5265738"/>
                </a:cubicBezTo>
                <a:cubicBezTo>
                  <a:pt x="1178776" y="5265738"/>
                  <a:pt x="0" y="4086962"/>
                  <a:pt x="0" y="2632869"/>
                </a:cubicBezTo>
                <a:cubicBezTo>
                  <a:pt x="0" y="1178776"/>
                  <a:pt x="1178776" y="0"/>
                  <a:pt x="2632868" y="0"/>
                </a:cubicBezTo>
                <a:close/>
              </a:path>
            </a:pathLst>
          </a:custGeom>
        </p:spPr>
      </p:pic>
    </p:spTree>
    <p:extLst>
      <p:ext uri="{BB962C8B-B14F-4D97-AF65-F5344CB8AC3E}">
        <p14:creationId xmlns:p14="http://schemas.microsoft.com/office/powerpoint/2010/main" val="3180342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42" presetClass="path" presetSubtype="0" decel="100000" fill="hold" nodeType="withEffect">
                                  <p:stCondLst>
                                    <p:cond delay="0"/>
                                  </p:stCondLst>
                                  <p:childTnLst>
                                    <p:animMotion origin="layout" path="M 0.01666 -0.00047 L 2.91667E-6 2.96296E-6 " pathEditMode="relative" rAng="0" ptsTypes="AA">
                                      <p:cBhvr>
                                        <p:cTn id="12" dur="750" fill="hold"/>
                                        <p:tgtEl>
                                          <p:spTgt spid="4"/>
                                        </p:tgtEl>
                                        <p:attrNameLst>
                                          <p:attrName>ppt_x</p:attrName>
                                          <p:attrName>ppt_y</p:attrName>
                                        </p:attrNameLst>
                                      </p:cBhvr>
                                      <p:rCtr x="-833" y="23"/>
                                    </p:animMotion>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par>
                                <p:cTn id="16"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7" dur="750" fill="hold"/>
                                        <p:tgtEl>
                                          <p:spTgt spid="25"/>
                                        </p:tgtEl>
                                        <p:attrNameLst>
                                          <p:attrName>ppt_x</p:attrName>
                                          <p:attrName>ppt_y</p:attrName>
                                        </p:attrNameLst>
                                      </p:cBhvr>
                                      <p:rCtr x="2773" y="0"/>
                                    </p:animMotion>
                                  </p:childTnLst>
                                </p:cTn>
                              </p:par>
                              <p:par>
                                <p:cTn id="18" presetID="10" presetClass="entr" presetSubtype="0" fill="hold" grpId="0" nodeType="withEffect">
                                  <p:stCondLst>
                                    <p:cond delay="50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25" grpId="0"/>
      <p:bldP spid="25"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Replace 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F4103D-BC67-C654-A010-25EB19225D51}"/>
              </a:ext>
            </a:extLst>
          </p:cNvPr>
          <p:cNvSpPr>
            <a:spLocks noGrp="1"/>
          </p:cNvSpPr>
          <p:nvPr>
            <p:ph type="pic" sz="quarter" idx="10"/>
          </p:nvPr>
        </p:nvSpPr>
        <p:spPr>
          <a:xfrm>
            <a:off x="6203950" y="1008063"/>
            <a:ext cx="5988050" cy="5265738"/>
          </a:xfrm>
          <a:custGeom>
            <a:avLst/>
            <a:gdLst>
              <a:gd name="connsiteX0" fmla="*/ 2632868 w 5988050"/>
              <a:gd name="connsiteY0" fmla="*/ 0 h 5265738"/>
              <a:gd name="connsiteX1" fmla="*/ 5988050 w 5988050"/>
              <a:gd name="connsiteY1" fmla="*/ 0 h 5265738"/>
              <a:gd name="connsiteX2" fmla="*/ 5988050 w 5988050"/>
              <a:gd name="connsiteY2" fmla="*/ 5265737 h 5265738"/>
              <a:gd name="connsiteX3" fmla="*/ 2632868 w 5988050"/>
              <a:gd name="connsiteY3" fmla="*/ 5265738 h 5265738"/>
              <a:gd name="connsiteX4" fmla="*/ 0 w 5988050"/>
              <a:gd name="connsiteY4" fmla="*/ 2632869 h 5265738"/>
              <a:gd name="connsiteX5" fmla="*/ 2632868 w 5988050"/>
              <a:gd name="connsiteY5" fmla="*/ 0 h 52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5265738">
                <a:moveTo>
                  <a:pt x="2632868" y="0"/>
                </a:moveTo>
                <a:lnTo>
                  <a:pt x="5988050" y="0"/>
                </a:lnTo>
                <a:lnTo>
                  <a:pt x="5988050" y="5265737"/>
                </a:lnTo>
                <a:cubicBezTo>
                  <a:pt x="4869656" y="5265737"/>
                  <a:pt x="3751262" y="5265738"/>
                  <a:pt x="2632868" y="5265738"/>
                </a:cubicBezTo>
                <a:cubicBezTo>
                  <a:pt x="1178776" y="5265738"/>
                  <a:pt x="0" y="4086962"/>
                  <a:pt x="0" y="2632869"/>
                </a:cubicBezTo>
                <a:cubicBezTo>
                  <a:pt x="0" y="1178776"/>
                  <a:pt x="1178776" y="0"/>
                  <a:pt x="2632868"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3" name="Title 1">
            <a:extLst>
              <a:ext uri="{FF2B5EF4-FFF2-40B4-BE49-F238E27FC236}">
                <a16:creationId xmlns:a16="http://schemas.microsoft.com/office/drawing/2014/main" id="{A7E23DE6-2B92-82BA-01CF-65401CC053D8}"/>
              </a:ext>
            </a:extLst>
          </p:cNvPr>
          <p:cNvSpPr>
            <a:spLocks noGrp="1"/>
          </p:cNvSpPr>
          <p:nvPr>
            <p:ph type="ctrTitle"/>
          </p:nvPr>
        </p:nvSpPr>
        <p:spPr>
          <a:xfrm>
            <a:off x="409075" y="2028644"/>
            <a:ext cx="5220448" cy="3224576"/>
          </a:xfrm>
        </p:spPr>
        <p:txBody>
          <a:bodyPr anchor="ctr">
            <a:normAutofit/>
          </a:bodyPr>
          <a:lstStyle>
            <a:lvl1pPr algn="l">
              <a:defRPr sz="5400">
                <a:solidFill>
                  <a:schemeClr val="tx2"/>
                </a:solidFill>
              </a:defRPr>
            </a:lvl1pPr>
          </a:lstStyle>
          <a:p>
            <a:r>
              <a:rPr lang="en-US"/>
              <a:t>Click to edit Master title style</a:t>
            </a:r>
            <a:endParaRPr lang="en-GB"/>
          </a:p>
        </p:txBody>
      </p:sp>
      <p:sp>
        <p:nvSpPr>
          <p:cNvPr id="5" name="Subtitle 2">
            <a:extLst>
              <a:ext uri="{FF2B5EF4-FFF2-40B4-BE49-F238E27FC236}">
                <a16:creationId xmlns:a16="http://schemas.microsoft.com/office/drawing/2014/main" id="{895C9DE3-3E11-FD16-10E0-54AC44545E17}"/>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9223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4"/>
                                        </p:tgtEl>
                                        <p:attrNameLst>
                                          <p:attrName>ppt_x</p:attrName>
                                          <p:attrName>ppt_y</p:attrName>
                                        </p:attrNameLst>
                                      </p:cBhvr>
                                      <p:rCtr x="-833" y="23"/>
                                    </p:animMotion>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par>
                                <p:cTn id="13"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4" dur="750" fill="hold"/>
                                        <p:tgtEl>
                                          <p:spTgt spid="3"/>
                                        </p:tgtEl>
                                        <p:attrNameLst>
                                          <p:attrName>ppt_x</p:attrName>
                                          <p:attrName>ppt_y</p:attrName>
                                        </p:attrNameLst>
                                      </p:cBhvr>
                                      <p:rCtr x="2773" y="0"/>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3" grpId="1"/>
      <p:bldP spid="5" grpId="0" build="p">
        <p:tmplLst>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No Imag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6" name="Title 1">
            <a:extLst>
              <a:ext uri="{FF2B5EF4-FFF2-40B4-BE49-F238E27FC236}">
                <a16:creationId xmlns:a16="http://schemas.microsoft.com/office/drawing/2014/main" id="{EDEFF9AE-F7A5-77D5-6B2D-65171E0A362A}"/>
              </a:ext>
            </a:extLst>
          </p:cNvPr>
          <p:cNvSpPr>
            <a:spLocks noGrp="1"/>
          </p:cNvSpPr>
          <p:nvPr>
            <p:ph type="ctrTitle"/>
          </p:nvPr>
        </p:nvSpPr>
        <p:spPr>
          <a:xfrm>
            <a:off x="409075" y="2173687"/>
            <a:ext cx="5220448" cy="3079533"/>
          </a:xfrm>
        </p:spPr>
        <p:txBody>
          <a:bodyPr anchor="t">
            <a:normAutofit/>
          </a:bodyPr>
          <a:lstStyle>
            <a:lvl1pPr algn="l">
              <a:defRPr sz="5400">
                <a:solidFill>
                  <a:schemeClr val="tx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1DBF363-1BC0-130A-1231-AA66BD5E8B1F}"/>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0" name="Freeform: Shape 19">
            <a:extLst>
              <a:ext uri="{FF2B5EF4-FFF2-40B4-BE49-F238E27FC236}">
                <a16:creationId xmlns:a16="http://schemas.microsoft.com/office/drawing/2014/main" id="{F40F17AE-E9DC-E5CD-7001-0765F520AF7E}"/>
              </a:ext>
            </a:extLst>
          </p:cNvPr>
          <p:cNvSpPr/>
          <p:nvPr userDrawn="1"/>
        </p:nvSpPr>
        <p:spPr>
          <a:xfrm>
            <a:off x="5647765" y="2173687"/>
            <a:ext cx="6544235" cy="4684314"/>
          </a:xfrm>
          <a:custGeom>
            <a:avLst/>
            <a:gdLst>
              <a:gd name="connsiteX0" fmla="*/ 1956967 w 6544235"/>
              <a:gd name="connsiteY0" fmla="*/ 841302 h 4684314"/>
              <a:gd name="connsiteX1" fmla="*/ 774839 w 6544235"/>
              <a:gd name="connsiteY1" fmla="*/ 2023395 h 4684314"/>
              <a:gd name="connsiteX2" fmla="*/ 1956967 w 6544235"/>
              <a:gd name="connsiteY2" fmla="*/ 3205488 h 4684314"/>
              <a:gd name="connsiteX3" fmla="*/ 3139060 w 6544235"/>
              <a:gd name="connsiteY3" fmla="*/ 2023395 h 4684314"/>
              <a:gd name="connsiteX4" fmla="*/ 1956967 w 6544235"/>
              <a:gd name="connsiteY4" fmla="*/ 841302 h 4684314"/>
              <a:gd name="connsiteX5" fmla="*/ 2040471 w 6544235"/>
              <a:gd name="connsiteY5" fmla="*/ 0 h 4684314"/>
              <a:gd name="connsiteX6" fmla="*/ 6544235 w 6544235"/>
              <a:gd name="connsiteY6" fmla="*/ 0 h 4684314"/>
              <a:gd name="connsiteX7" fmla="*/ 6544235 w 6544235"/>
              <a:gd name="connsiteY7" fmla="*/ 4057485 h 4684314"/>
              <a:gd name="connsiteX8" fmla="*/ 6122477 w 6544235"/>
              <a:gd name="connsiteY8" fmla="*/ 4057485 h 4684314"/>
              <a:gd name="connsiteX9" fmla="*/ 6544235 w 6544235"/>
              <a:gd name="connsiteY9" fmla="*/ 4606578 h 4684314"/>
              <a:gd name="connsiteX10" fmla="*/ 6544235 w 6544235"/>
              <a:gd name="connsiteY10" fmla="*/ 4684314 h 4684314"/>
              <a:gd name="connsiteX11" fmla="*/ 1498645 w 6544235"/>
              <a:gd name="connsiteY11" fmla="*/ 4684314 h 4684314"/>
              <a:gd name="connsiteX12" fmla="*/ 699314 w 6544235"/>
              <a:gd name="connsiteY12" fmla="*/ 3643610 h 4684314"/>
              <a:gd name="connsiteX13" fmla="*/ 418914 w 6544235"/>
              <a:gd name="connsiteY13" fmla="*/ 3278538 h 4684314"/>
              <a:gd name="connsiteX14" fmla="*/ 351918 w 6544235"/>
              <a:gd name="connsiteY14" fmla="*/ 904136 h 4684314"/>
              <a:gd name="connsiteX15" fmla="*/ 2040471 w 6544235"/>
              <a:gd name="connsiteY15" fmla="*/ 0 h 46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235" h="4684314">
                <a:moveTo>
                  <a:pt x="1956967" y="841302"/>
                </a:moveTo>
                <a:cubicBezTo>
                  <a:pt x="1304065" y="841302"/>
                  <a:pt x="774839" y="1370528"/>
                  <a:pt x="774839" y="2023395"/>
                </a:cubicBezTo>
                <a:cubicBezTo>
                  <a:pt x="774839" y="2676261"/>
                  <a:pt x="1304100" y="3205488"/>
                  <a:pt x="1956967" y="3205488"/>
                </a:cubicBezTo>
                <a:cubicBezTo>
                  <a:pt x="2609833" y="3205488"/>
                  <a:pt x="3139060" y="2676261"/>
                  <a:pt x="3139060" y="2023395"/>
                </a:cubicBezTo>
                <a:cubicBezTo>
                  <a:pt x="3139060" y="1370528"/>
                  <a:pt x="2609868" y="841302"/>
                  <a:pt x="1956967" y="841302"/>
                </a:cubicBezTo>
                <a:close/>
                <a:moveTo>
                  <a:pt x="2040471" y="0"/>
                </a:moveTo>
                <a:lnTo>
                  <a:pt x="6544235" y="0"/>
                </a:lnTo>
                <a:lnTo>
                  <a:pt x="6544235" y="4057485"/>
                </a:lnTo>
                <a:lnTo>
                  <a:pt x="6122477" y="4057485"/>
                </a:lnTo>
                <a:lnTo>
                  <a:pt x="6544235" y="4606578"/>
                </a:lnTo>
                <a:lnTo>
                  <a:pt x="6544235" y="4684314"/>
                </a:lnTo>
                <a:lnTo>
                  <a:pt x="1498645" y="4684314"/>
                </a:lnTo>
                <a:lnTo>
                  <a:pt x="699314" y="3643610"/>
                </a:lnTo>
                <a:lnTo>
                  <a:pt x="418914" y="3278538"/>
                </a:lnTo>
                <a:cubicBezTo>
                  <a:pt x="-127819" y="2566688"/>
                  <a:pt x="-128025" y="1607215"/>
                  <a:pt x="351918" y="904136"/>
                </a:cubicBezTo>
                <a:cubicBezTo>
                  <a:pt x="715616" y="359089"/>
                  <a:pt x="1336085" y="0"/>
                  <a:pt x="2040471" y="0"/>
                </a:cubicBezTo>
                <a:close/>
              </a:path>
            </a:pathLst>
          </a:custGeom>
          <a:solidFill>
            <a:schemeClr val="tx2"/>
          </a:solidFill>
          <a:ln w="2487" cap="flat">
            <a:noFill/>
            <a:prstDash val="solid"/>
            <a:miter/>
          </a:ln>
        </p:spPr>
        <p:txBody>
          <a:bodyPr rtlCol="0" anchor="ctr"/>
          <a:lstStyle/>
          <a:p>
            <a:endParaRPr lang="en-GB"/>
          </a:p>
        </p:txBody>
      </p:sp>
    </p:spTree>
    <p:extLst>
      <p:ext uri="{BB962C8B-B14F-4D97-AF65-F5344CB8AC3E}">
        <p14:creationId xmlns:p14="http://schemas.microsoft.com/office/powerpoint/2010/main" val="974231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par>
                                <p:cTn id="11" presetID="42" presetClass="path" presetSubtype="0" decel="100000" fill="hold" grpId="1" nodeType="withEffect">
                                  <p:stCondLst>
                                    <p:cond delay="0"/>
                                  </p:stCondLst>
                                  <p:iterate type="wd">
                                    <p:tmPct val="10000"/>
                                  </p:iterate>
                                  <p:childTnLst>
                                    <p:animMotion origin="layout" path="M -0.05547 4.81481E-6 L 3.75E-6 4.81481E-6 " pathEditMode="relative" rAng="0" ptsTypes="AA">
                                      <p:cBhvr>
                                        <p:cTn id="12" dur="750" fill="hold"/>
                                        <p:tgtEl>
                                          <p:spTgt spid="6"/>
                                        </p:tgtEl>
                                        <p:attrNameLst>
                                          <p:attrName>ppt_x</p:attrName>
                                          <p:attrName>ppt_y</p:attrName>
                                        </p:attrNameLst>
                                      </p:cBhvr>
                                      <p:rCtr x="2773" y="0"/>
                                    </p:animMotion>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childTnLst>
                                </p:cTn>
                              </p:par>
                              <p:par>
                                <p:cTn id="16" presetID="42" presetClass="path" presetSubtype="0" decel="100000" fill="hold" grpId="1" nodeType="withEffect">
                                  <p:stCondLst>
                                    <p:cond delay="0"/>
                                  </p:stCondLst>
                                  <p:childTnLst>
                                    <p:animMotion origin="layout" path="M 0.01666 -0.00047 L 2.91667E-6 2.96296E-6 " pathEditMode="relative" rAng="0" ptsTypes="AA">
                                      <p:cBhvr>
                                        <p:cTn id="17" dur="750" fill="hold"/>
                                        <p:tgtEl>
                                          <p:spTgt spid="20"/>
                                        </p:tgtEl>
                                        <p:attrNameLst>
                                          <p:attrName>ppt_x</p:attrName>
                                          <p:attrName>ppt_y</p:attrName>
                                        </p:attrNameLst>
                                      </p:cBhvr>
                                      <p:rCtr x="-833" y="23"/>
                                    </p:animMotion>
                                  </p:childTnLst>
                                </p:cTn>
                              </p:par>
                              <p:par>
                                <p:cTn id="18" presetID="10" presetClass="entr" presetSubtype="0" fill="hold" grpId="0" nodeType="withEffect">
                                  <p:stCondLst>
                                    <p:cond delay="5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childTnLst>
                </p:cTn>
              </p:par>
            </p:tnLst>
          </p:tmpl>
        </p:tmplLst>
      </p:bldP>
      <p:bldP spid="20" grpId="0" animBg="1"/>
      <p:bldP spid="20"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 No Image - Broker Logo Area">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8386A0-399B-747E-F9EF-F3D8B325FF8A}"/>
              </a:ext>
            </a:extLst>
          </p:cNvPr>
          <p:cNvSpPr>
            <a:spLocks noGrp="1"/>
          </p:cNvSpPr>
          <p:nvPr>
            <p:ph type="pic" sz="quarter" idx="11"/>
          </p:nvPr>
        </p:nvSpPr>
        <p:spPr>
          <a:xfrm>
            <a:off x="5647764" y="2173688"/>
            <a:ext cx="6544236" cy="4684315"/>
          </a:xfrm>
          <a:custGeom>
            <a:avLst/>
            <a:gdLst>
              <a:gd name="connsiteX0" fmla="*/ 1956968 w 6544236"/>
              <a:gd name="connsiteY0" fmla="*/ 841302 h 4684315"/>
              <a:gd name="connsiteX1" fmla="*/ 774840 w 6544236"/>
              <a:gd name="connsiteY1" fmla="*/ 2023395 h 4684315"/>
              <a:gd name="connsiteX2" fmla="*/ 1956968 w 6544236"/>
              <a:gd name="connsiteY2" fmla="*/ 3205489 h 4684315"/>
              <a:gd name="connsiteX3" fmla="*/ 3139061 w 6544236"/>
              <a:gd name="connsiteY3" fmla="*/ 2023395 h 4684315"/>
              <a:gd name="connsiteX4" fmla="*/ 1956968 w 6544236"/>
              <a:gd name="connsiteY4" fmla="*/ 841302 h 4684315"/>
              <a:gd name="connsiteX5" fmla="*/ 2040472 w 6544236"/>
              <a:gd name="connsiteY5" fmla="*/ 0 h 4684315"/>
              <a:gd name="connsiteX6" fmla="*/ 6544236 w 6544236"/>
              <a:gd name="connsiteY6" fmla="*/ 0 h 4684315"/>
              <a:gd name="connsiteX7" fmla="*/ 6544236 w 6544236"/>
              <a:gd name="connsiteY7" fmla="*/ 4057486 h 4684315"/>
              <a:gd name="connsiteX8" fmla="*/ 6122478 w 6544236"/>
              <a:gd name="connsiteY8" fmla="*/ 4057486 h 4684315"/>
              <a:gd name="connsiteX9" fmla="*/ 6544236 w 6544236"/>
              <a:gd name="connsiteY9" fmla="*/ 4606579 h 4684315"/>
              <a:gd name="connsiteX10" fmla="*/ 6544236 w 6544236"/>
              <a:gd name="connsiteY10" fmla="*/ 4684315 h 4684315"/>
              <a:gd name="connsiteX11" fmla="*/ 1498646 w 6544236"/>
              <a:gd name="connsiteY11" fmla="*/ 4684315 h 4684315"/>
              <a:gd name="connsiteX12" fmla="*/ 699315 w 6544236"/>
              <a:gd name="connsiteY12" fmla="*/ 3643611 h 4684315"/>
              <a:gd name="connsiteX13" fmla="*/ 418915 w 6544236"/>
              <a:gd name="connsiteY13" fmla="*/ 3278539 h 4684315"/>
              <a:gd name="connsiteX14" fmla="*/ 351919 w 6544236"/>
              <a:gd name="connsiteY14" fmla="*/ 904136 h 4684315"/>
              <a:gd name="connsiteX15" fmla="*/ 2040472 w 6544236"/>
              <a:gd name="connsiteY15" fmla="*/ 0 h 468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236" h="4684315">
                <a:moveTo>
                  <a:pt x="1956968" y="841302"/>
                </a:moveTo>
                <a:cubicBezTo>
                  <a:pt x="1304066" y="841302"/>
                  <a:pt x="774840" y="1370528"/>
                  <a:pt x="774840" y="2023395"/>
                </a:cubicBezTo>
                <a:cubicBezTo>
                  <a:pt x="774840" y="2676261"/>
                  <a:pt x="1304101" y="3205489"/>
                  <a:pt x="1956968" y="3205489"/>
                </a:cubicBezTo>
                <a:cubicBezTo>
                  <a:pt x="2609834" y="3205489"/>
                  <a:pt x="3139061" y="2676261"/>
                  <a:pt x="3139061" y="2023395"/>
                </a:cubicBezTo>
                <a:cubicBezTo>
                  <a:pt x="3139061" y="1370528"/>
                  <a:pt x="2609869" y="841302"/>
                  <a:pt x="1956968" y="841302"/>
                </a:cubicBezTo>
                <a:close/>
                <a:moveTo>
                  <a:pt x="2040472" y="0"/>
                </a:moveTo>
                <a:lnTo>
                  <a:pt x="6544236" y="0"/>
                </a:lnTo>
                <a:lnTo>
                  <a:pt x="6544236" y="4057486"/>
                </a:lnTo>
                <a:lnTo>
                  <a:pt x="6122478" y="4057486"/>
                </a:lnTo>
                <a:lnTo>
                  <a:pt x="6544236" y="4606579"/>
                </a:lnTo>
                <a:lnTo>
                  <a:pt x="6544236" y="4684315"/>
                </a:lnTo>
                <a:lnTo>
                  <a:pt x="1498646" y="4684315"/>
                </a:lnTo>
                <a:lnTo>
                  <a:pt x="699315" y="3643611"/>
                </a:lnTo>
                <a:lnTo>
                  <a:pt x="418915" y="3278539"/>
                </a:lnTo>
                <a:cubicBezTo>
                  <a:pt x="-127818" y="2566688"/>
                  <a:pt x="-128024" y="1607215"/>
                  <a:pt x="351919" y="904136"/>
                </a:cubicBezTo>
                <a:cubicBezTo>
                  <a:pt x="715617" y="359089"/>
                  <a:pt x="1336086" y="0"/>
                  <a:pt x="204047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8" name="Content Placeholder 7">
            <a:extLst>
              <a:ext uri="{FF2B5EF4-FFF2-40B4-BE49-F238E27FC236}">
                <a16:creationId xmlns:a16="http://schemas.microsoft.com/office/drawing/2014/main" id="{20D0EEE4-AB6B-92E3-61DD-112E7DA51410}"/>
              </a:ext>
            </a:extLst>
          </p:cNvPr>
          <p:cNvSpPr>
            <a:spLocks noGrp="1"/>
          </p:cNvSpPr>
          <p:nvPr>
            <p:ph sz="quarter" idx="10" hasCustomPrompt="1"/>
          </p:nvPr>
        </p:nvSpPr>
        <p:spPr>
          <a:xfrm>
            <a:off x="9032489" y="428625"/>
            <a:ext cx="2749936" cy="1276350"/>
          </a:xfrm>
        </p:spPr>
        <p:txBody>
          <a:bodyPr>
            <a:normAutofit/>
          </a:bodyPr>
          <a:lstStyle>
            <a:lvl1pPr algn="ctr">
              <a:defRPr sz="1800"/>
            </a:lvl1pPr>
          </a:lstStyle>
          <a:p>
            <a:pPr lvl="0"/>
            <a:r>
              <a:rPr lang="en-US"/>
              <a:t>Insert broker logo here</a:t>
            </a:r>
            <a:endParaRPr lang="en-GB"/>
          </a:p>
        </p:txBody>
      </p:sp>
      <p:sp>
        <p:nvSpPr>
          <p:cNvPr id="14" name="Title 1">
            <a:extLst>
              <a:ext uri="{FF2B5EF4-FFF2-40B4-BE49-F238E27FC236}">
                <a16:creationId xmlns:a16="http://schemas.microsoft.com/office/drawing/2014/main" id="{8F4D1A1E-1062-4332-7B16-1C48E2070042}"/>
              </a:ext>
            </a:extLst>
          </p:cNvPr>
          <p:cNvSpPr>
            <a:spLocks noGrp="1"/>
          </p:cNvSpPr>
          <p:nvPr>
            <p:ph type="ctrTitle"/>
          </p:nvPr>
        </p:nvSpPr>
        <p:spPr>
          <a:xfrm>
            <a:off x="409075" y="2173687"/>
            <a:ext cx="5220448" cy="3079533"/>
          </a:xfrm>
        </p:spPr>
        <p:txBody>
          <a:bodyPr anchor="t">
            <a:normAutofit/>
          </a:bodyPr>
          <a:lstStyle>
            <a:lvl1pPr algn="l">
              <a:defRPr sz="5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C00C1B-4915-ACED-BA46-67ABCFB8566E}"/>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44041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42" presetClass="path" presetSubtype="0" decel="100000" fill="hold" grpId="1" nodeType="withEffect">
                                  <p:stCondLst>
                                    <p:cond delay="0"/>
                                  </p:stCondLst>
                                  <p:iterate type="wd">
                                    <p:tmPct val="10000"/>
                                  </p:iterate>
                                  <p:childTnLst>
                                    <p:animMotion origin="layout" path="M -0.05547 4.81481E-6 L 3.75E-6 4.81481E-6 " pathEditMode="relative" rAng="0" ptsTypes="AA">
                                      <p:cBhvr>
                                        <p:cTn id="9" dur="750" fill="hold"/>
                                        <p:tgtEl>
                                          <p:spTgt spid="14"/>
                                        </p:tgtEl>
                                        <p:attrNameLst>
                                          <p:attrName>ppt_x</p:attrName>
                                          <p:attrName>ppt_y</p:attrName>
                                        </p:attrNameLst>
                                      </p:cBhvr>
                                      <p:rCtr x="2773"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42" presetClass="path" presetSubtype="0" decel="100000" fill="hold" grpId="1" nodeType="withEffect">
                                  <p:stCondLst>
                                    <p:cond delay="0"/>
                                  </p:stCondLst>
                                  <p:childTnLst>
                                    <p:animMotion origin="layout" path="M 0.01666 -0.00047 L 2.91667E-6 2.96296E-6 " pathEditMode="relative" rAng="0" ptsTypes="AA">
                                      <p:cBhvr>
                                        <p:cTn id="14" dur="750" fill="hold"/>
                                        <p:tgtEl>
                                          <p:spTgt spid="4"/>
                                        </p:tgtEl>
                                        <p:attrNameLst>
                                          <p:attrName>ppt_x</p:attrName>
                                          <p:attrName>ppt_y</p:attrName>
                                        </p:attrNameLst>
                                      </p:cBhvr>
                                      <p:rCtr x="-833" y="23"/>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316680416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genda - Sim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B776-9002-F339-F334-3947ADD6807C}"/>
              </a:ext>
            </a:extLst>
          </p:cNvPr>
          <p:cNvSpPr>
            <a:spLocks noGrp="1"/>
          </p:cNvSpPr>
          <p:nvPr>
            <p:ph type="title" hasCustomPrompt="1"/>
          </p:nvPr>
        </p:nvSpPr>
        <p:spPr>
          <a:xfrm>
            <a:off x="6539950" y="485369"/>
            <a:ext cx="5244063" cy="815628"/>
          </a:xfrm>
        </p:spPr>
        <p:txBody>
          <a:bodyPr anchor="b"/>
          <a:lstStyle>
            <a:lvl1pPr>
              <a:defRPr>
                <a:solidFill>
                  <a:schemeClr val="tx2"/>
                </a:solidFill>
              </a:defRPr>
            </a:lvl1pPr>
          </a:lstStyle>
          <a:p>
            <a:r>
              <a:rPr lang="en-US"/>
              <a:t>Agenda</a:t>
            </a:r>
            <a:endParaRPr lang="en-GB"/>
          </a:p>
        </p:txBody>
      </p:sp>
      <p:sp>
        <p:nvSpPr>
          <p:cNvPr id="3" name="Footer Placeholder 2">
            <a:extLst>
              <a:ext uri="{FF2B5EF4-FFF2-40B4-BE49-F238E27FC236}">
                <a16:creationId xmlns:a16="http://schemas.microsoft.com/office/drawing/2014/main" id="{4DC43032-DE94-D0DD-384B-5D08B4E0A94A}"/>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24AA5C7C-95E9-6C3E-E3B6-E90E3647E965}"/>
              </a:ext>
            </a:extLst>
          </p:cNvPr>
          <p:cNvSpPr>
            <a:spLocks noGrp="1"/>
          </p:cNvSpPr>
          <p:nvPr>
            <p:ph type="sldNum" sz="quarter" idx="11"/>
          </p:nvPr>
        </p:nvSpPr>
        <p:spPr>
          <a:solidFill>
            <a:schemeClr val="tx2"/>
          </a:solidFill>
        </p:spPr>
        <p:txBody>
          <a:bodyPr/>
          <a:lstStyle>
            <a:lvl1pPr>
              <a:defRPr>
                <a:solidFill>
                  <a:schemeClr val="accent1"/>
                </a:solidFill>
              </a:defRPr>
            </a:lvl1pPr>
          </a:lstStyle>
          <a:p>
            <a:fld id="{59EBE19D-BA0B-4AE6-A219-A461FF703500}" type="slidenum">
              <a:rPr lang="en-GB" smtClean="0"/>
              <a:pPr/>
              <a:t>‹#›</a:t>
            </a:fld>
            <a:endParaRPr lang="en-GB"/>
          </a:p>
        </p:txBody>
      </p:sp>
      <p:sp>
        <p:nvSpPr>
          <p:cNvPr id="5" name="Picture Placeholder 11">
            <a:extLst>
              <a:ext uri="{FF2B5EF4-FFF2-40B4-BE49-F238E27FC236}">
                <a16:creationId xmlns:a16="http://schemas.microsoft.com/office/drawing/2014/main" id="{F74B5446-162E-00D4-5E9F-709B87590268}"/>
              </a:ext>
            </a:extLst>
          </p:cNvPr>
          <p:cNvSpPr>
            <a:spLocks noGrp="1"/>
          </p:cNvSpPr>
          <p:nvPr>
            <p:ph type="pic" sz="quarter" idx="12"/>
          </p:nvPr>
        </p:nvSpPr>
        <p:spPr>
          <a:xfrm flipH="1">
            <a:off x="0"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6" name="Text Placeholder 2">
            <a:extLst>
              <a:ext uri="{FF2B5EF4-FFF2-40B4-BE49-F238E27FC236}">
                <a16:creationId xmlns:a16="http://schemas.microsoft.com/office/drawing/2014/main" id="{A0C0C2AD-D19B-4F13-FE83-66C7291EC287}"/>
              </a:ext>
            </a:extLst>
          </p:cNvPr>
          <p:cNvSpPr>
            <a:spLocks noGrp="1"/>
          </p:cNvSpPr>
          <p:nvPr>
            <p:ph type="body" sz="quarter" idx="16" hasCustomPrompt="1"/>
          </p:nvPr>
        </p:nvSpPr>
        <p:spPr>
          <a:xfrm>
            <a:off x="6539948" y="1662453"/>
            <a:ext cx="5244065" cy="423143"/>
          </a:xfrm>
        </p:spPr>
        <p:txBody>
          <a:bodyPr>
            <a:normAutofit lnSpcReduction="10000"/>
          </a:bodyPr>
          <a:lstStyle>
            <a:lvl1pPr>
              <a:defRPr sz="2400" b="1">
                <a:solidFill>
                  <a:schemeClr val="bg1"/>
                </a:solidFill>
                <a:latin typeface="+mj-lt"/>
              </a:defRPr>
            </a:lvl1pPr>
          </a:lstStyle>
          <a:p>
            <a:r>
              <a:rPr lang="en-GB"/>
              <a:t>Welcome to &lt;Meeting Name&gt;</a:t>
            </a:r>
          </a:p>
        </p:txBody>
      </p:sp>
      <p:sp>
        <p:nvSpPr>
          <p:cNvPr id="7" name="Text Placeholder 3">
            <a:extLst>
              <a:ext uri="{FF2B5EF4-FFF2-40B4-BE49-F238E27FC236}">
                <a16:creationId xmlns:a16="http://schemas.microsoft.com/office/drawing/2014/main" id="{345D7220-0EF0-E8E7-214E-CA47D4497BD7}"/>
              </a:ext>
            </a:extLst>
          </p:cNvPr>
          <p:cNvSpPr>
            <a:spLocks noGrp="1"/>
          </p:cNvSpPr>
          <p:nvPr>
            <p:ph type="body" sz="quarter" idx="17" hasCustomPrompt="1"/>
          </p:nvPr>
        </p:nvSpPr>
        <p:spPr>
          <a:xfrm>
            <a:off x="6539948" y="2578981"/>
            <a:ext cx="5244065" cy="3405894"/>
          </a:xfrm>
        </p:spPr>
        <p:txBody>
          <a:bodyPr>
            <a:normAutofit/>
          </a:bodyPr>
          <a:lstStyle>
            <a:lvl1pPr marL="342900" indent="-342900">
              <a:spcBef>
                <a:spcPts val="1500"/>
              </a:spcBef>
              <a:buFont typeface="Arial" panose="020B0604020202020204" pitchFamily="34" charset="0"/>
              <a:buChar char="•"/>
              <a:defRPr sz="2000">
                <a:solidFill>
                  <a:schemeClr val="bg1"/>
                </a:solidFill>
              </a:defRPr>
            </a:lvl1pPr>
          </a:lstStyle>
          <a:p>
            <a:r>
              <a:rPr lang="en-GB"/>
              <a:t>Bullet 1</a:t>
            </a:r>
          </a:p>
          <a:p>
            <a:r>
              <a:rPr lang="en-GB"/>
              <a:t>Bullet 2</a:t>
            </a:r>
          </a:p>
          <a:p>
            <a:r>
              <a:rPr lang="en-GB"/>
              <a:t>Bullet 3</a:t>
            </a:r>
          </a:p>
        </p:txBody>
      </p:sp>
      <p:sp>
        <p:nvSpPr>
          <p:cNvPr id="8" name="Text Placeholder 6">
            <a:extLst>
              <a:ext uri="{FF2B5EF4-FFF2-40B4-BE49-F238E27FC236}">
                <a16:creationId xmlns:a16="http://schemas.microsoft.com/office/drawing/2014/main" id="{64E7BE82-01C2-045B-28CD-19BB23BEB445}"/>
              </a:ext>
            </a:extLst>
          </p:cNvPr>
          <p:cNvSpPr>
            <a:spLocks noGrp="1"/>
          </p:cNvSpPr>
          <p:nvPr>
            <p:ph type="body" sz="quarter" idx="18" hasCustomPrompt="1"/>
          </p:nvPr>
        </p:nvSpPr>
        <p:spPr>
          <a:xfrm>
            <a:off x="6539948" y="2120717"/>
            <a:ext cx="5244065" cy="423143"/>
          </a:xfrm>
        </p:spPr>
        <p:txBody>
          <a:bodyPr>
            <a:normAutofit lnSpcReduction="10000"/>
          </a:bodyPr>
          <a:lstStyle>
            <a:lvl1pPr>
              <a:defRPr sz="2000" b="1">
                <a:solidFill>
                  <a:schemeClr val="tx2"/>
                </a:solidFill>
                <a:latin typeface="+mj-lt"/>
              </a:defRPr>
            </a:lvl1pPr>
          </a:lstStyle>
          <a:p>
            <a:r>
              <a:rPr lang="en-GB"/>
              <a:t>Month YYYY</a:t>
            </a:r>
          </a:p>
        </p:txBody>
      </p:sp>
    </p:spTree>
    <p:extLst>
      <p:ext uri="{BB962C8B-B14F-4D97-AF65-F5344CB8AC3E}">
        <p14:creationId xmlns:p14="http://schemas.microsoft.com/office/powerpoint/2010/main" val="285685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path" presetSubtype="0" decel="100000" fill="hold" grpId="1" nodeType="withEffect">
                                  <p:stCondLst>
                                    <p:cond delay="0"/>
                                  </p:stCondLst>
                                  <p:childTnLst>
                                    <p:animMotion origin="layout" path="M -0.01836 7.40741E-7 L -2.91667E-6 7.40741E-7 " pathEditMode="relative" rAng="0" ptsTypes="AA">
                                      <p:cBhvr>
                                        <p:cTn id="9" dur="750" fill="hold"/>
                                        <p:tgtEl>
                                          <p:spTgt spid="5"/>
                                        </p:tgtEl>
                                        <p:attrNameLst>
                                          <p:attrName>ppt_x</p:attrName>
                                          <p:attrName>ppt_y</p:attrName>
                                        </p:attrNameLst>
                                      </p:cBhvr>
                                      <p:rCtr x="911" y="0"/>
                                    </p:animMotion>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uiExpand="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 Detailed">
    <p:bg>
      <p:bgPr>
        <a:solidFill>
          <a:schemeClr val="accent4"/>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1DD4A05-FFB1-5738-BFF3-C51A614348A6}"/>
              </a:ext>
            </a:extLst>
          </p:cNvPr>
          <p:cNvSpPr/>
          <p:nvPr userDrawn="1"/>
        </p:nvSpPr>
        <p:spPr>
          <a:xfrm>
            <a:off x="1492607" y="485369"/>
            <a:ext cx="10699392" cy="5499506"/>
          </a:xfrm>
          <a:custGeom>
            <a:avLst/>
            <a:gdLst>
              <a:gd name="connsiteX0" fmla="*/ 2591444 w 10699392"/>
              <a:gd name="connsiteY0" fmla="*/ 0 h 5499506"/>
              <a:gd name="connsiteX1" fmla="*/ 4084053 w 10699392"/>
              <a:gd name="connsiteY1" fmla="*/ 0 h 5499506"/>
              <a:gd name="connsiteX2" fmla="*/ 5810895 w 10699392"/>
              <a:gd name="connsiteY2" fmla="*/ 0 h 5499506"/>
              <a:gd name="connsiteX3" fmla="*/ 5987332 w 10699392"/>
              <a:gd name="connsiteY3" fmla="*/ 0 h 5499506"/>
              <a:gd name="connsiteX4" fmla="*/ 7303504 w 10699392"/>
              <a:gd name="connsiteY4" fmla="*/ 0 h 5499506"/>
              <a:gd name="connsiteX5" fmla="*/ 7479941 w 10699392"/>
              <a:gd name="connsiteY5" fmla="*/ 0 h 5499506"/>
              <a:gd name="connsiteX6" fmla="*/ 9206783 w 10699392"/>
              <a:gd name="connsiteY6" fmla="*/ 0 h 5499506"/>
              <a:gd name="connsiteX7" fmla="*/ 10699392 w 10699392"/>
              <a:gd name="connsiteY7" fmla="*/ 0 h 5499506"/>
              <a:gd name="connsiteX8" fmla="*/ 10699392 w 10699392"/>
              <a:gd name="connsiteY8" fmla="*/ 5499505 h 5499506"/>
              <a:gd name="connsiteX9" fmla="*/ 7303504 w 10699392"/>
              <a:gd name="connsiteY9" fmla="*/ 5499506 h 5499506"/>
              <a:gd name="connsiteX10" fmla="*/ 7303497 w 10699392"/>
              <a:gd name="connsiteY10" fmla="*/ 5499506 h 5499506"/>
              <a:gd name="connsiteX11" fmla="*/ 5810895 w 10699392"/>
              <a:gd name="connsiteY11" fmla="*/ 5499506 h 5499506"/>
              <a:gd name="connsiteX12" fmla="*/ 5810886 w 10699392"/>
              <a:gd name="connsiteY12" fmla="*/ 5499506 h 5499506"/>
              <a:gd name="connsiteX13" fmla="*/ 4084053 w 10699392"/>
              <a:gd name="connsiteY13" fmla="*/ 5499506 h 5499506"/>
              <a:gd name="connsiteX14" fmla="*/ 4084045 w 10699392"/>
              <a:gd name="connsiteY14" fmla="*/ 5499506 h 5499506"/>
              <a:gd name="connsiteX15" fmla="*/ 2591444 w 10699392"/>
              <a:gd name="connsiteY15" fmla="*/ 5499506 h 5499506"/>
              <a:gd name="connsiteX16" fmla="*/ 0 w 10699392"/>
              <a:gd name="connsiteY16" fmla="*/ 2749753 h 5499506"/>
              <a:gd name="connsiteX17" fmla="*/ 2591444 w 10699392"/>
              <a:gd name="connsiteY17"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9392" h="5499506">
                <a:moveTo>
                  <a:pt x="2591444" y="0"/>
                </a:moveTo>
                <a:lnTo>
                  <a:pt x="4084053" y="0"/>
                </a:lnTo>
                <a:lnTo>
                  <a:pt x="5810895" y="0"/>
                </a:lnTo>
                <a:lnTo>
                  <a:pt x="5987332" y="0"/>
                </a:lnTo>
                <a:lnTo>
                  <a:pt x="7303504" y="0"/>
                </a:lnTo>
                <a:lnTo>
                  <a:pt x="7479941" y="0"/>
                </a:lnTo>
                <a:lnTo>
                  <a:pt x="9206783" y="0"/>
                </a:lnTo>
                <a:lnTo>
                  <a:pt x="10699392" y="0"/>
                </a:lnTo>
                <a:lnTo>
                  <a:pt x="10699392" y="5499505"/>
                </a:lnTo>
                <a:lnTo>
                  <a:pt x="7303504" y="5499506"/>
                </a:lnTo>
                <a:lnTo>
                  <a:pt x="7303497" y="5499506"/>
                </a:lnTo>
                <a:lnTo>
                  <a:pt x="5810895" y="5499506"/>
                </a:lnTo>
                <a:lnTo>
                  <a:pt x="5810886" y="5499506"/>
                </a:lnTo>
                <a:lnTo>
                  <a:pt x="4084053" y="5499506"/>
                </a:lnTo>
                <a:lnTo>
                  <a:pt x="4084045" y="5499506"/>
                </a:lnTo>
                <a:lnTo>
                  <a:pt x="2591444" y="5499506"/>
                </a:lnTo>
                <a:cubicBezTo>
                  <a:pt x="1160228" y="5499506"/>
                  <a:pt x="0" y="4268400"/>
                  <a:pt x="0" y="2749753"/>
                </a:cubicBezTo>
                <a:cubicBezTo>
                  <a:pt x="0" y="1231106"/>
                  <a:pt x="1160228" y="0"/>
                  <a:pt x="2591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4DC43032-DE94-D0DD-384B-5D08B4E0A94A}"/>
              </a:ext>
            </a:extLst>
          </p:cNvPr>
          <p:cNvSpPr>
            <a:spLocks noGrp="1"/>
          </p:cNvSpPr>
          <p:nvPr>
            <p:ph type="ftr" sz="quarter" idx="10"/>
          </p:nvPr>
        </p:nvSpPr>
        <p:spPr/>
        <p:txBody>
          <a:bodyPr/>
          <a:lstStyle>
            <a:lvl1pPr>
              <a:defRPr>
                <a:solidFill>
                  <a:schemeClr val="accent1"/>
                </a:solidFill>
              </a:defRPr>
            </a:lvl1pPr>
          </a:lstStyle>
          <a:p>
            <a:endParaRPr lang="en-GB"/>
          </a:p>
        </p:txBody>
      </p:sp>
      <p:sp>
        <p:nvSpPr>
          <p:cNvPr id="4" name="Slide Number Placeholder 3">
            <a:extLst>
              <a:ext uri="{FF2B5EF4-FFF2-40B4-BE49-F238E27FC236}">
                <a16:creationId xmlns:a16="http://schemas.microsoft.com/office/drawing/2014/main" id="{24AA5C7C-95E9-6C3E-E3B6-E90E3647E965}"/>
              </a:ext>
            </a:extLst>
          </p:cNvPr>
          <p:cNvSpPr>
            <a:spLocks noGrp="1"/>
          </p:cNvSpPr>
          <p:nvPr>
            <p:ph type="sldNum" sz="quarter" idx="11"/>
          </p:nvPr>
        </p:nvSpPr>
        <p:spPr>
          <a:solidFill>
            <a:schemeClr val="bg1"/>
          </a:solidFill>
        </p:spPr>
        <p:txBody>
          <a:bodyPr/>
          <a:lstStyle>
            <a:lvl1pPr>
              <a:defRPr>
                <a:solidFill>
                  <a:schemeClr val="accent1"/>
                </a:solidFill>
              </a:defRPr>
            </a:lvl1pPr>
          </a:lstStyle>
          <a:p>
            <a:fld id="{59EBE19D-BA0B-4AE6-A219-A461FF703500}" type="slidenum">
              <a:rPr lang="en-GB" smtClean="0"/>
              <a:pPr/>
              <a:t>‹#›</a:t>
            </a:fld>
            <a:endParaRPr lang="en-GB"/>
          </a:p>
        </p:txBody>
      </p:sp>
      <p:sp>
        <p:nvSpPr>
          <p:cNvPr id="9" name="Title 8">
            <a:extLst>
              <a:ext uri="{FF2B5EF4-FFF2-40B4-BE49-F238E27FC236}">
                <a16:creationId xmlns:a16="http://schemas.microsoft.com/office/drawing/2014/main" id="{4BF93A1E-AAA9-0CD6-9C52-DBECD9B24EC7}"/>
              </a:ext>
            </a:extLst>
          </p:cNvPr>
          <p:cNvSpPr>
            <a:spLocks noGrp="1"/>
          </p:cNvSpPr>
          <p:nvPr>
            <p:ph type="title" hasCustomPrompt="1"/>
          </p:nvPr>
        </p:nvSpPr>
        <p:spPr>
          <a:xfrm>
            <a:off x="407988" y="485369"/>
            <a:ext cx="2020887" cy="815628"/>
          </a:xfrm>
        </p:spPr>
        <p:txBody>
          <a:bodyPr/>
          <a:lstStyle>
            <a:lvl1pPr>
              <a:defRPr>
                <a:solidFill>
                  <a:schemeClr val="accent1"/>
                </a:solidFill>
              </a:defRPr>
            </a:lvl1pPr>
          </a:lstStyle>
          <a:p>
            <a:r>
              <a:rPr lang="en-US"/>
              <a:t>Agenda</a:t>
            </a:r>
            <a:endParaRPr lang="en-GB"/>
          </a:p>
        </p:txBody>
      </p:sp>
      <p:sp>
        <p:nvSpPr>
          <p:cNvPr id="15" name="Table Placeholder 14">
            <a:extLst>
              <a:ext uri="{FF2B5EF4-FFF2-40B4-BE49-F238E27FC236}">
                <a16:creationId xmlns:a16="http://schemas.microsoft.com/office/drawing/2014/main" id="{C9C8DA83-C77F-8834-EC1A-A7868B2B43FB}"/>
              </a:ext>
            </a:extLst>
          </p:cNvPr>
          <p:cNvSpPr>
            <a:spLocks noGrp="1"/>
          </p:cNvSpPr>
          <p:nvPr>
            <p:ph type="tbl" sz="quarter" idx="12"/>
          </p:nvPr>
        </p:nvSpPr>
        <p:spPr>
          <a:xfrm>
            <a:off x="3172570" y="1171576"/>
            <a:ext cx="8611443" cy="4127094"/>
          </a:xfrm>
        </p:spPr>
        <p:txBody>
          <a:bodyPr/>
          <a:lstStyle>
            <a:lvl1pPr>
              <a:defRPr>
                <a:solidFill>
                  <a:schemeClr val="bg1"/>
                </a:solidFill>
              </a:defRPr>
            </a:lvl1pPr>
          </a:lstStyle>
          <a:p>
            <a:r>
              <a:rPr lang="en-US"/>
              <a:t>Click icon to add table</a:t>
            </a:r>
            <a:endParaRPr lang="en-GB"/>
          </a:p>
        </p:txBody>
      </p:sp>
    </p:spTree>
    <p:extLst>
      <p:ext uri="{BB962C8B-B14F-4D97-AF65-F5344CB8AC3E}">
        <p14:creationId xmlns:p14="http://schemas.microsoft.com/office/powerpoint/2010/main" val="1738278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par>
                                <p:cTn id="11" presetID="42" presetClass="path" presetSubtype="0" decel="100000" fill="hold" grpId="1" nodeType="withEffect">
                                  <p:stCondLst>
                                    <p:cond delay="0"/>
                                  </p:stCondLst>
                                  <p:childTnLst>
                                    <p:animMotion origin="layout" path="M 0.01666 -0.00047 L 2.91667E-6 2.96296E-6 " pathEditMode="relative" rAng="0" ptsTypes="AA">
                                      <p:cBhvr>
                                        <p:cTn id="12" dur="750" fill="hold"/>
                                        <p:tgtEl>
                                          <p:spTgt spid="17"/>
                                        </p:tgtEl>
                                        <p:attrNameLst>
                                          <p:attrName>ppt_x</p:attrName>
                                          <p:attrName>ppt_y</p:attrName>
                                        </p:attrNameLst>
                                      </p:cBhvr>
                                      <p:rCtr x="-83300" y="2300"/>
                                    </p:animMotion>
                                  </p:childTnLst>
                                </p:cTn>
                              </p:par>
                              <p:par>
                                <p:cTn id="13" presetID="10" presetClass="entr" presetSubtype="0" fill="hold" grpId="0" nodeType="withEffect" nodePh="1">
                                  <p:stCondLst>
                                    <p:cond delay="25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9" grpId="0"/>
      <p:bldP spid="15"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2B2A-6546-3A6F-026A-077941EBC9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2528DE-FFCE-D6DE-43C0-5D61CB826D65}"/>
              </a:ext>
            </a:extLst>
          </p:cNvPr>
          <p:cNvSpPr>
            <a:spLocks noGrp="1"/>
          </p:cNvSpPr>
          <p:nvPr>
            <p:ph idx="1"/>
          </p:nvPr>
        </p:nvSpPr>
        <p:spPr>
          <a:xfrm>
            <a:off x="407987" y="1700213"/>
            <a:ext cx="11376023"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DECF82B2-A4AD-33F2-3BB7-0E68C4D607D5}"/>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3301BCFF-12D2-21C9-C78B-4DCC986047C1}"/>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2170771970"/>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lumn (full key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295736"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33817795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295736"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334611721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471389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column - Key content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A4941-334B-B9DF-E7EA-53C037FC77C7}"/>
              </a:ext>
            </a:extLst>
          </p:cNvPr>
          <p:cNvSpPr/>
          <p:nvPr/>
        </p:nvSpPr>
        <p:spPr>
          <a:xfrm>
            <a:off x="-1" y="1412876"/>
            <a:ext cx="4200473"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339201" y="1412876"/>
            <a:ext cx="74448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19371B1-B2F2-3A90-5C57-945B68116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07786852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column - Key content (cen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74224-C3C8-4EC1-D7DD-87DEC6D315EC}"/>
              </a:ext>
            </a:extLst>
          </p:cNvPr>
          <p:cNvSpPr/>
          <p:nvPr/>
        </p:nvSpPr>
        <p:spPr>
          <a:xfrm>
            <a:off x="4064451"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351434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19371B1-B2F2-3A90-5C57-945B68116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3" name="Straight Connector 12">
            <a:extLst>
              <a:ext uri="{FF2B5EF4-FFF2-40B4-BE49-F238E27FC236}">
                <a16:creationId xmlns:a16="http://schemas.microsoft.com/office/drawing/2014/main" id="{7F9DB151-EC41-B523-E638-3ABB9274672F}"/>
              </a:ext>
            </a:extLst>
          </p:cNvPr>
          <p:cNvCxnSpPr>
            <a:cxnSpLocks/>
          </p:cNvCxnSpPr>
          <p:nvPr/>
        </p:nvCxnSpPr>
        <p:spPr>
          <a:xfrm>
            <a:off x="8270412" y="1412876"/>
            <a:ext cx="35135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45244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column - Key conten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A4941-334B-B9DF-E7EA-53C037FC77C7}"/>
              </a:ext>
            </a:extLst>
          </p:cNvPr>
          <p:cNvSpPr/>
          <p:nvPr/>
        </p:nvSpPr>
        <p:spPr>
          <a:xfrm>
            <a:off x="7991527" y="1412876"/>
            <a:ext cx="4200473"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74455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FCDBCCE-356F-7E7D-541D-F15CE77AC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48724492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hree column - Key content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28E60-9644-23F3-FED4-2B90CEAF9CCC}"/>
              </a:ext>
            </a:extLst>
          </p:cNvPr>
          <p:cNvSpPr/>
          <p:nvPr userDrawn="1"/>
        </p:nvSpPr>
        <p:spPr>
          <a:xfrm>
            <a:off x="4064450" y="1412876"/>
            <a:ext cx="8127549"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351434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FCDBCCE-356F-7E7D-541D-F15CE77AC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9142384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10544619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19"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033-AC99-F41A-98DA-86CB678367E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7D8B6C39-C86A-0831-713A-96DFA7F3EF9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6C1F2EF7-5B26-2762-A6A1-5DC0ABB7BC97}"/>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41009257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033-AC99-F41A-98DA-86CB678367E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7D8B6C39-C86A-0831-713A-96DFA7F3EF9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6C1F2EF7-5B26-2762-A6A1-5DC0ABB7BC97}"/>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3" name="Rectangle 2">
            <a:extLst>
              <a:ext uri="{FF2B5EF4-FFF2-40B4-BE49-F238E27FC236}">
                <a16:creationId xmlns:a16="http://schemas.microsoft.com/office/drawing/2014/main" id="{30C531F8-F4CC-0BBD-457A-40898E5D1250}"/>
              </a:ext>
            </a:extLst>
          </p:cNvPr>
          <p:cNvSpPr/>
          <p:nvPr userDrawn="1"/>
        </p:nvSpPr>
        <p:spPr>
          <a:xfrm>
            <a:off x="0" y="6096738"/>
            <a:ext cx="12192000" cy="55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83892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3E2353-FA5B-8866-402D-9720CCC6211B}"/>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5B9129A-1973-B2FE-F583-615662BB3336}"/>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2" name="Graphic 1">
            <a:extLst>
              <a:ext uri="{FF2B5EF4-FFF2-40B4-BE49-F238E27FC236}">
                <a16:creationId xmlns:a16="http://schemas.microsoft.com/office/drawing/2014/main" id="{C1989CF3-781D-158F-D21E-962A5BE9D8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96565098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 No Logo">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3E2353-FA5B-8866-402D-9720CCC6211B}"/>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5B9129A-1973-B2FE-F583-615662BB3336}"/>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2" name="Graphic 1">
            <a:extLst>
              <a:ext uri="{FF2B5EF4-FFF2-40B4-BE49-F238E27FC236}">
                <a16:creationId xmlns:a16="http://schemas.microsoft.com/office/drawing/2014/main" id="{C1989CF3-781D-158F-D21E-962A5BE9D8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3" name="Rectangle 2">
            <a:extLst>
              <a:ext uri="{FF2B5EF4-FFF2-40B4-BE49-F238E27FC236}">
                <a16:creationId xmlns:a16="http://schemas.microsoft.com/office/drawing/2014/main" id="{734896A2-E688-776B-71CC-D6A1639133A9}"/>
              </a:ext>
            </a:extLst>
          </p:cNvPr>
          <p:cNvSpPr/>
          <p:nvPr userDrawn="1"/>
        </p:nvSpPr>
        <p:spPr>
          <a:xfrm>
            <a:off x="0" y="6096738"/>
            <a:ext cx="12192000" cy="55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628349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Large Char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2B2A-6546-3A6F-026A-077941EBC989}"/>
              </a:ext>
            </a:extLst>
          </p:cNvPr>
          <p:cNvSpPr>
            <a:spLocks noGrp="1"/>
          </p:cNvSpPr>
          <p:nvPr>
            <p:ph type="title"/>
          </p:nvPr>
        </p:nvSpPr>
        <p:spPr/>
        <p:txBody>
          <a:bodyPr/>
          <a:lstStyle/>
          <a:p>
            <a:r>
              <a:rPr lang="en-US"/>
              <a:t>Click to edit Master title style</a:t>
            </a:r>
            <a:endParaRPr lang="en-GB"/>
          </a:p>
        </p:txBody>
      </p:sp>
      <p:sp>
        <p:nvSpPr>
          <p:cNvPr id="7" name="Footer Placeholder 6">
            <a:extLst>
              <a:ext uri="{FF2B5EF4-FFF2-40B4-BE49-F238E27FC236}">
                <a16:creationId xmlns:a16="http://schemas.microsoft.com/office/drawing/2014/main" id="{DECF82B2-A4AD-33F2-3BB7-0E68C4D607D5}"/>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3301BCFF-12D2-21C9-C78B-4DCC986047C1}"/>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4" name="Rectangle 3">
            <a:extLst>
              <a:ext uri="{FF2B5EF4-FFF2-40B4-BE49-F238E27FC236}">
                <a16:creationId xmlns:a16="http://schemas.microsoft.com/office/drawing/2014/main" id="{00F144AE-732F-807F-3736-D594069DE17F}"/>
              </a:ext>
            </a:extLst>
          </p:cNvPr>
          <p:cNvSpPr/>
          <p:nvPr/>
        </p:nvSpPr>
        <p:spPr>
          <a:xfrm>
            <a:off x="0" y="1412874"/>
            <a:ext cx="12192000" cy="4572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Content Placeholder 2">
            <a:extLst>
              <a:ext uri="{FF2B5EF4-FFF2-40B4-BE49-F238E27FC236}">
                <a16:creationId xmlns:a16="http://schemas.microsoft.com/office/drawing/2014/main" id="{82C3F95B-D2BF-7EF0-9C98-F3DCB9A9D7D2}"/>
              </a:ext>
            </a:extLst>
          </p:cNvPr>
          <p:cNvSpPr>
            <a:spLocks noGrp="1"/>
          </p:cNvSpPr>
          <p:nvPr>
            <p:ph idx="1"/>
          </p:nvPr>
        </p:nvSpPr>
        <p:spPr>
          <a:xfrm>
            <a:off x="407988" y="1700214"/>
            <a:ext cx="11376022" cy="3984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Graphic 2">
            <a:extLst>
              <a:ext uri="{FF2B5EF4-FFF2-40B4-BE49-F238E27FC236}">
                <a16:creationId xmlns:a16="http://schemas.microsoft.com/office/drawing/2014/main" id="{91A93EBA-FE95-0B55-0F4E-971D248D4B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557012152"/>
      </p:ext>
    </p:extLst>
  </p:cSld>
  <p:clrMapOvr>
    <a:masterClrMapping/>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wo Column - Key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0FAC32-6FB8-1464-16A8-DEDA61BA7657}"/>
              </a:ext>
            </a:extLst>
          </p:cNvPr>
          <p:cNvSpPr/>
          <p:nvPr/>
        </p:nvSpPr>
        <p:spPr>
          <a:xfrm>
            <a:off x="6096000" y="1412876"/>
            <a:ext cx="6096000" cy="54451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280021"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503986" y="1700213"/>
            <a:ext cx="5280026"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13" name="Graphic 12">
            <a:extLst>
              <a:ext uri="{FF2B5EF4-FFF2-40B4-BE49-F238E27FC236}">
                <a16:creationId xmlns:a16="http://schemas.microsoft.com/office/drawing/2014/main" id="{98AC9181-62C4-22F5-66AA-499C28B176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0" name="Straight Connector 9">
            <a:extLst>
              <a:ext uri="{FF2B5EF4-FFF2-40B4-BE49-F238E27FC236}">
                <a16:creationId xmlns:a16="http://schemas.microsoft.com/office/drawing/2014/main" id="{D973EFF9-2831-082D-A5B1-D489EB6B4247}"/>
              </a:ext>
            </a:extLst>
          </p:cNvPr>
          <p:cNvCxnSpPr>
            <a:cxnSpLocks/>
          </p:cNvCxnSpPr>
          <p:nvPr userDrawn="1"/>
        </p:nvCxnSpPr>
        <p:spPr>
          <a:xfrm>
            <a:off x="407987" y="1412876"/>
            <a:ext cx="55458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7914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1" y="1412876"/>
            <a:ext cx="6094647"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6097352" y="1412875"/>
            <a:ext cx="6094647"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25" name="Picture Placeholder 24">
            <a:extLst>
              <a:ext uri="{FF2B5EF4-FFF2-40B4-BE49-F238E27FC236}">
                <a16:creationId xmlns:a16="http://schemas.microsoft.com/office/drawing/2014/main" id="{EE3D4703-AD29-8535-B6C5-D098D49D608F}"/>
              </a:ext>
            </a:extLst>
          </p:cNvPr>
          <p:cNvSpPr>
            <a:spLocks noGrp="1"/>
          </p:cNvSpPr>
          <p:nvPr>
            <p:ph type="pic" sz="quarter" idx="12"/>
          </p:nvPr>
        </p:nvSpPr>
        <p:spPr>
          <a:xfrm>
            <a:off x="1993594" y="1829753"/>
            <a:ext cx="2107456" cy="210745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p:ph type="pic" sz="quarter" idx="16"/>
          </p:nvPr>
        </p:nvSpPr>
        <p:spPr>
          <a:xfrm>
            <a:off x="8090947" y="1829753"/>
            <a:ext cx="2107456" cy="210745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5" name="Text Placeholder 13">
            <a:extLst>
              <a:ext uri="{FF2B5EF4-FFF2-40B4-BE49-F238E27FC236}">
                <a16:creationId xmlns:a16="http://schemas.microsoft.com/office/drawing/2014/main" id="{AAF0E512-2F8C-5F50-6C74-FB9EB58E5A04}"/>
              </a:ext>
            </a:extLst>
          </p:cNvPr>
          <p:cNvSpPr>
            <a:spLocks noGrp="1"/>
          </p:cNvSpPr>
          <p:nvPr>
            <p:ph type="body" sz="quarter" idx="13" hasCustomPrompt="1"/>
          </p:nvPr>
        </p:nvSpPr>
        <p:spPr>
          <a:xfrm>
            <a:off x="407987" y="4181168"/>
            <a:ext cx="5278670" cy="1803706"/>
          </a:xfrm>
        </p:spPr>
        <p:txBody>
          <a:bodyPr lIns="144000" rIns="144000"/>
          <a:lstStyle>
            <a:lvl1pPr algn="ctr">
              <a:spcBef>
                <a:spcPts val="0"/>
              </a:spcBef>
              <a:defRPr>
                <a:solidFill>
                  <a:schemeClr val="accent1"/>
                </a:solidFill>
                <a:latin typeface="+mj-lt"/>
              </a:defRPr>
            </a:lvl1pPr>
            <a:lvl2pPr algn="ctr">
              <a:spcBef>
                <a:spcPts val="0"/>
              </a:spcBef>
              <a:defRPr sz="140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0" name="Text Placeholder 13">
            <a:extLst>
              <a:ext uri="{FF2B5EF4-FFF2-40B4-BE49-F238E27FC236}">
                <a16:creationId xmlns:a16="http://schemas.microsoft.com/office/drawing/2014/main" id="{394CF901-B014-4224-6192-59089607DFD8}"/>
              </a:ext>
            </a:extLst>
          </p:cNvPr>
          <p:cNvSpPr>
            <a:spLocks noGrp="1"/>
          </p:cNvSpPr>
          <p:nvPr>
            <p:ph type="body" sz="quarter" idx="20" hasCustomPrompt="1"/>
          </p:nvPr>
        </p:nvSpPr>
        <p:spPr>
          <a:xfrm>
            <a:off x="6505340" y="4181168"/>
            <a:ext cx="5278670" cy="1803706"/>
          </a:xfrm>
        </p:spPr>
        <p:txBody>
          <a:bodyPr lIns="144000" rIns="144000"/>
          <a:lstStyle>
            <a:lvl1pPr algn="ctr">
              <a:spcBef>
                <a:spcPts val="0"/>
              </a:spcBef>
              <a:defRPr>
                <a:solidFill>
                  <a:schemeClr val="accent1"/>
                </a:solidFill>
                <a:latin typeface="+mj-lt"/>
              </a:defRPr>
            </a:lvl1pPr>
            <a:lvl2pPr algn="ctr">
              <a:spcBef>
                <a:spcPts val="0"/>
              </a:spcBef>
              <a:defRPr sz="140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340126869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ree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08C9ED-0DE5-193A-C840-E846AD944F03}"/>
              </a:ext>
            </a:extLst>
          </p:cNvPr>
          <p:cNvSpPr/>
          <p:nvPr/>
        </p:nvSpPr>
        <p:spPr>
          <a:xfrm>
            <a:off x="8128902"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4064451" y="1412875"/>
            <a:ext cx="4063098"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25" name="Picture Placeholder 24">
            <a:extLst>
              <a:ext uri="{FF2B5EF4-FFF2-40B4-BE49-F238E27FC236}">
                <a16:creationId xmlns:a16="http://schemas.microsoft.com/office/drawing/2014/main" id="{EE3D4703-AD29-8535-B6C5-D098D49D608F}"/>
              </a:ext>
            </a:extLst>
          </p:cNvPr>
          <p:cNvSpPr>
            <a:spLocks noGrp="1"/>
          </p:cNvSpPr>
          <p:nvPr>
            <p:ph type="pic" sz="quarter" idx="12"/>
          </p:nvPr>
        </p:nvSpPr>
        <p:spPr>
          <a:xfrm>
            <a:off x="1089387"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p:ph type="pic" sz="quarter" idx="16"/>
          </p:nvPr>
        </p:nvSpPr>
        <p:spPr>
          <a:xfrm>
            <a:off x="5153838"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7" name="Picture Placeholder 26">
            <a:extLst>
              <a:ext uri="{FF2B5EF4-FFF2-40B4-BE49-F238E27FC236}">
                <a16:creationId xmlns:a16="http://schemas.microsoft.com/office/drawing/2014/main" id="{6C6AB25F-76EE-0B0C-EB0B-8FA6847323A3}"/>
              </a:ext>
            </a:extLst>
          </p:cNvPr>
          <p:cNvSpPr>
            <a:spLocks noGrp="1"/>
          </p:cNvSpPr>
          <p:nvPr>
            <p:ph type="pic" sz="quarter" idx="17"/>
          </p:nvPr>
        </p:nvSpPr>
        <p:spPr>
          <a:xfrm>
            <a:off x="9218289"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5" name="Text Placeholder 13">
            <a:extLst>
              <a:ext uri="{FF2B5EF4-FFF2-40B4-BE49-F238E27FC236}">
                <a16:creationId xmlns:a16="http://schemas.microsoft.com/office/drawing/2014/main" id="{AAF0E512-2F8C-5F50-6C74-FB9EB58E5A04}"/>
              </a:ext>
            </a:extLst>
          </p:cNvPr>
          <p:cNvSpPr>
            <a:spLocks noGrp="1"/>
          </p:cNvSpPr>
          <p:nvPr>
            <p:ph type="body" sz="quarter" idx="13" hasCustomPrompt="1"/>
          </p:nvPr>
        </p:nvSpPr>
        <p:spPr>
          <a:xfrm>
            <a:off x="407987"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0" name="Text Placeholder 13">
            <a:extLst>
              <a:ext uri="{FF2B5EF4-FFF2-40B4-BE49-F238E27FC236}">
                <a16:creationId xmlns:a16="http://schemas.microsoft.com/office/drawing/2014/main" id="{394CF901-B014-4224-6192-59089607DFD8}"/>
              </a:ext>
            </a:extLst>
          </p:cNvPr>
          <p:cNvSpPr>
            <a:spLocks noGrp="1"/>
          </p:cNvSpPr>
          <p:nvPr>
            <p:ph type="body" sz="quarter" idx="20" hasCustomPrompt="1"/>
          </p:nvPr>
        </p:nvSpPr>
        <p:spPr>
          <a:xfrm>
            <a:off x="4472438"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1" name="Text Placeholder 13">
            <a:extLst>
              <a:ext uri="{FF2B5EF4-FFF2-40B4-BE49-F238E27FC236}">
                <a16:creationId xmlns:a16="http://schemas.microsoft.com/office/drawing/2014/main" id="{C226A147-1860-9321-5559-FBA48328D327}"/>
              </a:ext>
            </a:extLst>
          </p:cNvPr>
          <p:cNvSpPr>
            <a:spLocks noGrp="1"/>
          </p:cNvSpPr>
          <p:nvPr>
            <p:ph type="body" sz="quarter" idx="21" hasCustomPrompt="1"/>
          </p:nvPr>
        </p:nvSpPr>
        <p:spPr>
          <a:xfrm>
            <a:off x="8536889"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188089798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our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1412875"/>
            <a:ext cx="3046985"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08C9ED-0DE5-193A-C840-E846AD944F03}"/>
              </a:ext>
            </a:extLst>
          </p:cNvPr>
          <p:cNvSpPr/>
          <p:nvPr/>
        </p:nvSpPr>
        <p:spPr>
          <a:xfrm>
            <a:off x="6096676" y="1412875"/>
            <a:ext cx="3046985"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3048338" y="1412875"/>
            <a:ext cx="3046985"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48B0397-5219-1AA2-C256-85DB34C8E884}"/>
              </a:ext>
            </a:extLst>
          </p:cNvPr>
          <p:cNvSpPr/>
          <p:nvPr userDrawn="1"/>
        </p:nvSpPr>
        <p:spPr>
          <a:xfrm>
            <a:off x="9145015" y="1412875"/>
            <a:ext cx="3046985"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userDrawn="1">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userDrawn="1">
            <p:ph type="sldNum" sz="quarter" idx="11"/>
          </p:nvPr>
        </p:nvSpPr>
        <p:spPr/>
        <p:txBody>
          <a:bodyPr/>
          <a:lstStyle/>
          <a:p>
            <a:fld id="{59EBE19D-BA0B-4AE6-A219-A461FF703500}" type="slidenum">
              <a:rPr lang="en-GB" smtClean="0"/>
              <a:t>‹#›</a:t>
            </a:fld>
            <a:endParaRPr lang="en-GB"/>
          </a:p>
        </p:txBody>
      </p:sp>
      <p:sp>
        <p:nvSpPr>
          <p:cNvPr id="15" name="Text Placeholder 13">
            <a:extLst>
              <a:ext uri="{FF2B5EF4-FFF2-40B4-BE49-F238E27FC236}">
                <a16:creationId xmlns:a16="http://schemas.microsoft.com/office/drawing/2014/main" id="{35FBC2F6-5FD3-E94E-A672-FA97F183B439}"/>
              </a:ext>
            </a:extLst>
          </p:cNvPr>
          <p:cNvSpPr>
            <a:spLocks noGrp="1"/>
          </p:cNvSpPr>
          <p:nvPr userDrawn="1">
            <p:ph type="body" sz="quarter" idx="13" hasCustomPrompt="1"/>
          </p:nvPr>
        </p:nvSpPr>
        <p:spPr>
          <a:xfrm>
            <a:off x="328703"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25" name="Picture Placeholder 24">
            <a:extLst>
              <a:ext uri="{FF2B5EF4-FFF2-40B4-BE49-F238E27FC236}">
                <a16:creationId xmlns:a16="http://schemas.microsoft.com/office/drawing/2014/main" id="{EE3D4703-AD29-8535-B6C5-D098D49D608F}"/>
              </a:ext>
            </a:extLst>
          </p:cNvPr>
          <p:cNvSpPr>
            <a:spLocks noGrp="1"/>
          </p:cNvSpPr>
          <p:nvPr userDrawn="1">
            <p:ph type="pic" sz="quarter" idx="12"/>
          </p:nvPr>
        </p:nvSpPr>
        <p:spPr>
          <a:xfrm>
            <a:off x="717755"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userDrawn="1">
            <p:ph type="pic" sz="quarter" idx="16"/>
          </p:nvPr>
        </p:nvSpPr>
        <p:spPr>
          <a:xfrm>
            <a:off x="3766093"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7" name="Picture Placeholder 26">
            <a:extLst>
              <a:ext uri="{FF2B5EF4-FFF2-40B4-BE49-F238E27FC236}">
                <a16:creationId xmlns:a16="http://schemas.microsoft.com/office/drawing/2014/main" id="{6C6AB25F-76EE-0B0C-EB0B-8FA6847323A3}"/>
              </a:ext>
            </a:extLst>
          </p:cNvPr>
          <p:cNvSpPr>
            <a:spLocks noGrp="1"/>
          </p:cNvSpPr>
          <p:nvPr userDrawn="1">
            <p:ph type="pic" sz="quarter" idx="17"/>
          </p:nvPr>
        </p:nvSpPr>
        <p:spPr>
          <a:xfrm>
            <a:off x="6814431"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userDrawn="1">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2" name="Picture Placeholder 26">
            <a:extLst>
              <a:ext uri="{FF2B5EF4-FFF2-40B4-BE49-F238E27FC236}">
                <a16:creationId xmlns:a16="http://schemas.microsoft.com/office/drawing/2014/main" id="{40FAD662-0E15-E386-183B-5C60086C8E95}"/>
              </a:ext>
            </a:extLst>
          </p:cNvPr>
          <p:cNvSpPr>
            <a:spLocks noGrp="1"/>
          </p:cNvSpPr>
          <p:nvPr>
            <p:ph type="pic" sz="quarter" idx="18"/>
          </p:nvPr>
        </p:nvSpPr>
        <p:spPr>
          <a:xfrm>
            <a:off x="9862770"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14" name="Text Placeholder 13">
            <a:extLst>
              <a:ext uri="{FF2B5EF4-FFF2-40B4-BE49-F238E27FC236}">
                <a16:creationId xmlns:a16="http://schemas.microsoft.com/office/drawing/2014/main" id="{31610CD7-7942-810E-E31D-F5A374069DC7}"/>
              </a:ext>
            </a:extLst>
          </p:cNvPr>
          <p:cNvSpPr>
            <a:spLocks noGrp="1"/>
          </p:cNvSpPr>
          <p:nvPr>
            <p:ph type="body" sz="quarter" idx="20" hasCustomPrompt="1"/>
          </p:nvPr>
        </p:nvSpPr>
        <p:spPr>
          <a:xfrm>
            <a:off x="3377041"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9" name="Text Placeholder 13">
            <a:extLst>
              <a:ext uri="{FF2B5EF4-FFF2-40B4-BE49-F238E27FC236}">
                <a16:creationId xmlns:a16="http://schemas.microsoft.com/office/drawing/2014/main" id="{F001D6E2-A7AE-E31A-78A2-31613B78C6A3}"/>
              </a:ext>
            </a:extLst>
          </p:cNvPr>
          <p:cNvSpPr>
            <a:spLocks noGrp="1"/>
          </p:cNvSpPr>
          <p:nvPr>
            <p:ph type="body" sz="quarter" idx="21" hasCustomPrompt="1"/>
          </p:nvPr>
        </p:nvSpPr>
        <p:spPr>
          <a:xfrm>
            <a:off x="6425379"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21" name="Text Placeholder 13">
            <a:extLst>
              <a:ext uri="{FF2B5EF4-FFF2-40B4-BE49-F238E27FC236}">
                <a16:creationId xmlns:a16="http://schemas.microsoft.com/office/drawing/2014/main" id="{DBA212B7-4883-6D86-7566-45D2FCCC716C}"/>
              </a:ext>
            </a:extLst>
          </p:cNvPr>
          <p:cNvSpPr>
            <a:spLocks noGrp="1"/>
          </p:cNvSpPr>
          <p:nvPr>
            <p:ph type="body" sz="quarter" idx="22" hasCustomPrompt="1"/>
          </p:nvPr>
        </p:nvSpPr>
        <p:spPr>
          <a:xfrm>
            <a:off x="9473718"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166243109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wo Key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0F0684-C558-4779-2898-08F4A333619F}"/>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B194DC13-EA36-50DC-C6EE-87B0129DD463}"/>
              </a:ext>
            </a:extLst>
          </p:cNvPr>
          <p:cNvSpPr>
            <a:spLocks noGrp="1"/>
          </p:cNvSpPr>
          <p:nvPr>
            <p:ph type="sldNum" sz="quarter" idx="11"/>
          </p:nvPr>
        </p:nvSpPr>
        <p:spPr/>
        <p:txBody>
          <a:bodyPr/>
          <a:lstStyle/>
          <a:p>
            <a:fld id="{59EBE19D-BA0B-4AE6-A219-A461FF703500}" type="slidenum">
              <a:rPr lang="en-GB" smtClean="0"/>
              <a:pPr/>
              <a:t>‹#›</a:t>
            </a:fld>
            <a:endParaRPr lang="en-GB"/>
          </a:p>
        </p:txBody>
      </p:sp>
      <p:pic>
        <p:nvPicPr>
          <p:cNvPr id="5" name="Graphic 4">
            <a:extLst>
              <a:ext uri="{FF2B5EF4-FFF2-40B4-BE49-F238E27FC236}">
                <a16:creationId xmlns:a16="http://schemas.microsoft.com/office/drawing/2014/main" id="{6D1AB328-E4DA-8B19-8D2B-0487782BC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3" name="Content Placeholder 2">
            <a:extLst>
              <a:ext uri="{FF2B5EF4-FFF2-40B4-BE49-F238E27FC236}">
                <a16:creationId xmlns:a16="http://schemas.microsoft.com/office/drawing/2014/main" id="{4D6A2FF2-D60A-2767-CCD8-F1BD6D54F96F}"/>
              </a:ext>
            </a:extLst>
          </p:cNvPr>
          <p:cNvSpPr>
            <a:spLocks noGrp="1"/>
          </p:cNvSpPr>
          <p:nvPr userDrawn="1">
            <p:ph sz="half" idx="1"/>
          </p:nvPr>
        </p:nvSpPr>
        <p:spPr>
          <a:xfrm>
            <a:off x="407988" y="1700213"/>
            <a:ext cx="5258937"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5" name="Group 34">
            <a:extLst>
              <a:ext uri="{FF2B5EF4-FFF2-40B4-BE49-F238E27FC236}">
                <a16:creationId xmlns:a16="http://schemas.microsoft.com/office/drawing/2014/main" id="{A0DE13A7-4543-1D1B-A83B-1FF5C05F42AE}"/>
              </a:ext>
            </a:extLst>
          </p:cNvPr>
          <p:cNvGrpSpPr/>
          <p:nvPr userDrawn="1"/>
        </p:nvGrpSpPr>
        <p:grpSpPr>
          <a:xfrm>
            <a:off x="6074915" y="485370"/>
            <a:ext cx="6117085" cy="2674677"/>
            <a:chOff x="6074915" y="485370"/>
            <a:chExt cx="6117085" cy="2674677"/>
          </a:xfrm>
        </p:grpSpPr>
        <p:sp>
          <p:nvSpPr>
            <p:cNvPr id="16" name="Freeform: Shape 15">
              <a:extLst>
                <a:ext uri="{FF2B5EF4-FFF2-40B4-BE49-F238E27FC236}">
                  <a16:creationId xmlns:a16="http://schemas.microsoft.com/office/drawing/2014/main" id="{53DB7CEB-3D2C-4D91-9336-98AD49B1690E}"/>
                </a:ext>
              </a:extLst>
            </p:cNvPr>
            <p:cNvSpPr/>
            <p:nvPr/>
          </p:nvSpPr>
          <p:spPr>
            <a:xfrm flipH="1">
              <a:off x="6074915" y="485370"/>
              <a:ext cx="2674677" cy="2674677"/>
            </a:xfrm>
            <a:custGeom>
              <a:avLst/>
              <a:gdLst>
                <a:gd name="connsiteX0" fmla="*/ 2674677 w 2674677"/>
                <a:gd name="connsiteY0" fmla="*/ 1337339 h 2674677"/>
                <a:gd name="connsiteX1" fmla="*/ 1337339 w 2674677"/>
                <a:gd name="connsiteY1" fmla="*/ 2674677 h 2674677"/>
                <a:gd name="connsiteX2" fmla="*/ 0 w 2674677"/>
                <a:gd name="connsiteY2" fmla="*/ 1337339 h 2674677"/>
                <a:gd name="connsiteX3" fmla="*/ 1337339 w 2674677"/>
                <a:gd name="connsiteY3" fmla="*/ 0 h 2674677"/>
                <a:gd name="connsiteX4" fmla="*/ 2674677 w 2674677"/>
                <a:gd name="connsiteY4" fmla="*/ 1337339 h 26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677" h="2674677">
                  <a:moveTo>
                    <a:pt x="2674677" y="1337339"/>
                  </a:moveTo>
                  <a:cubicBezTo>
                    <a:pt x="2674677" y="2075930"/>
                    <a:pt x="2075931" y="2674677"/>
                    <a:pt x="1337339" y="2674677"/>
                  </a:cubicBezTo>
                  <a:cubicBezTo>
                    <a:pt x="598747" y="2674677"/>
                    <a:pt x="0" y="2075930"/>
                    <a:pt x="0" y="1337339"/>
                  </a:cubicBezTo>
                  <a:cubicBezTo>
                    <a:pt x="0" y="598747"/>
                    <a:pt x="598747" y="0"/>
                    <a:pt x="1337339" y="0"/>
                  </a:cubicBezTo>
                  <a:cubicBezTo>
                    <a:pt x="2075931" y="0"/>
                    <a:pt x="2674677" y="598747"/>
                    <a:pt x="2674677" y="1337339"/>
                  </a:cubicBezTo>
                  <a:close/>
                </a:path>
              </a:pathLst>
            </a:custGeom>
            <a:solidFill>
              <a:srgbClr val="B2FF4D"/>
            </a:solidFill>
            <a:ln w="2476"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F481ED7-7995-7FEA-1CF1-AE02F5D3756E}"/>
                </a:ext>
              </a:extLst>
            </p:cNvPr>
            <p:cNvSpPr/>
            <p:nvPr/>
          </p:nvSpPr>
          <p:spPr>
            <a:xfrm flipH="1">
              <a:off x="7442640" y="485370"/>
              <a:ext cx="4749360" cy="2674677"/>
            </a:xfrm>
            <a:custGeom>
              <a:avLst/>
              <a:gdLst>
                <a:gd name="connsiteX0" fmla="*/ 0 w 4749360"/>
                <a:gd name="connsiteY0" fmla="*/ 0 h 2674677"/>
                <a:gd name="connsiteX1" fmla="*/ 4749360 w 4749360"/>
                <a:gd name="connsiteY1" fmla="*/ 0 h 2674677"/>
                <a:gd name="connsiteX2" fmla="*/ 4749360 w 4749360"/>
                <a:gd name="connsiteY2" fmla="*/ 2674677 h 2674677"/>
                <a:gd name="connsiteX3" fmla="*/ 0 w 4749360"/>
                <a:gd name="connsiteY3" fmla="*/ 2674677 h 2674677"/>
              </a:gdLst>
              <a:ahLst/>
              <a:cxnLst>
                <a:cxn ang="0">
                  <a:pos x="connsiteX0" y="connsiteY0"/>
                </a:cxn>
                <a:cxn ang="0">
                  <a:pos x="connsiteX1" y="connsiteY1"/>
                </a:cxn>
                <a:cxn ang="0">
                  <a:pos x="connsiteX2" y="connsiteY2"/>
                </a:cxn>
                <a:cxn ang="0">
                  <a:pos x="connsiteX3" y="connsiteY3"/>
                </a:cxn>
              </a:cxnLst>
              <a:rect l="l" t="t" r="r" b="b"/>
              <a:pathLst>
                <a:path w="4749360" h="2674677">
                  <a:moveTo>
                    <a:pt x="0" y="0"/>
                  </a:moveTo>
                  <a:lnTo>
                    <a:pt x="4749360" y="0"/>
                  </a:lnTo>
                  <a:lnTo>
                    <a:pt x="4749360" y="2674677"/>
                  </a:lnTo>
                  <a:lnTo>
                    <a:pt x="0" y="2674677"/>
                  </a:lnTo>
                  <a:close/>
                </a:path>
              </a:pathLst>
            </a:custGeom>
            <a:solidFill>
              <a:srgbClr val="B2FF4D"/>
            </a:solidFill>
            <a:ln w="2476"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9CC3E1A4-D082-B4F4-FE8E-8A72715A5436}"/>
              </a:ext>
            </a:extLst>
          </p:cNvPr>
          <p:cNvGrpSpPr/>
          <p:nvPr userDrawn="1"/>
        </p:nvGrpSpPr>
        <p:grpSpPr>
          <a:xfrm>
            <a:off x="6074915" y="3310198"/>
            <a:ext cx="6117085" cy="2674677"/>
            <a:chOff x="6074915" y="3310198"/>
            <a:chExt cx="6117085" cy="2674677"/>
          </a:xfrm>
          <a:solidFill>
            <a:schemeClr val="accent4"/>
          </a:solidFill>
        </p:grpSpPr>
        <p:sp>
          <p:nvSpPr>
            <p:cNvPr id="22" name="Freeform: Shape 21">
              <a:extLst>
                <a:ext uri="{FF2B5EF4-FFF2-40B4-BE49-F238E27FC236}">
                  <a16:creationId xmlns:a16="http://schemas.microsoft.com/office/drawing/2014/main" id="{9245305D-E3C7-0ED6-492C-83D456E6FF8C}"/>
                </a:ext>
              </a:extLst>
            </p:cNvPr>
            <p:cNvSpPr/>
            <p:nvPr/>
          </p:nvSpPr>
          <p:spPr>
            <a:xfrm flipH="1">
              <a:off x="6074915" y="3310198"/>
              <a:ext cx="2674677" cy="2674677"/>
            </a:xfrm>
            <a:custGeom>
              <a:avLst/>
              <a:gdLst>
                <a:gd name="connsiteX0" fmla="*/ 2674677 w 2674677"/>
                <a:gd name="connsiteY0" fmla="*/ 1337339 h 2674677"/>
                <a:gd name="connsiteX1" fmla="*/ 1337339 w 2674677"/>
                <a:gd name="connsiteY1" fmla="*/ 2674677 h 2674677"/>
                <a:gd name="connsiteX2" fmla="*/ 0 w 2674677"/>
                <a:gd name="connsiteY2" fmla="*/ 1337339 h 2674677"/>
                <a:gd name="connsiteX3" fmla="*/ 1337339 w 2674677"/>
                <a:gd name="connsiteY3" fmla="*/ 0 h 2674677"/>
                <a:gd name="connsiteX4" fmla="*/ 2674677 w 2674677"/>
                <a:gd name="connsiteY4" fmla="*/ 1337339 h 26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677" h="2674677">
                  <a:moveTo>
                    <a:pt x="2674677" y="1337339"/>
                  </a:moveTo>
                  <a:cubicBezTo>
                    <a:pt x="2674677" y="2075930"/>
                    <a:pt x="2075931" y="2674677"/>
                    <a:pt x="1337339" y="2674677"/>
                  </a:cubicBezTo>
                  <a:cubicBezTo>
                    <a:pt x="598747" y="2674677"/>
                    <a:pt x="0" y="2075930"/>
                    <a:pt x="0" y="1337339"/>
                  </a:cubicBezTo>
                  <a:cubicBezTo>
                    <a:pt x="0" y="598747"/>
                    <a:pt x="598747" y="0"/>
                    <a:pt x="1337339" y="0"/>
                  </a:cubicBezTo>
                  <a:cubicBezTo>
                    <a:pt x="2075931" y="0"/>
                    <a:pt x="2674677" y="598747"/>
                    <a:pt x="2674677" y="1337339"/>
                  </a:cubicBezTo>
                  <a:close/>
                </a:path>
              </a:pathLst>
            </a:custGeom>
            <a:grpFill/>
            <a:ln w="2476"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C63D6A6-0102-D17B-67D8-F7CCACEB927F}"/>
                </a:ext>
              </a:extLst>
            </p:cNvPr>
            <p:cNvSpPr/>
            <p:nvPr/>
          </p:nvSpPr>
          <p:spPr>
            <a:xfrm flipH="1">
              <a:off x="7442640" y="3310198"/>
              <a:ext cx="4749360" cy="2674677"/>
            </a:xfrm>
            <a:custGeom>
              <a:avLst/>
              <a:gdLst>
                <a:gd name="connsiteX0" fmla="*/ 0 w 4749360"/>
                <a:gd name="connsiteY0" fmla="*/ 0 h 2674677"/>
                <a:gd name="connsiteX1" fmla="*/ 4749360 w 4749360"/>
                <a:gd name="connsiteY1" fmla="*/ 0 h 2674677"/>
                <a:gd name="connsiteX2" fmla="*/ 4749360 w 4749360"/>
                <a:gd name="connsiteY2" fmla="*/ 2674677 h 2674677"/>
                <a:gd name="connsiteX3" fmla="*/ 0 w 4749360"/>
                <a:gd name="connsiteY3" fmla="*/ 2674677 h 2674677"/>
              </a:gdLst>
              <a:ahLst/>
              <a:cxnLst>
                <a:cxn ang="0">
                  <a:pos x="connsiteX0" y="connsiteY0"/>
                </a:cxn>
                <a:cxn ang="0">
                  <a:pos x="connsiteX1" y="connsiteY1"/>
                </a:cxn>
                <a:cxn ang="0">
                  <a:pos x="connsiteX2" y="connsiteY2"/>
                </a:cxn>
                <a:cxn ang="0">
                  <a:pos x="connsiteX3" y="connsiteY3"/>
                </a:cxn>
              </a:cxnLst>
              <a:rect l="l" t="t" r="r" b="b"/>
              <a:pathLst>
                <a:path w="4749360" h="2674677">
                  <a:moveTo>
                    <a:pt x="0" y="0"/>
                  </a:moveTo>
                  <a:lnTo>
                    <a:pt x="4749360" y="0"/>
                  </a:lnTo>
                  <a:lnTo>
                    <a:pt x="4749360" y="2674677"/>
                  </a:lnTo>
                  <a:lnTo>
                    <a:pt x="0" y="2674677"/>
                  </a:lnTo>
                  <a:close/>
                </a:path>
              </a:pathLst>
            </a:custGeom>
            <a:grpFill/>
            <a:ln w="2476" cap="flat">
              <a:noFill/>
              <a:prstDash val="solid"/>
              <a:miter/>
            </a:ln>
          </p:spPr>
          <p:txBody>
            <a:bodyPr rtlCol="0" anchor="ctr"/>
            <a:lstStyle/>
            <a:p>
              <a:endParaRPr lang="en-GB"/>
            </a:p>
          </p:txBody>
        </p:sp>
      </p:grpSp>
      <p:sp>
        <p:nvSpPr>
          <p:cNvPr id="29" name="Picture Placeholder 24">
            <a:extLst>
              <a:ext uri="{FF2B5EF4-FFF2-40B4-BE49-F238E27FC236}">
                <a16:creationId xmlns:a16="http://schemas.microsoft.com/office/drawing/2014/main" id="{1ABC8754-BF06-0A8F-6956-522EF1A7FD27}"/>
              </a:ext>
            </a:extLst>
          </p:cNvPr>
          <p:cNvSpPr>
            <a:spLocks noGrp="1"/>
          </p:cNvSpPr>
          <p:nvPr>
            <p:ph type="pic" sz="quarter" idx="18"/>
          </p:nvPr>
        </p:nvSpPr>
        <p:spPr>
          <a:xfrm>
            <a:off x="6493750" y="873916"/>
            <a:ext cx="1897782" cy="1897782"/>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1" name="Picture Placeholder 24">
            <a:extLst>
              <a:ext uri="{FF2B5EF4-FFF2-40B4-BE49-F238E27FC236}">
                <a16:creationId xmlns:a16="http://schemas.microsoft.com/office/drawing/2014/main" id="{2570A43B-13F3-6A48-AD90-4FFD122FDB59}"/>
              </a:ext>
            </a:extLst>
          </p:cNvPr>
          <p:cNvSpPr>
            <a:spLocks noGrp="1"/>
          </p:cNvSpPr>
          <p:nvPr>
            <p:ph type="pic" sz="quarter" idx="19"/>
          </p:nvPr>
        </p:nvSpPr>
        <p:spPr>
          <a:xfrm>
            <a:off x="6493750" y="3698546"/>
            <a:ext cx="1897782" cy="1897782"/>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2" name="Text Placeholder 13">
            <a:extLst>
              <a:ext uri="{FF2B5EF4-FFF2-40B4-BE49-F238E27FC236}">
                <a16:creationId xmlns:a16="http://schemas.microsoft.com/office/drawing/2014/main" id="{136D8475-6458-329D-B959-8B79C3A28CEF}"/>
              </a:ext>
            </a:extLst>
          </p:cNvPr>
          <p:cNvSpPr>
            <a:spLocks noGrp="1"/>
          </p:cNvSpPr>
          <p:nvPr>
            <p:ph type="body" sz="quarter" idx="15" hasCustomPrompt="1"/>
          </p:nvPr>
        </p:nvSpPr>
        <p:spPr>
          <a:xfrm>
            <a:off x="8696766" y="3515581"/>
            <a:ext cx="3087247" cy="2300344"/>
          </a:xfrm>
        </p:spPr>
        <p:txBody>
          <a:bodyPr lIns="144000" rIns="144000" anchor="ctr"/>
          <a:lstStyle>
            <a:lvl1pPr algn="l">
              <a:spcBef>
                <a:spcPts val="0"/>
              </a:spcBef>
              <a:defRPr>
                <a:solidFill>
                  <a:schemeClr val="accent1"/>
                </a:solidFill>
                <a:latin typeface="+mj-lt"/>
              </a:defRPr>
            </a:lvl1pPr>
            <a:lvl2pPr algn="l">
              <a:spcBef>
                <a:spcPts val="0"/>
              </a:spcBef>
              <a:defRPr sz="1400" b="0">
                <a:solidFill>
                  <a:schemeClr val="tx1"/>
                </a:solidFill>
              </a:defRPr>
            </a:lvl2pPr>
            <a:lvl3pPr marL="0" indent="0" algn="l">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33" name="Text Placeholder 13">
            <a:extLst>
              <a:ext uri="{FF2B5EF4-FFF2-40B4-BE49-F238E27FC236}">
                <a16:creationId xmlns:a16="http://schemas.microsoft.com/office/drawing/2014/main" id="{FDC5C5D9-68F4-7340-6175-DD5F78824016}"/>
              </a:ext>
            </a:extLst>
          </p:cNvPr>
          <p:cNvSpPr>
            <a:spLocks noGrp="1"/>
          </p:cNvSpPr>
          <p:nvPr>
            <p:ph type="body" sz="quarter" idx="17" hasCustomPrompt="1"/>
          </p:nvPr>
        </p:nvSpPr>
        <p:spPr>
          <a:xfrm>
            <a:off x="8696766" y="654316"/>
            <a:ext cx="3087247" cy="2300344"/>
          </a:xfrm>
        </p:spPr>
        <p:txBody>
          <a:bodyPr lIns="144000" rIns="144000" anchor="ctr"/>
          <a:lstStyle>
            <a:lvl1pPr algn="l">
              <a:spcBef>
                <a:spcPts val="0"/>
              </a:spcBef>
              <a:defRPr>
                <a:solidFill>
                  <a:schemeClr val="accent1"/>
                </a:solidFill>
                <a:latin typeface="+mj-lt"/>
              </a:defRPr>
            </a:lvl1pPr>
            <a:lvl2pPr algn="l">
              <a:spcBef>
                <a:spcPts val="0"/>
              </a:spcBef>
              <a:defRPr sz="1400" b="0">
                <a:solidFill>
                  <a:schemeClr val="tx1"/>
                </a:solidFill>
              </a:defRPr>
            </a:lvl2pPr>
            <a:lvl3pPr marL="0" indent="0" algn="l">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cxnSp>
        <p:nvCxnSpPr>
          <p:cNvPr id="8" name="Straight Connector 7">
            <a:extLst>
              <a:ext uri="{FF2B5EF4-FFF2-40B4-BE49-F238E27FC236}">
                <a16:creationId xmlns:a16="http://schemas.microsoft.com/office/drawing/2014/main" id="{DDE9F108-752C-C893-B326-7D312B768F9C}"/>
              </a:ext>
            </a:extLst>
          </p:cNvPr>
          <p:cNvCxnSpPr>
            <a:cxnSpLocks/>
          </p:cNvCxnSpPr>
          <p:nvPr userDrawn="1"/>
        </p:nvCxnSpPr>
        <p:spPr>
          <a:xfrm>
            <a:off x="407987" y="1412876"/>
            <a:ext cx="52589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AB1D993B-6F76-954F-ECB7-9D97ECB1D619}"/>
              </a:ext>
            </a:extLst>
          </p:cNvPr>
          <p:cNvSpPr>
            <a:spLocks noGrp="1"/>
          </p:cNvSpPr>
          <p:nvPr>
            <p:ph type="title"/>
          </p:nvPr>
        </p:nvSpPr>
        <p:spPr>
          <a:xfrm>
            <a:off x="407988" y="485369"/>
            <a:ext cx="5258937" cy="815628"/>
          </a:xfrm>
        </p:spPr>
        <p:txBody>
          <a:bodyPr/>
          <a:lstStyle/>
          <a:p>
            <a:r>
              <a:rPr lang="en-US"/>
              <a:t>Click to edit Master title style</a:t>
            </a:r>
            <a:endParaRPr lang="en-GB"/>
          </a:p>
        </p:txBody>
      </p:sp>
    </p:spTree>
    <p:extLst>
      <p:ext uri="{BB962C8B-B14F-4D97-AF65-F5344CB8AC3E}">
        <p14:creationId xmlns:p14="http://schemas.microsoft.com/office/powerpoint/2010/main" val="14028908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08918841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ontent a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6" name="Graphic 5">
            <a:extLst>
              <a:ext uri="{FF2B5EF4-FFF2-40B4-BE49-F238E27FC236}">
                <a16:creationId xmlns:a16="http://schemas.microsoft.com/office/drawing/2014/main" id="{410D52D7-1B8F-EC9C-6426-8A22E3557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4" name="Straight Connector 13">
            <a:extLst>
              <a:ext uri="{FF2B5EF4-FFF2-40B4-BE49-F238E27FC236}">
                <a16:creationId xmlns:a16="http://schemas.microsoft.com/office/drawing/2014/main" id="{C1115FCC-F105-1A55-2B0A-193F811BCB9D}"/>
              </a:ext>
            </a:extLst>
          </p:cNvPr>
          <p:cNvCxnSpPr>
            <a:cxnSpLocks/>
          </p:cNvCxnSpPr>
          <p:nvPr userDrawn="1"/>
        </p:nvCxnSpPr>
        <p:spPr>
          <a:xfrm>
            <a:off x="407987" y="1412876"/>
            <a:ext cx="55458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39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2"/>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xt, Key Point &amp; Bkg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0"/>
            <a:ext cx="5987332" cy="6858000"/>
          </a:xfrm>
          <a:prstGeom prst="rect">
            <a:avLst/>
          </a:pr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414797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6" name="Graphic 5">
            <a:extLst>
              <a:ext uri="{FF2B5EF4-FFF2-40B4-BE49-F238E27FC236}">
                <a16:creationId xmlns:a16="http://schemas.microsoft.com/office/drawing/2014/main" id="{410D52D7-1B8F-EC9C-6426-8A22E3557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5" name="Text Placeholder 14">
            <a:extLst>
              <a:ext uri="{FF2B5EF4-FFF2-40B4-BE49-F238E27FC236}">
                <a16:creationId xmlns:a16="http://schemas.microsoft.com/office/drawing/2014/main" id="{2C23A359-83EC-E3F0-FFD6-678693147129}"/>
              </a:ext>
            </a:extLst>
          </p:cNvPr>
          <p:cNvSpPr>
            <a:spLocks noGrp="1"/>
          </p:cNvSpPr>
          <p:nvPr>
            <p:ph type="body" sz="quarter" idx="13"/>
          </p:nvPr>
        </p:nvSpPr>
        <p:spPr>
          <a:xfrm>
            <a:off x="4828674" y="3305395"/>
            <a:ext cx="7363327" cy="2679481"/>
          </a:xfrm>
          <a:custGeom>
            <a:avLst/>
            <a:gdLst>
              <a:gd name="connsiteX0" fmla="*/ 1513228 w 8479901"/>
              <a:gd name="connsiteY0" fmla="*/ 0 h 3085797"/>
              <a:gd name="connsiteX1" fmla="*/ 3124265 w 8479901"/>
              <a:gd name="connsiteY1" fmla="*/ 0 h 3085797"/>
              <a:gd name="connsiteX2" fmla="*/ 3496197 w 8479901"/>
              <a:gd name="connsiteY2" fmla="*/ 0 h 3085797"/>
              <a:gd name="connsiteX3" fmla="*/ 8479901 w 8479901"/>
              <a:gd name="connsiteY3" fmla="*/ 0 h 3085797"/>
              <a:gd name="connsiteX4" fmla="*/ 8479901 w 8479901"/>
              <a:gd name="connsiteY4" fmla="*/ 3085797 h 3085797"/>
              <a:gd name="connsiteX5" fmla="*/ 3124265 w 8479901"/>
              <a:gd name="connsiteY5" fmla="*/ 3085797 h 3085797"/>
              <a:gd name="connsiteX6" fmla="*/ 1513228 w 8479901"/>
              <a:gd name="connsiteY6" fmla="*/ 3085797 h 3085797"/>
              <a:gd name="connsiteX7" fmla="*/ 0 w 8479901"/>
              <a:gd name="connsiteY7" fmla="*/ 1542899 h 3085797"/>
              <a:gd name="connsiteX8" fmla="*/ 1513228 w 8479901"/>
              <a:gd name="connsiteY8" fmla="*/ 0 h 308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901" h="3085797">
                <a:moveTo>
                  <a:pt x="1513228" y="0"/>
                </a:moveTo>
                <a:lnTo>
                  <a:pt x="3124265" y="0"/>
                </a:lnTo>
                <a:lnTo>
                  <a:pt x="3496197" y="0"/>
                </a:lnTo>
                <a:lnTo>
                  <a:pt x="8479901" y="0"/>
                </a:lnTo>
                <a:lnTo>
                  <a:pt x="8479901" y="3085797"/>
                </a:lnTo>
                <a:lnTo>
                  <a:pt x="3124265" y="3085797"/>
                </a:lnTo>
                <a:lnTo>
                  <a:pt x="1513228" y="3085797"/>
                </a:lnTo>
                <a:cubicBezTo>
                  <a:pt x="677495" y="3085797"/>
                  <a:pt x="0" y="2395018"/>
                  <a:pt x="0" y="1542899"/>
                </a:cubicBezTo>
                <a:cubicBezTo>
                  <a:pt x="0" y="690779"/>
                  <a:pt x="677495" y="0"/>
                  <a:pt x="1513228" y="0"/>
                </a:cubicBezTo>
                <a:close/>
              </a:path>
            </a:pathLst>
          </a:custGeom>
          <a:solidFill>
            <a:schemeClr val="tx2"/>
          </a:solidFill>
        </p:spPr>
        <p:txBody>
          <a:bodyPr wrap="square" lIns="756000" rIns="720000" bIns="7200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Box 16">
            <a:extLst>
              <a:ext uri="{FF2B5EF4-FFF2-40B4-BE49-F238E27FC236}">
                <a16:creationId xmlns:a16="http://schemas.microsoft.com/office/drawing/2014/main" id="{D624BEBE-B809-21A3-8B08-9519DC41BE76}"/>
              </a:ext>
            </a:extLst>
          </p:cNvPr>
          <p:cNvSpPr txBox="1"/>
          <p:nvPr userDrawn="1"/>
        </p:nvSpPr>
        <p:spPr>
          <a:xfrm>
            <a:off x="0" y="6991350"/>
            <a:ext cx="7407797" cy="369332"/>
          </a:xfrm>
          <a:prstGeom prst="rect">
            <a:avLst/>
          </a:prstGeom>
          <a:solidFill>
            <a:schemeClr val="tx1"/>
          </a:solidFill>
        </p:spPr>
        <p:txBody>
          <a:bodyPr wrap="none" rtlCol="0">
            <a:spAutoFit/>
          </a:bodyPr>
          <a:lstStyle/>
          <a:p>
            <a:r>
              <a:rPr lang="en-US" sz="900">
                <a:solidFill>
                  <a:schemeClr val="bg1"/>
                </a:solidFill>
                <a:latin typeface="+mj-lt"/>
              </a:rPr>
              <a:t>Tip:</a:t>
            </a:r>
            <a:r>
              <a:rPr lang="en-US" sz="900" baseline="0">
                <a:solidFill>
                  <a:schemeClr val="bg1"/>
                </a:solidFill>
                <a:latin typeface="+mj-lt"/>
              </a:rPr>
              <a:t> To change the background image, delete the current one, click the icon to insert a new image, then Select it &gt; Right click &gt; Send to Back</a:t>
            </a:r>
            <a:endParaRPr lang="en-US" sz="900">
              <a:solidFill>
                <a:schemeClr val="bg1"/>
              </a:solidFill>
              <a:latin typeface="+mj-lt"/>
            </a:endParaRPr>
          </a:p>
          <a:p>
            <a:r>
              <a:rPr lang="en-US" sz="900">
                <a:solidFill>
                  <a:schemeClr val="bg1"/>
                </a:solidFill>
                <a:latin typeface="+mj-lt"/>
              </a:rPr>
              <a:t>Tip: Use a soft return on text (Shift + Enter) to knock text down to the next line where it overlaps other objects on the slide</a:t>
            </a:r>
          </a:p>
        </p:txBody>
      </p:sp>
      <p:cxnSp>
        <p:nvCxnSpPr>
          <p:cNvPr id="10" name="Straight Connector 9">
            <a:extLst>
              <a:ext uri="{FF2B5EF4-FFF2-40B4-BE49-F238E27FC236}">
                <a16:creationId xmlns:a16="http://schemas.microsoft.com/office/drawing/2014/main" id="{A2FC8103-C56A-3E4B-3226-74FF0E10104B}"/>
              </a:ext>
            </a:extLst>
          </p:cNvPr>
          <p:cNvCxnSpPr>
            <a:cxnSpLocks/>
          </p:cNvCxnSpPr>
          <p:nvPr userDrawn="1"/>
        </p:nvCxnSpPr>
        <p:spPr>
          <a:xfrm>
            <a:off x="407987" y="1412876"/>
            <a:ext cx="55458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2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42" presetClass="path" presetSubtype="0" decel="100000" fill="hold" grpId="1" nodeType="withEffect">
                                  <p:stCondLst>
                                    <p:cond delay="0"/>
                                  </p:stCondLst>
                                  <p:childTnLst>
                                    <p:animMotion origin="layout" path="M 0.01666 -0.00046 L 2.91667E-6 0 " pathEditMode="relative" rAng="0" ptsTypes="AA">
                                      <p:cBhvr>
                                        <p:cTn id="9" dur="750" fill="hold"/>
                                        <p:tgtEl>
                                          <p:spTgt spid="1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15"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Large Text and Imag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lvl1pPr>
              <a:defRPr>
                <a:solidFill>
                  <a:schemeClr val="bg1"/>
                </a:solidFill>
              </a:defRPr>
            </a:lvl1pPr>
          </a:lstStyle>
          <a:p>
            <a:r>
              <a:rPr lang="en-US"/>
              <a:t>Click to edit Master title style</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a:solidFill>
            <a:schemeClr val="tx2"/>
          </a:solidFill>
        </p:spPr>
        <p:txBody>
          <a:bodyPr/>
          <a:lstStyle>
            <a:lvl1pPr>
              <a:defRPr>
                <a:solidFill>
                  <a:schemeClr val="accent1"/>
                </a:solidFill>
              </a:defRPr>
            </a:lvl1pPr>
          </a:lstStyle>
          <a:p>
            <a:fld id="{59EBE19D-BA0B-4AE6-A219-A461FF703500}" type="slidenum">
              <a:rPr lang="en-GB" smtClean="0"/>
              <a:pPr/>
              <a:t>‹#›</a:t>
            </a:fld>
            <a:endParaRPr lang="en-GB"/>
          </a:p>
        </p:txBody>
      </p:sp>
      <p:pic>
        <p:nvPicPr>
          <p:cNvPr id="4" name="Graphic 3">
            <a:extLst>
              <a:ext uri="{FF2B5EF4-FFF2-40B4-BE49-F238E27FC236}">
                <a16:creationId xmlns:a16="http://schemas.microsoft.com/office/drawing/2014/main" id="{05347E8B-2B15-0B2B-BC22-3C106E23C0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1" name="Text Placeholder 9">
            <a:extLst>
              <a:ext uri="{FF2B5EF4-FFF2-40B4-BE49-F238E27FC236}">
                <a16:creationId xmlns:a16="http://schemas.microsoft.com/office/drawing/2014/main" id="{82CCD99E-8CD8-8A6C-BFF3-0E9106A0D6CD}"/>
              </a:ext>
            </a:extLst>
          </p:cNvPr>
          <p:cNvSpPr>
            <a:spLocks noGrp="1"/>
          </p:cNvSpPr>
          <p:nvPr>
            <p:ph type="body" sz="quarter" idx="13"/>
          </p:nvPr>
        </p:nvSpPr>
        <p:spPr>
          <a:xfrm>
            <a:off x="407988" y="1700213"/>
            <a:ext cx="5488276" cy="4284662"/>
          </a:xfrm>
        </p:spPr>
        <p:txBody>
          <a:bodyPr bIns="360000" anchor="ctr">
            <a:normAutofit/>
          </a:bodyPr>
          <a:lstStyle>
            <a:lvl1pPr>
              <a:spcBef>
                <a:spcPts val="420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D540A199-0F9C-7FD6-2176-2178B160F980}"/>
              </a:ext>
            </a:extLst>
          </p:cNvPr>
          <p:cNvCxnSpPr>
            <a:cxnSpLocks/>
          </p:cNvCxnSpPr>
          <p:nvPr userDrawn="1"/>
        </p:nvCxnSpPr>
        <p:spPr>
          <a:xfrm>
            <a:off x="407987" y="1412876"/>
            <a:ext cx="55458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845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2"/>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ackground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34B9E5D-E1F5-280C-76B1-D3309425F7F1}"/>
              </a:ext>
            </a:extLst>
          </p:cNvPr>
          <p:cNvSpPr/>
          <p:nvPr/>
        </p:nvSpPr>
        <p:spPr>
          <a:xfrm>
            <a:off x="6204667" y="485369"/>
            <a:ext cx="5987332" cy="5499506"/>
          </a:xfrm>
          <a:custGeom>
            <a:avLst/>
            <a:gdLst>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7208838" y="1755775"/>
            <a:ext cx="4575175" cy="815628"/>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7208838" y="2730906"/>
            <a:ext cx="4575175" cy="2745969"/>
          </a:xfrm>
        </p:spPr>
        <p:txBody>
          <a:bodyPr>
            <a:normAutofit/>
          </a:bodyPr>
          <a:lstStyle>
            <a:lvl1pPr>
              <a:lnSpc>
                <a:spcPct val="105000"/>
              </a:lnSpc>
              <a:defRPr sz="2800">
                <a:solidFill>
                  <a:schemeClr val="accent1"/>
                </a:solidFill>
              </a:defRPr>
            </a:lvl1pPr>
          </a:lstStyle>
          <a:p>
            <a:pPr lvl="0"/>
            <a:r>
              <a:rPr lang="en-US"/>
              <a:t>Click to edit Master text styles</a:t>
            </a:r>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a:solidFill>
            <a:schemeClr val="bg1"/>
          </a:solidFill>
        </p:spPr>
        <p:txBody>
          <a:bodyPr/>
          <a:lstStyle>
            <a:lvl1pPr>
              <a:defRPr>
                <a:solidFill>
                  <a:schemeClr val="accent1"/>
                </a:solidFill>
              </a:defRPr>
            </a:lvl1pPr>
          </a:lstStyle>
          <a:p>
            <a:fld id="{59EBE19D-BA0B-4AE6-A219-A461FF703500}" type="slidenum">
              <a:rPr lang="en-GB" smtClean="0"/>
              <a:pPr/>
              <a:t>‹#›</a:t>
            </a:fld>
            <a:endParaRPr lang="en-GB"/>
          </a:p>
        </p:txBody>
      </p:sp>
      <p:pic>
        <p:nvPicPr>
          <p:cNvPr id="6" name="Graphic 5">
            <a:extLst>
              <a:ext uri="{FF2B5EF4-FFF2-40B4-BE49-F238E27FC236}">
                <a16:creationId xmlns:a16="http://schemas.microsoft.com/office/drawing/2014/main" id="{93F68675-6E92-3275-EC47-286E2BDA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
        <p:nvSpPr>
          <p:cNvPr id="14" name="TextBox 13">
            <a:extLst>
              <a:ext uri="{FF2B5EF4-FFF2-40B4-BE49-F238E27FC236}">
                <a16:creationId xmlns:a16="http://schemas.microsoft.com/office/drawing/2014/main" id="{D85CA554-4E6B-7D03-461A-7F202E63CFE5}"/>
              </a:ext>
            </a:extLst>
          </p:cNvPr>
          <p:cNvSpPr txBox="1"/>
          <p:nvPr/>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
        <p:nvSpPr>
          <p:cNvPr id="10" name="TextBox 9">
            <a:extLst>
              <a:ext uri="{FF2B5EF4-FFF2-40B4-BE49-F238E27FC236}">
                <a16:creationId xmlns:a16="http://schemas.microsoft.com/office/drawing/2014/main" id="{4AD080E8-E481-5C30-4EAA-51DEFAA305FF}"/>
              </a:ext>
            </a:extLst>
          </p:cNvPr>
          <p:cNvSpPr txBox="1"/>
          <p:nvPr userDrawn="1"/>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Tree>
    <p:extLst>
      <p:ext uri="{BB962C8B-B14F-4D97-AF65-F5344CB8AC3E}">
        <p14:creationId xmlns:p14="http://schemas.microsoft.com/office/powerpoint/2010/main" val="1178139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path" presetSubtype="0" decel="100000" fill="hold" grpId="1" nodeType="withEffect">
                                  <p:stCondLst>
                                    <p:cond delay="0"/>
                                  </p:stCondLst>
                                  <p:childTnLst>
                                    <p:animMotion origin="layout" path="M 0.01666 -0.00046 L 2.91667E-6 7.40741E-7 " pathEditMode="relative" rAng="0" ptsTypes="AA">
                                      <p:cBhvr>
                                        <p:cTn id="9" dur="750" fill="hold"/>
                                        <p:tgtEl>
                                          <p:spTgt spid="5"/>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4135438"/>
            <a:ext cx="12192000" cy="2722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3" name="Picture Placeholder 12">
            <a:extLst>
              <a:ext uri="{FF2B5EF4-FFF2-40B4-BE49-F238E27FC236}">
                <a16:creationId xmlns:a16="http://schemas.microsoft.com/office/drawing/2014/main" id="{39869D8E-80F4-89A3-270D-1AEB404B6B57}"/>
              </a:ext>
            </a:extLst>
          </p:cNvPr>
          <p:cNvSpPr>
            <a:spLocks noGrp="1"/>
          </p:cNvSpPr>
          <p:nvPr>
            <p:ph type="pic" sz="quarter" idx="18"/>
          </p:nvPr>
        </p:nvSpPr>
        <p:spPr>
          <a:xfrm flipH="1">
            <a:off x="6096013" y="4135438"/>
            <a:ext cx="6095987" cy="2722562"/>
          </a:xfrm>
          <a:custGeom>
            <a:avLst/>
            <a:gdLst>
              <a:gd name="connsiteX0" fmla="*/ 0 w 6095987"/>
              <a:gd name="connsiteY0" fmla="*/ 0 h 2722562"/>
              <a:gd name="connsiteX1" fmla="*/ 4734706 w 6095987"/>
              <a:gd name="connsiteY1" fmla="*/ 0 h 2722562"/>
              <a:gd name="connsiteX2" fmla="*/ 6095987 w 6095987"/>
              <a:gd name="connsiteY2" fmla="*/ 1361281 h 2722562"/>
              <a:gd name="connsiteX3" fmla="*/ 4734706 w 6095987"/>
              <a:gd name="connsiteY3" fmla="*/ 2722562 h 2722562"/>
              <a:gd name="connsiteX4" fmla="*/ 0 w 6095987"/>
              <a:gd name="connsiteY4" fmla="*/ 2722562 h 272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87" h="2722562">
                <a:moveTo>
                  <a:pt x="0" y="0"/>
                </a:moveTo>
                <a:lnTo>
                  <a:pt x="4734706" y="0"/>
                </a:lnTo>
                <a:cubicBezTo>
                  <a:pt x="5486521" y="0"/>
                  <a:pt x="6095987" y="609466"/>
                  <a:pt x="6095987" y="1361281"/>
                </a:cubicBezTo>
                <a:cubicBezTo>
                  <a:pt x="6095987" y="2113096"/>
                  <a:pt x="5486521" y="2722562"/>
                  <a:pt x="4734706" y="2722562"/>
                </a:cubicBezTo>
                <a:lnTo>
                  <a:pt x="0" y="2722562"/>
                </a:ln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5" name="Rectangle 4">
            <a:extLst>
              <a:ext uri="{FF2B5EF4-FFF2-40B4-BE49-F238E27FC236}">
                <a16:creationId xmlns:a16="http://schemas.microsoft.com/office/drawing/2014/main" id="{FFD31137-F208-5DB9-81B1-0DD7922D4E9A}"/>
              </a:ext>
            </a:extLst>
          </p:cNvPr>
          <p:cNvSpPr/>
          <p:nvPr userDrawn="1"/>
        </p:nvSpPr>
        <p:spPr>
          <a:xfrm>
            <a:off x="0" y="1412875"/>
            <a:ext cx="12192000" cy="2722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5" name="Text Placeholder 13">
            <a:extLst>
              <a:ext uri="{FF2B5EF4-FFF2-40B4-BE49-F238E27FC236}">
                <a16:creationId xmlns:a16="http://schemas.microsoft.com/office/drawing/2014/main" id="{35FBC2F6-5FD3-E94E-A672-FA97F183B439}"/>
              </a:ext>
            </a:extLst>
          </p:cNvPr>
          <p:cNvSpPr>
            <a:spLocks noGrp="1"/>
          </p:cNvSpPr>
          <p:nvPr>
            <p:ph type="body" sz="quarter" idx="13"/>
          </p:nvPr>
        </p:nvSpPr>
        <p:spPr>
          <a:xfrm>
            <a:off x="6440298" y="2030471"/>
            <a:ext cx="5343689" cy="1426356"/>
          </a:xfrm>
        </p:spPr>
        <p:txBody>
          <a:bodyPr lIns="144000" rIns="144000" anchor="ctr">
            <a:normAutofit/>
          </a:bodyPr>
          <a:lstStyle>
            <a:lvl1pPr algn="ctr">
              <a:defRPr sz="2200">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6" name="Text Placeholder 13">
            <a:extLst>
              <a:ext uri="{FF2B5EF4-FFF2-40B4-BE49-F238E27FC236}">
                <a16:creationId xmlns:a16="http://schemas.microsoft.com/office/drawing/2014/main" id="{05579DDD-5BBC-7C44-692A-2D36C72E0AB2}"/>
              </a:ext>
            </a:extLst>
          </p:cNvPr>
          <p:cNvSpPr>
            <a:spLocks noGrp="1"/>
          </p:cNvSpPr>
          <p:nvPr>
            <p:ph type="body" sz="quarter" idx="14"/>
          </p:nvPr>
        </p:nvSpPr>
        <p:spPr>
          <a:xfrm>
            <a:off x="407987" y="4633415"/>
            <a:ext cx="5330897" cy="1426356"/>
          </a:xfrm>
        </p:spPr>
        <p:txBody>
          <a:bodyPr lIns="144000" rIns="144000" anchor="ctr">
            <a:normAutofit/>
          </a:bodyPr>
          <a:lstStyle>
            <a:lvl1pPr algn="ctr">
              <a:defRPr sz="2200">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2" name="Picture Placeholder 11">
            <a:extLst>
              <a:ext uri="{FF2B5EF4-FFF2-40B4-BE49-F238E27FC236}">
                <a16:creationId xmlns:a16="http://schemas.microsoft.com/office/drawing/2014/main" id="{49A7046F-0344-EC12-CC5A-E7426705AA7C}"/>
              </a:ext>
            </a:extLst>
          </p:cNvPr>
          <p:cNvSpPr>
            <a:spLocks noGrp="1"/>
          </p:cNvSpPr>
          <p:nvPr>
            <p:ph type="pic" sz="quarter" idx="16"/>
          </p:nvPr>
        </p:nvSpPr>
        <p:spPr>
          <a:xfrm>
            <a:off x="2" y="1412876"/>
            <a:ext cx="6095987" cy="2722562"/>
          </a:xfrm>
          <a:custGeom>
            <a:avLst/>
            <a:gdLst>
              <a:gd name="connsiteX0" fmla="*/ 0 w 6095987"/>
              <a:gd name="connsiteY0" fmla="*/ 0 h 2722562"/>
              <a:gd name="connsiteX1" fmla="*/ 4734706 w 6095987"/>
              <a:gd name="connsiteY1" fmla="*/ 0 h 2722562"/>
              <a:gd name="connsiteX2" fmla="*/ 6095987 w 6095987"/>
              <a:gd name="connsiteY2" fmla="*/ 1361281 h 2722562"/>
              <a:gd name="connsiteX3" fmla="*/ 4734706 w 6095987"/>
              <a:gd name="connsiteY3" fmla="*/ 2722562 h 2722562"/>
              <a:gd name="connsiteX4" fmla="*/ 0 w 6095987"/>
              <a:gd name="connsiteY4" fmla="*/ 2722562 h 272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87" h="2722562">
                <a:moveTo>
                  <a:pt x="0" y="0"/>
                </a:moveTo>
                <a:lnTo>
                  <a:pt x="4734706" y="0"/>
                </a:lnTo>
                <a:cubicBezTo>
                  <a:pt x="5486521" y="0"/>
                  <a:pt x="6095987" y="609466"/>
                  <a:pt x="6095987" y="1361281"/>
                </a:cubicBezTo>
                <a:cubicBezTo>
                  <a:pt x="6095987" y="2113096"/>
                  <a:pt x="5486521" y="2722562"/>
                  <a:pt x="4734706" y="2722562"/>
                </a:cubicBezTo>
                <a:lnTo>
                  <a:pt x="0" y="2722562"/>
                </a:ln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182918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836 7.40741E-7 L -2.91667E-6 7.40741E-7 " pathEditMode="relative" rAng="0" ptsTypes="AA">
                                      <p:cBhvr>
                                        <p:cTn id="9" dur="750" fill="hold"/>
                                        <p:tgtEl>
                                          <p:spTgt spid="12"/>
                                        </p:tgtEl>
                                        <p:attrNameLst>
                                          <p:attrName>ppt_x</p:attrName>
                                          <p:attrName>ppt_y</p:attrName>
                                        </p:attrNameLst>
                                      </p:cBhvr>
                                      <p:rCtr x="91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42" presetClass="path" presetSubtype="0" decel="100000" fill="hold" grpId="1" nodeType="withEffect">
                                  <p:stCondLst>
                                    <p:cond delay="0"/>
                                  </p:stCondLst>
                                  <p:childTnLst>
                                    <p:animMotion origin="layout" path="M 0.01666 -0.00046 L 2.91667E-6 7.40741E-7 " pathEditMode="relative" rAng="0" ptsTypes="AA">
                                      <p:cBhvr>
                                        <p:cTn id="14" dur="750" fill="hold"/>
                                        <p:tgtEl>
                                          <p:spTgt spid="13"/>
                                        </p:tgtEl>
                                        <p:attrNameLst>
                                          <p:attrName>ppt_x</p:attrName>
                                          <p:attrName>ppt_y</p:attrName>
                                        </p:attrNameLst>
                                      </p:cBhvr>
                                      <p:rCtr x="-83300" y="2300"/>
                                    </p:animMotion>
                                  </p:childTnLst>
                                </p:cTn>
                              </p:par>
                              <p:par>
                                <p:cTn id="15" presetID="10" presetClass="entr" presetSubtype="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tmplLst>
          <p:tmpl>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tmplLst>
          <p:tmpl>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animBg="1"/>
      <p:bldP spid="12"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Heading, Image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3F68675-6E92-3275-EC47-286E2BDA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
        <p:nvSpPr>
          <p:cNvPr id="14" name="TextBox 13">
            <a:extLst>
              <a:ext uri="{FF2B5EF4-FFF2-40B4-BE49-F238E27FC236}">
                <a16:creationId xmlns:a16="http://schemas.microsoft.com/office/drawing/2014/main" id="{D85CA554-4E6B-7D03-461A-7F202E63CFE5}"/>
              </a:ext>
            </a:extLst>
          </p:cNvPr>
          <p:cNvSpPr txBox="1"/>
          <p:nvPr/>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
        <p:nvSpPr>
          <p:cNvPr id="4" name="Rectangle: Top Corners Rounded 3">
            <a:extLst>
              <a:ext uri="{FF2B5EF4-FFF2-40B4-BE49-F238E27FC236}">
                <a16:creationId xmlns:a16="http://schemas.microsoft.com/office/drawing/2014/main" id="{414DAEE8-F8E0-56FD-F152-E9D0C9DC1BC7}"/>
              </a:ext>
            </a:extLst>
          </p:cNvPr>
          <p:cNvSpPr/>
          <p:nvPr/>
        </p:nvSpPr>
        <p:spPr>
          <a:xfrm rot="5400000">
            <a:off x="1546190" y="-1546190"/>
            <a:ext cx="3429000" cy="652138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Top Corners Rounded 6">
            <a:extLst>
              <a:ext uri="{FF2B5EF4-FFF2-40B4-BE49-F238E27FC236}">
                <a16:creationId xmlns:a16="http://schemas.microsoft.com/office/drawing/2014/main" id="{F367209C-D293-32A1-9A7A-05B9CD86F0EC}"/>
              </a:ext>
            </a:extLst>
          </p:cNvPr>
          <p:cNvSpPr/>
          <p:nvPr/>
        </p:nvSpPr>
        <p:spPr>
          <a:xfrm rot="16200000" flipH="1">
            <a:off x="6808826" y="1474823"/>
            <a:ext cx="3429000" cy="733735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02217"/>
            <a:ext cx="5068887" cy="2624566"/>
          </a:xfrm>
        </p:spPr>
        <p:txBody>
          <a:bodyPr anchor="ctr">
            <a:noAutofit/>
          </a:bodyPr>
          <a:lstStyle>
            <a:lvl1pPr>
              <a:defRPr sz="4400"/>
            </a:lvl1pPr>
          </a:lstStyle>
          <a:p>
            <a:r>
              <a:rPr lang="en-US"/>
              <a:t>Click to edit Master title style</a:t>
            </a:r>
            <a:endParaRPr lang="en-GB"/>
          </a:p>
        </p:txBody>
      </p:sp>
      <p:sp>
        <p:nvSpPr>
          <p:cNvPr id="12" name="Picture Placeholder 11">
            <a:extLst>
              <a:ext uri="{FF2B5EF4-FFF2-40B4-BE49-F238E27FC236}">
                <a16:creationId xmlns:a16="http://schemas.microsoft.com/office/drawing/2014/main" id="{F968A7CF-E501-C832-378E-C01434DF8A7D}"/>
              </a:ext>
            </a:extLst>
          </p:cNvPr>
          <p:cNvSpPr>
            <a:spLocks noGrp="1"/>
          </p:cNvSpPr>
          <p:nvPr>
            <p:ph type="pic" sz="quarter" idx="12"/>
          </p:nvPr>
        </p:nvSpPr>
        <p:spPr>
          <a:xfrm>
            <a:off x="5166536" y="3727938"/>
            <a:ext cx="2831122" cy="2831122"/>
          </a:xfrm>
          <a:custGeom>
            <a:avLst/>
            <a:gdLst>
              <a:gd name="connsiteX0" fmla="*/ 1415561 w 2831122"/>
              <a:gd name="connsiteY0" fmla="*/ 0 h 2831122"/>
              <a:gd name="connsiteX1" fmla="*/ 2831122 w 2831122"/>
              <a:gd name="connsiteY1" fmla="*/ 1415561 h 2831122"/>
              <a:gd name="connsiteX2" fmla="*/ 1415561 w 2831122"/>
              <a:gd name="connsiteY2" fmla="*/ 2831122 h 2831122"/>
              <a:gd name="connsiteX3" fmla="*/ 0 w 2831122"/>
              <a:gd name="connsiteY3" fmla="*/ 1415561 h 2831122"/>
              <a:gd name="connsiteX4" fmla="*/ 1415561 w 2831122"/>
              <a:gd name="connsiteY4" fmla="*/ 0 h 283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122" h="2831122">
                <a:moveTo>
                  <a:pt x="1415561" y="0"/>
                </a:moveTo>
                <a:cubicBezTo>
                  <a:pt x="2197354" y="0"/>
                  <a:pt x="2831122" y="633768"/>
                  <a:pt x="2831122" y="1415561"/>
                </a:cubicBezTo>
                <a:cubicBezTo>
                  <a:pt x="2831122" y="2197354"/>
                  <a:pt x="2197354" y="2831122"/>
                  <a:pt x="1415561" y="2831122"/>
                </a:cubicBezTo>
                <a:cubicBezTo>
                  <a:pt x="633768" y="2831122"/>
                  <a:pt x="0" y="2197354"/>
                  <a:pt x="0" y="1415561"/>
                </a:cubicBezTo>
                <a:cubicBezTo>
                  <a:pt x="0" y="633768"/>
                  <a:pt x="633768" y="0"/>
                  <a:pt x="1415561"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8298018" y="3886199"/>
            <a:ext cx="3485996" cy="2276475"/>
          </a:xfrm>
        </p:spPr>
        <p:txBody>
          <a:bodyPr anchor="ctr"/>
          <a:lstStyle>
            <a:lvl1pPr>
              <a:defRPr sz="2200">
                <a:solidFill>
                  <a:schemeClr val="accent1"/>
                </a:solidFill>
              </a:defRPr>
            </a:lvl1pPr>
          </a:lstStyle>
          <a:p>
            <a:pPr lvl="0"/>
            <a:r>
              <a:rPr lang="en-US"/>
              <a:t>Click to edit Master text styles</a:t>
            </a:r>
          </a:p>
        </p:txBody>
      </p:sp>
      <p:sp>
        <p:nvSpPr>
          <p:cNvPr id="13" name="Slide Number Placeholder 8">
            <a:extLst>
              <a:ext uri="{FF2B5EF4-FFF2-40B4-BE49-F238E27FC236}">
                <a16:creationId xmlns:a16="http://schemas.microsoft.com/office/drawing/2014/main" id="{C1EB4791-30CB-B8EE-7EF0-AD0F22044AEE}"/>
              </a:ext>
            </a:extLst>
          </p:cNvPr>
          <p:cNvSpPr>
            <a:spLocks noGrp="1"/>
          </p:cNvSpPr>
          <p:nvPr>
            <p:ph type="sldNum" sz="quarter" idx="11"/>
          </p:nvPr>
        </p:nvSpPr>
        <p:spPr>
          <a:xfrm rot="16200000">
            <a:off x="11553592" y="5981669"/>
            <a:ext cx="414130" cy="862685"/>
          </a:xfrm>
        </p:spPr>
        <p:txBody>
          <a:bodyPr/>
          <a:lstStyle/>
          <a:p>
            <a:fld id="{59EBE19D-BA0B-4AE6-A219-A461FF703500}" type="slidenum">
              <a:rPr lang="en-GB" smtClean="0"/>
              <a:t>‹#›</a:t>
            </a:fld>
            <a:endParaRPr lang="en-GB"/>
          </a:p>
        </p:txBody>
      </p:sp>
      <p:sp>
        <p:nvSpPr>
          <p:cNvPr id="15" name="Footer Placeholder 7">
            <a:extLst>
              <a:ext uri="{FF2B5EF4-FFF2-40B4-BE49-F238E27FC236}">
                <a16:creationId xmlns:a16="http://schemas.microsoft.com/office/drawing/2014/main" id="{016603CC-3475-3ED6-CD30-4CBC8CD50C1D}"/>
              </a:ext>
            </a:extLst>
          </p:cNvPr>
          <p:cNvSpPr>
            <a:spLocks noGrp="1"/>
          </p:cNvSpPr>
          <p:nvPr>
            <p:ph type="ftr" sz="quarter" idx="10"/>
          </p:nvPr>
        </p:nvSpPr>
        <p:spPr>
          <a:xfrm>
            <a:off x="3172570" y="6230450"/>
            <a:ext cx="7914861" cy="365125"/>
          </a:xfrm>
        </p:spPr>
        <p:txBody>
          <a:bodyPr/>
          <a:lstStyle/>
          <a:p>
            <a:endParaRPr lang="en-GB"/>
          </a:p>
        </p:txBody>
      </p:sp>
      <p:sp>
        <p:nvSpPr>
          <p:cNvPr id="8" name="TextBox 7">
            <a:extLst>
              <a:ext uri="{FF2B5EF4-FFF2-40B4-BE49-F238E27FC236}">
                <a16:creationId xmlns:a16="http://schemas.microsoft.com/office/drawing/2014/main" id="{71FEC2E3-FCCC-7BFC-6BC4-97839B2C23C9}"/>
              </a:ext>
            </a:extLst>
          </p:cNvPr>
          <p:cNvSpPr txBox="1"/>
          <p:nvPr userDrawn="1"/>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Tree>
    <p:extLst>
      <p:ext uri="{BB962C8B-B14F-4D97-AF65-F5344CB8AC3E}">
        <p14:creationId xmlns:p14="http://schemas.microsoft.com/office/powerpoint/2010/main" val="104331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2057 0 L 2.08333E-6 0 " pathEditMode="relative" rAng="0" ptsTypes="AA">
                                      <p:cBhvr>
                                        <p:cTn id="9" dur="750" fill="hold"/>
                                        <p:tgtEl>
                                          <p:spTgt spid="4"/>
                                        </p:tgtEl>
                                        <p:attrNameLst>
                                          <p:attrName>ppt_x</p:attrName>
                                          <p:attrName>ppt_y</p:attrName>
                                        </p:attrNameLst>
                                      </p:cBhvr>
                                      <p:rCtr x="1029" y="0"/>
                                    </p:animMotion>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4" dur="750" fill="hold"/>
                                        <p:tgtEl>
                                          <p:spTgt spid="2"/>
                                        </p:tgtEl>
                                        <p:attrNameLst>
                                          <p:attrName>ppt_x</p:attrName>
                                          <p:attrName>ppt_y</p:attrName>
                                        </p:attrNameLst>
                                      </p:cBhvr>
                                      <p:rCtr x="2773" y="0"/>
                                    </p:animMotion>
                                  </p:childTnLst>
                                </p:cTn>
                              </p:par>
                            </p:childTnLst>
                          </p:cTn>
                        </p:par>
                        <p:par>
                          <p:cTn id="15" fill="hold">
                            <p:stCondLst>
                              <p:cond delay="1125"/>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par>
                                <p:cTn id="19" presetID="42" presetClass="path" presetSubtype="0" decel="100000" fill="hold" grpId="1" nodeType="withEffect">
                                  <p:stCondLst>
                                    <p:cond delay="0"/>
                                  </p:stCondLst>
                                  <p:childTnLst>
                                    <p:animMotion origin="layout" path="M 0.01667 -0.00046 L 1.45833E-6 1.11022E-16 " pathEditMode="relative" rAng="0" ptsTypes="AA">
                                      <p:cBhvr>
                                        <p:cTn id="20" dur="750" fill="hold"/>
                                        <p:tgtEl>
                                          <p:spTgt spid="7"/>
                                        </p:tgtEl>
                                        <p:attrNameLst>
                                          <p:attrName>ppt_x</p:attrName>
                                          <p:attrName>ppt_y</p:attrName>
                                        </p:attrNameLst>
                                      </p:cBhvr>
                                      <p:rCtr x="-833" y="23"/>
                                    </p:animMotion>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par>
                                <p:cTn id="24" presetID="42" presetClass="path" presetSubtype="0" decel="100000" fill="hold" grpId="1" nodeType="withEffect">
                                  <p:stCondLst>
                                    <p:cond delay="0"/>
                                  </p:stCondLst>
                                  <p:childTnLst>
                                    <p:animMotion origin="layout" path="M 0.01666 -0.00047 L 2.91667E-6 2.96296E-6 " pathEditMode="relative" rAng="0" ptsTypes="AA">
                                      <p:cBhvr>
                                        <p:cTn id="25" dur="750" fill="hold"/>
                                        <p:tgtEl>
                                          <p:spTgt spid="12"/>
                                        </p:tgtEl>
                                        <p:attrNameLst>
                                          <p:attrName>ppt_x</p:attrName>
                                          <p:attrName>ppt_y</p:attrName>
                                        </p:attrNameLst>
                                      </p:cBhvr>
                                      <p:rCtr x="-833" y="23"/>
                                    </p:animMotion>
                                  </p:childTnLst>
                                </p:cTn>
                              </p:par>
                              <p:par>
                                <p:cTn id="26" presetID="10" presetClass="entr" presetSubtype="0" fill="hold" grpId="0" nodeType="with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2" grpId="0"/>
      <p:bldP spid="2" grpId="1"/>
      <p:bldP spid="12" grpId="0" animBg="1"/>
      <p:bldP spid="12" grpId="1"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ivider - Image">
    <p:bg>
      <p:bgPr>
        <a:solidFill>
          <a:schemeClr val="accent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pic>
        <p:nvPicPr>
          <p:cNvPr id="7" name="Picture 6" descr="A row of wind turbines&#10;&#10;Description automatically generated with low confidence">
            <a:extLst>
              <a:ext uri="{FF2B5EF4-FFF2-40B4-BE49-F238E27FC236}">
                <a16:creationId xmlns:a16="http://schemas.microsoft.com/office/drawing/2014/main" id="{35A80B9F-FFC0-9407-19FF-A5C4DBFC887E}"/>
              </a:ext>
            </a:extLst>
          </p:cNvPr>
          <p:cNvPicPr>
            <a:picLocks noChangeAspect="1"/>
          </p:cNvPicPr>
          <p:nvPr/>
        </p:nvPicPr>
        <p:blipFill rotWithShape="1">
          <a:blip r:embed="rId2">
            <a:extLst>
              <a:ext uri="{28A0092B-C50C-407E-A947-70E740481C1C}">
                <a14:useLocalDpi xmlns:a14="http://schemas.microsoft.com/office/drawing/2010/main" val="0"/>
              </a:ext>
            </a:extLst>
          </a:blip>
          <a:srcRect l="27106" t="454" r="33450" b="935"/>
          <a:stretch/>
        </p:blipFill>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p:spPr>
      </p:pic>
      <p:sp>
        <p:nvSpPr>
          <p:cNvPr id="8" name="Slide Number Placeholder 8">
            <a:extLst>
              <a:ext uri="{FF2B5EF4-FFF2-40B4-BE49-F238E27FC236}">
                <a16:creationId xmlns:a16="http://schemas.microsoft.com/office/drawing/2014/main" id="{8290E421-293A-2F06-A5C1-8D15C558BE78}"/>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9" name="Footer Placeholder 7">
            <a:extLst>
              <a:ext uri="{FF2B5EF4-FFF2-40B4-BE49-F238E27FC236}">
                <a16:creationId xmlns:a16="http://schemas.microsoft.com/office/drawing/2014/main" id="{CC0EF268-D3D0-FEE4-8ACD-EB429C9A532A}"/>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11" name="Graphic 10">
            <a:extLst>
              <a:ext uri="{FF2B5EF4-FFF2-40B4-BE49-F238E27FC236}">
                <a16:creationId xmlns:a16="http://schemas.microsoft.com/office/drawing/2014/main" id="{5DF3555E-C5E2-75B1-8266-DD0EC8A15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92422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42" presetClass="path" presetSubtype="0" decel="100000" fill="hold" nodeType="withEffect">
                                  <p:stCondLst>
                                    <p:cond delay="0"/>
                                  </p:stCondLst>
                                  <p:childTnLst>
                                    <p:animMotion origin="layout" path="M 0.01666 -0.00047 L 2.91667E-6 2.96296E-6 " pathEditMode="relative" rAng="0" ptsTypes="AA">
                                      <p:cBhvr>
                                        <p:cTn id="9" dur="75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15" grpId="0"/>
      <p:bldP spid="15" grpId="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Divider - Replace Image">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DF1466-1DE3-5859-B60D-077F84BF550E}"/>
              </a:ext>
            </a:extLst>
          </p:cNvPr>
          <p:cNvSpPr>
            <a:spLocks noGrp="1"/>
          </p:cNvSpPr>
          <p:nvPr>
            <p:ph type="pic" sz="quarter" idx="12"/>
          </p:nvPr>
        </p:nvSpPr>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sp>
        <p:nvSpPr>
          <p:cNvPr id="16" name="Slide Number Placeholder 8">
            <a:extLst>
              <a:ext uri="{FF2B5EF4-FFF2-40B4-BE49-F238E27FC236}">
                <a16:creationId xmlns:a16="http://schemas.microsoft.com/office/drawing/2014/main" id="{5B1A02C5-B94B-B1B0-4F2D-7BC67F142643}"/>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17" name="Footer Placeholder 7">
            <a:extLst>
              <a:ext uri="{FF2B5EF4-FFF2-40B4-BE49-F238E27FC236}">
                <a16:creationId xmlns:a16="http://schemas.microsoft.com/office/drawing/2014/main" id="{E301AF15-396E-15B3-C429-37DAB0F14BA4}"/>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18" name="Graphic 17">
            <a:extLst>
              <a:ext uri="{FF2B5EF4-FFF2-40B4-BE49-F238E27FC236}">
                <a16:creationId xmlns:a16="http://schemas.microsoft.com/office/drawing/2014/main" id="{19BFA076-0D9D-2504-04AF-274E640F60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28581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4"/>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0" grpId="0" animBg="1"/>
      <p:bldP spid="10" grpId="1" animBg="1"/>
      <p:bldP spid="3" grpId="0" build="p"/>
      <p:bldP spid="15" grpId="0"/>
      <p:bldP spid="15"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ivider - No Image">
    <p:bg>
      <p:bgPr>
        <a:solidFill>
          <a:schemeClr val="accent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62ACB62-A4D9-CCA2-18B9-9B75A1956732}"/>
              </a:ext>
            </a:extLst>
          </p:cNvPr>
          <p:cNvSpPr/>
          <p:nvPr/>
        </p:nvSpPr>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sp>
        <p:nvSpPr>
          <p:cNvPr id="5" name="Slide Number Placeholder 8">
            <a:extLst>
              <a:ext uri="{FF2B5EF4-FFF2-40B4-BE49-F238E27FC236}">
                <a16:creationId xmlns:a16="http://schemas.microsoft.com/office/drawing/2014/main" id="{4926B5FC-31BE-D7BD-046F-83E2B145DD6E}"/>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6" name="Footer Placeholder 7">
            <a:extLst>
              <a:ext uri="{FF2B5EF4-FFF2-40B4-BE49-F238E27FC236}">
                <a16:creationId xmlns:a16="http://schemas.microsoft.com/office/drawing/2014/main" id="{4B1375D8-4BE9-C94A-FC9E-09F0DF6A543A}"/>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7" name="Graphic 6">
            <a:extLst>
              <a:ext uri="{FF2B5EF4-FFF2-40B4-BE49-F238E27FC236}">
                <a16:creationId xmlns:a16="http://schemas.microsoft.com/office/drawing/2014/main" id="{16171BC1-F4ED-6261-C03E-5569CC4E33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4152770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4"/>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build="p"/>
      <p:bldP spid="15" grpId="0"/>
      <p:bldP spid="15" grpId="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019643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215395052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5E45-C566-5A18-2403-BDE3565D8A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9B4FFE-BBE9-AFC7-9A7B-61B93C4A8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21F2D8-AA37-98E1-7495-6721AC4C0AB6}"/>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F68E1B91-927B-1A42-919C-3CD4754BEC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E7B30-1F43-AA64-99DD-984D29B40CA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383820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CA6F-0975-9D96-3105-D26105A3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43B969-585F-7814-55E4-1B257018A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B4810-7F09-F785-3A59-13D5BC6CFCCA}"/>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A341149D-7156-9DD3-CDC9-7B9D276943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C054F-FED3-C23C-739D-C2113585D31D}"/>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689010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032B-2A81-E16A-4D8B-27CEC64730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2B4BFD-1D4E-8043-D4BB-418FA8A32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3A1070-7615-FFE2-0E81-DC68F78B3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F3869C-76D0-9D80-B0C8-92492DF0AB4F}"/>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6" name="Footer Placeholder 5">
            <a:extLst>
              <a:ext uri="{FF2B5EF4-FFF2-40B4-BE49-F238E27FC236}">
                <a16:creationId xmlns:a16="http://schemas.microsoft.com/office/drawing/2014/main" id="{5BCA394F-A449-57D3-7039-3DE4AB493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DFA3CF-7B00-7EF7-5A26-98A4864E8187}"/>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316346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820E-1288-5998-B6DB-FD84CC2A5D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F1FA7-E696-07D8-42BB-9D10C3F34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EB03C-CB22-7206-C2B5-08FBC645A1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D24D20-A67C-E3E3-4916-BB630AC8D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BB9BA-49C0-3238-3D03-0D486FDB2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6FE88C-6241-C35E-0389-6DD1BA6D93E7}"/>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8" name="Footer Placeholder 7">
            <a:extLst>
              <a:ext uri="{FF2B5EF4-FFF2-40B4-BE49-F238E27FC236}">
                <a16:creationId xmlns:a16="http://schemas.microsoft.com/office/drawing/2014/main" id="{1084F490-0E36-ED81-8BEF-FBD2CBB4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897089-334C-CC2D-CE32-0CCB74F0D455}"/>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077099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1850-33C1-BC37-3124-64C94E1CE1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22E6D5-5652-6055-7F64-DD4149A38654}"/>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4" name="Footer Placeholder 3">
            <a:extLst>
              <a:ext uri="{FF2B5EF4-FFF2-40B4-BE49-F238E27FC236}">
                <a16:creationId xmlns:a16="http://schemas.microsoft.com/office/drawing/2014/main" id="{395347D3-4807-7F1A-658F-A1675A300C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D13998-2640-B4A7-8ED7-4B9E36B13726}"/>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8603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4AAAD-AF3B-2EF0-75F4-DC433383ACA6}"/>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3" name="Footer Placeholder 2">
            <a:extLst>
              <a:ext uri="{FF2B5EF4-FFF2-40B4-BE49-F238E27FC236}">
                <a16:creationId xmlns:a16="http://schemas.microsoft.com/office/drawing/2014/main" id="{76187F5A-F386-427B-7E33-1A199E7C04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1A1EB0-24BC-6FC8-29B1-D3722971656F}"/>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777690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365F-53CF-4ED1-A542-61F76AFC1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A12A15-45D1-A9BB-D2B3-2CBC31DA4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323580-26B4-E790-1D0A-63F72B908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1AD6D-614A-5D5B-B67D-62E900F1574A}"/>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6" name="Footer Placeholder 5">
            <a:extLst>
              <a:ext uri="{FF2B5EF4-FFF2-40B4-BE49-F238E27FC236}">
                <a16:creationId xmlns:a16="http://schemas.microsoft.com/office/drawing/2014/main" id="{BBB6B2D1-45C7-846C-4B57-CECCA0EAA6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3BCD70-27F9-A171-8620-4EB6B9B6595B}"/>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050451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7602-1876-EAD8-6C88-F32547F83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C48802-9220-1404-2D6A-3B226F6E5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DFE27D-F0A7-3A53-38B4-BF41D633C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B4472-F665-E86D-F949-F50C273F7298}"/>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6" name="Footer Placeholder 5">
            <a:extLst>
              <a:ext uri="{FF2B5EF4-FFF2-40B4-BE49-F238E27FC236}">
                <a16:creationId xmlns:a16="http://schemas.microsoft.com/office/drawing/2014/main" id="{1368A64C-AFC4-A862-CE8A-B86D2C374C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D2F1C9-0023-37AC-2954-94D937353BC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8958393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CA76-A5F4-200B-8840-6030E868F0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1FAF5B-D7BC-27AA-3A89-1AE5BEA6A9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E58075-AA8B-F7FA-A6FF-AFC1DAE787A8}"/>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17E185FF-B823-ED48-6C6B-6FE83D814E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51C69F-8AD8-3079-BB25-164B81F0ECF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87211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6785B-2176-4C5C-1E8D-9140B78561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CA09-B0D6-E548-18C3-8E412812A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25F61-6931-F0C2-83F9-90899F9A9197}"/>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B274F1AB-7E38-174C-28F9-378AE25AF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082BEC-68B8-E126-54B6-FECA6238DF4C}"/>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80682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2319015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20051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33477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3753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81580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8054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18FF-4D0E-6C5F-8247-B522D6BA1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374294-0E4C-8AC8-2B4E-826C3EDF07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390F66-30BE-8337-6AF5-F04F424A5408}"/>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5" name="Footer Placeholder 4">
            <a:extLst>
              <a:ext uri="{FF2B5EF4-FFF2-40B4-BE49-F238E27FC236}">
                <a16:creationId xmlns:a16="http://schemas.microsoft.com/office/drawing/2014/main" id="{C2508E12-F9E3-A9DB-DB45-126593660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F5424-5A61-3A0E-F894-8BA06059BE2F}"/>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42105283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C384-0001-AD4A-9ADD-FEBD66EFFF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EAFEB-024F-6BC1-9AE1-AE6F40D667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56FF0-7C68-A060-6EB4-324F975B6BAF}"/>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5" name="Footer Placeholder 4">
            <a:extLst>
              <a:ext uri="{FF2B5EF4-FFF2-40B4-BE49-F238E27FC236}">
                <a16:creationId xmlns:a16="http://schemas.microsoft.com/office/drawing/2014/main" id="{269F62D2-5A54-8324-0EBA-7199F1FBF1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BB0E9-0E89-8BEE-C40B-15FF0DE322FC}"/>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554113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5113-396E-D91D-FCCF-C5A358D0B6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FEE8F7-B806-2BC5-392A-FDD478DD26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C8F8D-CF74-1192-252F-65B2F3B91392}"/>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5" name="Footer Placeholder 4">
            <a:extLst>
              <a:ext uri="{FF2B5EF4-FFF2-40B4-BE49-F238E27FC236}">
                <a16:creationId xmlns:a16="http://schemas.microsoft.com/office/drawing/2014/main" id="{5E1DCD0D-2056-B100-B675-8A3BF49EE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3AD10-6BF9-C1B6-6E14-6F3A76385050}"/>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009978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1F55-1E5E-84EC-9270-B9BF97903D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C7153D-42E2-838B-5DFA-0AA5D91C9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7542C6-279C-0055-03C9-FAFFCD0FB3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4A7B5D-2266-294B-024D-DE3D29772316}"/>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6" name="Footer Placeholder 5">
            <a:extLst>
              <a:ext uri="{FF2B5EF4-FFF2-40B4-BE49-F238E27FC236}">
                <a16:creationId xmlns:a16="http://schemas.microsoft.com/office/drawing/2014/main" id="{78630A59-47BA-DA1D-C29D-6A7BBC423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EE278F-0F7F-493E-FB87-BC67BF66B62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5404018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B535-5390-44A3-EF8E-8807D27DA4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C9A8A1-2AF1-2733-F134-404D8D1678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90050B-E9EC-FFB8-928F-CEAF05AA6A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B1BA53-4E1A-2C1B-86C7-C12D4ACB5D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E999A0-471B-FF04-BAC0-00633FB174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70BDDA-DE7B-5A33-7E6B-375F5F942739}"/>
              </a:ext>
            </a:extLst>
          </p:cNvPr>
          <p:cNvSpPr>
            <a:spLocks noGrp="1"/>
          </p:cNvSpPr>
          <p:nvPr>
            <p:ph type="dt" sz="half" idx="10"/>
          </p:nvPr>
        </p:nvSpPr>
        <p:spPr/>
        <p:txBody>
          <a:bodyPr/>
          <a:lstStyle/>
          <a:p>
            <a:fld id="{D5E28202-49F5-4F8D-8650-174632F3E8B8}" type="datetimeFigureOut">
              <a:rPr lang="en-GB" smtClean="0"/>
              <a:t>02/06/2025</a:t>
            </a:fld>
            <a:endParaRPr lang="en-GB"/>
          </a:p>
        </p:txBody>
      </p:sp>
      <p:sp>
        <p:nvSpPr>
          <p:cNvPr id="8" name="Footer Placeholder 7">
            <a:extLst>
              <a:ext uri="{FF2B5EF4-FFF2-40B4-BE49-F238E27FC236}">
                <a16:creationId xmlns:a16="http://schemas.microsoft.com/office/drawing/2014/main" id="{B376DA7B-28D9-97D2-18A1-D08E48EBFB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21BD5B-BC83-F8BD-0D39-3BC62FFB086C}"/>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8756339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theme" Target="../theme/theme2.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image" Target="../media/image11.svg"/><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image" Target="../media/image10.png"/><Relationship Id="rId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3.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4.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7"/>
            </p:custDataLst>
          </p:nvPr>
        </p:nvSpPr>
        <p:spPr>
          <a:xfrm>
            <a:off x="342900" y="1373188"/>
            <a:ext cx="11506199" cy="972000"/>
          </a:xfrm>
          <a:prstGeom prst="rect">
            <a:avLst/>
          </a:prstGeom>
        </p:spPr>
        <p:txBody>
          <a:bodyPr vert="horz" lIns="0" tIns="0" rIns="0" bIns="0" rtlCol="0" anchor="t">
            <a:noAutofit/>
          </a:bodyPr>
          <a:lstStyle/>
          <a:p>
            <a:r>
              <a:rPr lang="en-GB"/>
              <a:t>Click to edit </a:t>
            </a:r>
            <a:br>
              <a:rPr lang="en-GB"/>
            </a:br>
            <a:r>
              <a:rPr lang="en-GB"/>
              <a:t>Master title style</a:t>
            </a:r>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8"/>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GB"/>
              <a:t>WSP | Footer goes here | Date</a:t>
            </a:r>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49"/>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GB" smtClean="0"/>
              <a:pPr/>
              <a:t>‹#›</a:t>
            </a:fld>
            <a:endParaRPr lang="en-GB"/>
          </a:p>
        </p:txBody>
      </p:sp>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50"/>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74768786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77" r:id="rId10"/>
    <p:sldLayoutId id="2147483778" r:id="rId11"/>
    <p:sldLayoutId id="2147483795" r:id="rId12"/>
    <p:sldLayoutId id="2147483782" r:id="rId13"/>
    <p:sldLayoutId id="2147483783" r:id="rId14"/>
    <p:sldLayoutId id="2147483785" r:id="rId15"/>
    <p:sldLayoutId id="2147483787" r:id="rId16"/>
    <p:sldLayoutId id="2147483788" r:id="rId17"/>
    <p:sldLayoutId id="2147483789" r:id="rId18"/>
    <p:sldLayoutId id="2147483790" r:id="rId19"/>
    <p:sldLayoutId id="2147483791" r:id="rId20"/>
    <p:sldLayoutId id="2147483768" r:id="rId21"/>
    <p:sldLayoutId id="2147483769" r:id="rId22"/>
    <p:sldLayoutId id="2147483770" r:id="rId23"/>
    <p:sldLayoutId id="2147483771" r:id="rId24"/>
    <p:sldLayoutId id="2147483772" r:id="rId25"/>
    <p:sldLayoutId id="2147483773" r:id="rId26"/>
    <p:sldLayoutId id="2147483779" r:id="rId27"/>
    <p:sldLayoutId id="2147483780" r:id="rId28"/>
    <p:sldLayoutId id="2147483781" r:id="rId29"/>
    <p:sldLayoutId id="2147483796" r:id="rId30"/>
    <p:sldLayoutId id="2147483784" r:id="rId31"/>
    <p:sldLayoutId id="2147483786" r:id="rId32"/>
    <p:sldLayoutId id="2147483797" r:id="rId33"/>
    <p:sldLayoutId id="2147483798" r:id="rId34"/>
    <p:sldLayoutId id="2147483800" r:id="rId35"/>
    <p:sldLayoutId id="2147483799" r:id="rId36"/>
    <p:sldLayoutId id="2147483792" r:id="rId37"/>
    <p:sldLayoutId id="2147483774" r:id="rId38"/>
    <p:sldLayoutId id="2147483775" r:id="rId39"/>
    <p:sldLayoutId id="2147483776" r:id="rId40"/>
    <p:sldLayoutId id="2147483793" r:id="rId41"/>
    <p:sldLayoutId id="2147483794" r:id="rId42"/>
    <p:sldLayoutId id="2147483801" r:id="rId43"/>
    <p:sldLayoutId id="2147483802" r:id="rId44"/>
    <p:sldLayoutId id="2147483803" r:id="rId45"/>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79ED-0DBC-FA3D-721A-D75890C34F31}"/>
              </a:ext>
            </a:extLst>
          </p:cNvPr>
          <p:cNvSpPr>
            <a:spLocks noGrp="1"/>
          </p:cNvSpPr>
          <p:nvPr>
            <p:ph type="title"/>
          </p:nvPr>
        </p:nvSpPr>
        <p:spPr>
          <a:xfrm>
            <a:off x="407988" y="485369"/>
            <a:ext cx="11376024" cy="815628"/>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7A727B-843B-F8B6-5AEA-4517D4F325F0}"/>
              </a:ext>
            </a:extLst>
          </p:cNvPr>
          <p:cNvSpPr>
            <a:spLocks noGrp="1"/>
          </p:cNvSpPr>
          <p:nvPr>
            <p:ph type="body" idx="1"/>
          </p:nvPr>
        </p:nvSpPr>
        <p:spPr>
          <a:xfrm>
            <a:off x="407987" y="1700213"/>
            <a:ext cx="11376023" cy="4284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A63963F-6694-15CD-EA21-6EC0285A8E81}"/>
              </a:ext>
            </a:extLst>
          </p:cNvPr>
          <p:cNvSpPr>
            <a:spLocks noGrp="1"/>
          </p:cNvSpPr>
          <p:nvPr>
            <p:ph type="ftr" sz="quarter" idx="3"/>
          </p:nvPr>
        </p:nvSpPr>
        <p:spPr>
          <a:xfrm>
            <a:off x="3172570" y="6230450"/>
            <a:ext cx="7914861" cy="365125"/>
          </a:xfrm>
          <a:prstGeom prst="rect">
            <a:avLst/>
          </a:prstGeom>
        </p:spPr>
        <p:txBody>
          <a:bodyPr vert="horz" lIns="0" tIns="0" rIns="0" bIns="0" rtlCol="0" anchor="ctr"/>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0C547D-F6DE-1FEF-3255-40D99B2ED957}"/>
              </a:ext>
            </a:extLst>
          </p:cNvPr>
          <p:cNvSpPr>
            <a:spLocks noGrp="1"/>
          </p:cNvSpPr>
          <p:nvPr>
            <p:ph type="sldNum" sz="quarter" idx="4"/>
          </p:nvPr>
        </p:nvSpPr>
        <p:spPr>
          <a:xfrm rot="16200000">
            <a:off x="11553592" y="5981669"/>
            <a:ext cx="414130" cy="862685"/>
          </a:xfrm>
          <a:prstGeom prst="round2SameRect">
            <a:avLst>
              <a:gd name="adj1" fmla="val 50000"/>
              <a:gd name="adj2" fmla="val 0"/>
            </a:avLst>
          </a:prstGeom>
          <a:solidFill>
            <a:schemeClr val="accent1"/>
          </a:solidFill>
        </p:spPr>
        <p:txBody>
          <a:bodyPr vert="vert" lIns="0" tIns="108000" rIns="0" bIns="0" rtlCol="0" anchor="ctr"/>
          <a:lstStyle>
            <a:lvl1pPr algn="l">
              <a:defRPr sz="1200">
                <a:solidFill>
                  <a:schemeClr val="bg1"/>
                </a:solidFill>
              </a:defRPr>
            </a:lvl1pPr>
          </a:lstStyle>
          <a:p>
            <a:fld id="{59EBE19D-BA0B-4AE6-A219-A461FF703500}" type="slidenum">
              <a:rPr lang="en-GB" smtClean="0"/>
              <a:pPr/>
              <a:t>‹#›</a:t>
            </a:fld>
            <a:endParaRPr lang="en-GB"/>
          </a:p>
        </p:txBody>
      </p:sp>
      <p:pic>
        <p:nvPicPr>
          <p:cNvPr id="12" name="Graphic 11">
            <a:extLst>
              <a:ext uri="{FF2B5EF4-FFF2-40B4-BE49-F238E27FC236}">
                <a16:creationId xmlns:a16="http://schemas.microsoft.com/office/drawing/2014/main" id="{99CB6C41-AD00-DDFC-7388-6C92C0A9E54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07988" y="6260039"/>
            <a:ext cx="2284412" cy="305946"/>
          </a:xfrm>
          <a:prstGeom prst="rect">
            <a:avLst/>
          </a:prstGeom>
        </p:spPr>
      </p:pic>
      <p:cxnSp>
        <p:nvCxnSpPr>
          <p:cNvPr id="4" name="Straight Connector 3">
            <a:extLst>
              <a:ext uri="{FF2B5EF4-FFF2-40B4-BE49-F238E27FC236}">
                <a16:creationId xmlns:a16="http://schemas.microsoft.com/office/drawing/2014/main" id="{3D805C61-86A5-F8E4-9C6F-9A8282949076}"/>
              </a:ext>
            </a:extLst>
          </p:cNvPr>
          <p:cNvCxnSpPr>
            <a:cxnSpLocks/>
          </p:cNvCxnSpPr>
          <p:nvPr/>
        </p:nvCxnSpPr>
        <p:spPr>
          <a:xfrm>
            <a:off x="407987" y="1412876"/>
            <a:ext cx="113760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1765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Lst>
  <p:transition>
    <p:fade/>
  </p:transition>
  <p:hf hdr="0" ftr="0" dt="0"/>
  <p:txStyles>
    <p:titleStyle>
      <a:lvl1pPr algn="l" defTabSz="914400" rtl="0" eaLnBrk="1" latinLnBrk="0" hangingPunct="1">
        <a:lnSpc>
          <a:spcPct val="85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2200" b="1" kern="1200">
          <a:solidFill>
            <a:schemeClr val="accent1"/>
          </a:solidFill>
          <a:latin typeface="+mj-lt"/>
          <a:ea typeface="+mn-ea"/>
          <a:cs typeface="+mn-cs"/>
        </a:defRPr>
      </a:lvl2pPr>
      <a:lvl3pPr marL="269875" indent="-26987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800"/>
        </a:spcBef>
        <a:buFont typeface="Symbol" panose="05050102010706020507" pitchFamily="18" charset="2"/>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8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57">
          <p15:clr>
            <a:srgbClr val="F26B43"/>
          </p15:clr>
        </p15:guide>
        <p15:guide id="7" pos="7423">
          <p15:clr>
            <a:srgbClr val="F26B43"/>
          </p15:clr>
        </p15:guide>
        <p15:guide id="8" orient="horz" pos="3770">
          <p15:clr>
            <a:srgbClr val="F26B43"/>
          </p15:clr>
        </p15:guide>
        <p15:guide id="9" orient="horz" pos="890">
          <p15:clr>
            <a:srgbClr val="F26B43"/>
          </p15:clr>
        </p15:guide>
        <p15:guide id="10" orient="horz" pos="10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230D6-9347-281A-6CB0-BACB626F0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94682F-8E1B-9DC4-8933-33D6CB1AE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91403-AC0E-4C69-8FD8-D667A9D52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E2C82F47-845A-6E85-6CA7-108516D57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0AF398-DBDE-DD00-28C9-1A5F68F39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B8BD4-6029-4AB7-A116-80EE7435BAC8}" type="slidenum">
              <a:rPr lang="en-GB" smtClean="0"/>
              <a:t>‹#›</a:t>
            </a:fld>
            <a:endParaRPr lang="en-GB"/>
          </a:p>
        </p:txBody>
      </p:sp>
    </p:spTree>
    <p:extLst>
      <p:ext uri="{BB962C8B-B14F-4D97-AF65-F5344CB8AC3E}">
        <p14:creationId xmlns:p14="http://schemas.microsoft.com/office/powerpoint/2010/main" val="16364342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74861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3CECE-8576-4305-F732-FE393BA36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53A6CF-0ECA-B0E5-3886-245BD982C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07CB1C-F8F3-9A63-71B0-F2EB83EDC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E28202-49F5-4F8D-8650-174632F3E8B8}" type="datetimeFigureOut">
              <a:rPr lang="en-GB" smtClean="0"/>
              <a:t>02/06/2025</a:t>
            </a:fld>
            <a:endParaRPr lang="en-GB"/>
          </a:p>
        </p:txBody>
      </p:sp>
      <p:sp>
        <p:nvSpPr>
          <p:cNvPr id="5" name="Footer Placeholder 4">
            <a:extLst>
              <a:ext uri="{FF2B5EF4-FFF2-40B4-BE49-F238E27FC236}">
                <a16:creationId xmlns:a16="http://schemas.microsoft.com/office/drawing/2014/main" id="{42539181-9D1F-B4A5-E9F7-A0FBF54FD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D39653D-0FE7-BFF6-A092-9FA1216C4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F86A20-A51F-4B59-AF08-B2B4C7604215}" type="slidenum">
              <a:rPr lang="en-GB" smtClean="0"/>
              <a:t>‹#›</a:t>
            </a:fld>
            <a:endParaRPr lang="en-GB"/>
          </a:p>
        </p:txBody>
      </p:sp>
    </p:spTree>
    <p:extLst>
      <p:ext uri="{BB962C8B-B14F-4D97-AF65-F5344CB8AC3E}">
        <p14:creationId xmlns:p14="http://schemas.microsoft.com/office/powerpoint/2010/main" val="226471092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95.xml"/><Relationship Id="rId5" Type="http://schemas.openxmlformats.org/officeDocument/2006/relationships/hyperlink" Target="https://thewun.co.uk/blogs/wun-2025-survey-report-the-power-of-culture/" TargetMode="External"/><Relationship Id="rId4" Type="http://schemas.openxmlformats.org/officeDocument/2006/relationships/image" Target="../media/image104.jp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1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g"/></Relationships>
</file>

<file path=ppt/slides/_rels/slide2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hyperlink" Target="https://protect.checkpoint.com/v2/r02/___https:/www.amazon.co.uk/Momentum-Reboot-Career-Unlock-Potential/dp/1398614955___.YzJlOmdsb2JhbGhvc3Rpbmc6YzpvOjU1YThmZjg0YmQ4MTc0NjFiOWY3ZjM2ZjY0YTI5YzFhOjc6Y2NhNjoyY2ZkMzYzZjliM2I5NjUzODUyZGE2MGUzNjEwZDY5OTE0ODE0NjhhM2EzMGM2Mjg1YmJjODNlZThiYjc4ZjM1Omg6VDpO" TargetMode="External"/><Relationship Id="rId5" Type="http://schemas.openxmlformats.org/officeDocument/2006/relationships/hyperlink" Target="https://protect.checkpoint.com/v2/r02/___https:/www.maleallies.co.uk/___.YzJlOmdsb2JhbGhvc3Rpbmc6YzpvOjU1YThmZjg0YmQ4MTc0NjFiOWY3ZjM2ZjY0YTI5YzFhOjc6ZGY2NzowZjIxYTgwYzEzZTFkOTk3NTUyODljYjQyMjE3NjMwZmRkNmViODcwZTE5N2MyODkwZmJjMzBmOGJjYmVjOGRiOmg6VDpO" TargetMode="External"/><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5.jpg"/></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87.png"/><Relationship Id="rId5" Type="http://schemas.openxmlformats.org/officeDocument/2006/relationships/image" Target="../media/image89.jpg"/><Relationship Id="rId4" Type="http://schemas.openxmlformats.org/officeDocument/2006/relationships/image" Target="../media/image8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6.jp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43.xml"/><Relationship Id="rId5" Type="http://schemas.openxmlformats.org/officeDocument/2006/relationships/image" Target="../media/image127.pn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7.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4.png"/><Relationship Id="rId1" Type="http://schemas.openxmlformats.org/officeDocument/2006/relationships/slideLayout" Target="../slideLayouts/slideLayout44.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102.png"/><Relationship Id="rId5" Type="http://schemas.openxmlformats.org/officeDocument/2006/relationships/hyperlink" Target="https://thewun.co.uk/news-blogs/" TargetMode="External"/><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201693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B27-B9F6-E3A1-8683-584EBA21947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27E7459-6D4E-255C-AB03-DB6D7BF6A3D2}"/>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1A7BB60F-6777-0157-E668-9776A904308A}"/>
              </a:ext>
            </a:extLst>
          </p:cNvPr>
          <p:cNvSpPr txBox="1"/>
          <p:nvPr/>
        </p:nvSpPr>
        <p:spPr>
          <a:xfrm>
            <a:off x="319946" y="920621"/>
            <a:ext cx="3476190" cy="501675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WUN 2025 Report - </a:t>
            </a:r>
            <a:b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br>
            <a: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The Power of Culture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creating change in the utilities workplace.</a:t>
            </a:r>
          </a:p>
        </p:txBody>
      </p:sp>
      <p:sp>
        <p:nvSpPr>
          <p:cNvPr id="3" name="Rectangle 1">
            <a:extLst>
              <a:ext uri="{FF2B5EF4-FFF2-40B4-BE49-F238E27FC236}">
                <a16:creationId xmlns:a16="http://schemas.microsoft.com/office/drawing/2014/main" id="{EF6E0B04-B63A-0F4B-9F1A-51B0EB76A4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person in a head scarf holding a piece of paper&#10;&#10;AI-generated content may be incorrect.">
            <a:extLst>
              <a:ext uri="{FF2B5EF4-FFF2-40B4-BE49-F238E27FC236}">
                <a16:creationId xmlns:a16="http://schemas.microsoft.com/office/drawing/2014/main" id="{557F6B9C-9CDA-DD3B-1BFF-B41AE58D7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48" y="1144211"/>
            <a:ext cx="3229777" cy="4569577"/>
          </a:xfrm>
          <a:prstGeom prst="rect">
            <a:avLst/>
          </a:prstGeom>
        </p:spPr>
      </p:pic>
      <p:sp>
        <p:nvSpPr>
          <p:cNvPr id="6" name="TextBox 5">
            <a:extLst>
              <a:ext uri="{FF2B5EF4-FFF2-40B4-BE49-F238E27FC236}">
                <a16:creationId xmlns:a16="http://schemas.microsoft.com/office/drawing/2014/main" id="{2DC0CC79-3BCE-0597-1220-9BCB8DE98735}"/>
              </a:ext>
            </a:extLst>
          </p:cNvPr>
          <p:cNvSpPr txBox="1"/>
          <p:nvPr/>
        </p:nvSpPr>
        <p:spPr>
          <a:xfrm>
            <a:off x="7358743" y="920621"/>
            <a:ext cx="442622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Get your free copy today to discover: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What women rate most highly when considering a job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Why some organisational values are seen as little more than 'lip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How leaders and individuals can create real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Download the report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https://thewun.co.uk/blogs/wun-2025-survey-report-the-power-of-culture/</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23607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99920-BDF0-0865-43FA-08962804C8FE}"/>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368E838-4B23-A8FF-A725-ADBFF9A6AC09}"/>
              </a:ext>
            </a:extLst>
          </p:cNvPr>
          <p:cNvPicPr>
            <a:picLocks noChangeAspect="1"/>
          </p:cNvPicPr>
          <p:nvPr/>
        </p:nvPicPr>
        <p:blipFill>
          <a:blip r:embed="rId3"/>
          <a:srcRect b="19"/>
          <a:stretch/>
        </p:blipFill>
        <p:spPr>
          <a:xfrm>
            <a:off x="11043" y="1282"/>
            <a:ext cx="12280328" cy="6867761"/>
          </a:xfrm>
          <a:prstGeom prst="rect">
            <a:avLst/>
          </a:prstGeom>
        </p:spPr>
      </p:pic>
      <p:pic>
        <p:nvPicPr>
          <p:cNvPr id="5" name="Picture 4">
            <a:extLst>
              <a:ext uri="{FF2B5EF4-FFF2-40B4-BE49-F238E27FC236}">
                <a16:creationId xmlns:a16="http://schemas.microsoft.com/office/drawing/2014/main" id="{E9A83F1B-9AF6-CE5E-196C-886B10955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4210"/>
            <a:ext cx="5385578" cy="26927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D64EFC-392D-746B-739F-083B5CF2B60A}"/>
              </a:ext>
            </a:extLst>
          </p:cNvPr>
          <p:cNvSpPr txBox="1"/>
          <p:nvPr/>
        </p:nvSpPr>
        <p:spPr>
          <a:xfrm>
            <a:off x="6294007" y="3607443"/>
            <a:ext cx="5897993" cy="2554545"/>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Third cohort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bookings open for Sept 25.  A skills development </a:t>
            </a:r>
            <a:r>
              <a:rPr lang="en-US" sz="2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women seeking or in initial management roles. Available to 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 Thrive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development </a:t>
            </a:r>
            <a:r>
              <a:rPr lang="en-US" sz="2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women already in or seeking senior leadership roles. Sign up for Cohort 2 -Q4 2025 &amp; Q1 2026.</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5F26287-8CC3-4DEE-B7B4-9CE994F3FF36}"/>
              </a:ext>
            </a:extLst>
          </p:cNvPr>
          <p:cNvSpPr txBox="1"/>
          <p:nvPr/>
        </p:nvSpPr>
        <p:spPr>
          <a:xfrm>
            <a:off x="17416" y="381802"/>
            <a:ext cx="11538734" cy="2985433"/>
          </a:xfrm>
          <a:prstGeom prst="rect">
            <a:avLst/>
          </a:prstGeom>
          <a:noFill/>
        </p:spPr>
        <p:txBody>
          <a:bodyPr wrap="square" lIns="91440" tIns="45720" rIns="91440" bIns="45720" rtlCol="0" anchor="t">
            <a:spAutoFit/>
          </a:bodyPr>
          <a:lstStyle/>
          <a:p>
            <a:pPr>
              <a:defRPr/>
            </a:pPr>
            <a:r>
              <a:rPr lang="en-GB" sz="2500" b="1" dirty="0">
                <a:solidFill>
                  <a:schemeClr val="bg1">
                    <a:lumMod val="50000"/>
                  </a:schemeClr>
                </a:solidFill>
                <a:latin typeface="Montserrat" panose="00000500000000000000" pitchFamily="2" charset="0"/>
              </a:rPr>
              <a:t>The </a:t>
            </a:r>
            <a:r>
              <a:rPr lang="en-GB" sz="2500" b="1" dirty="0" err="1">
                <a:solidFill>
                  <a:schemeClr val="bg1">
                    <a:lumMod val="50000"/>
                  </a:schemeClr>
                </a:solidFill>
                <a:latin typeface="Montserrat" panose="00000500000000000000" pitchFamily="2" charset="0"/>
              </a:rPr>
              <a:t>Womens</a:t>
            </a:r>
            <a:r>
              <a:rPr lang="en-GB" sz="2500" b="1" dirty="0">
                <a:solidFill>
                  <a:schemeClr val="bg1">
                    <a:lumMod val="50000"/>
                  </a:schemeClr>
                </a:solidFill>
                <a:latin typeface="Montserrat" panose="00000500000000000000" pitchFamily="2" charset="0"/>
              </a:rPr>
              <a:t> Utilities Network – Development Framework</a:t>
            </a:r>
          </a:p>
          <a:p>
            <a:pPr>
              <a:defRPr/>
            </a:pPr>
            <a:endParaRPr lang="en-GB" sz="20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altLang="en-US" sz="2000" dirty="0">
                <a:solidFill>
                  <a:schemeClr val="bg1">
                    <a:lumMod val="50000"/>
                  </a:schemeClr>
                </a:solidFill>
                <a:latin typeface="Open Sans"/>
                <a:ea typeface="Open Sans"/>
                <a:cs typeface="Open Sans"/>
              </a:rPr>
              <a:t>A suite of targeted and bespoke </a:t>
            </a: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development journeys designed to empower women working in utilities</a:t>
            </a:r>
            <a:endParaRPr lang="en-US" altLang="en-US" sz="2000" dirty="0">
              <a:solidFill>
                <a:schemeClr val="bg1">
                  <a:lumMod val="50000"/>
                </a:schemeClr>
              </a:solidFill>
              <a:latin typeface="Open Sans"/>
              <a:ea typeface="Open Sans"/>
              <a:cs typeface="Open Sans"/>
            </a:endParaRPr>
          </a:p>
          <a:p>
            <a:pPr marL="285750" indent="-285750">
              <a:buFont typeface="Arial" panose="020B0604020202020204" pitchFamily="34" charset="0"/>
              <a:buChar char="•"/>
              <a:defRPr/>
            </a:pPr>
            <a:r>
              <a:rPr lang="en-US" sz="2000" dirty="0">
                <a:solidFill>
                  <a:schemeClr val="bg1">
                    <a:lumMod val="50000"/>
                  </a:schemeClr>
                </a:solidFill>
                <a:latin typeface="Open Sans"/>
                <a:ea typeface="Open Sans"/>
                <a:cs typeface="Open Sans"/>
              </a:rPr>
              <a:t>WUN </a:t>
            </a:r>
            <a:r>
              <a:rPr lang="en-US" sz="2000" b="0" i="0" dirty="0" err="1">
                <a:solidFill>
                  <a:schemeClr val="bg1">
                    <a:lumMod val="50000"/>
                  </a:schemeClr>
                </a:solidFill>
                <a:effectLst/>
                <a:latin typeface="Open Sans"/>
                <a:ea typeface="Open Sans"/>
                <a:cs typeface="Open Sans"/>
              </a:rPr>
              <a:t>programmes</a:t>
            </a:r>
            <a:r>
              <a:rPr lang="en-US" sz="2000" b="0" i="0" dirty="0">
                <a:solidFill>
                  <a:schemeClr val="bg1">
                    <a:lumMod val="50000"/>
                  </a:schemeClr>
                </a:solidFill>
                <a:effectLst/>
                <a:latin typeface="Open Sans"/>
                <a:ea typeface="Open Sans"/>
                <a:cs typeface="Open Sans"/>
              </a:rPr>
              <a:t> have been designed by women in the sector, specifically for women in the sector </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A safe space to really discuss challenges honestly and create solutions together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Building a supportive network of peers across the sector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Sector relevant with insight and examples that are rooted in the reality for women in </a:t>
            </a:r>
            <a:r>
              <a:rPr lang="en-US" altLang="en-US" sz="2000" dirty="0">
                <a:solidFill>
                  <a:schemeClr val="bg1">
                    <a:lumMod val="50000"/>
                  </a:schemeClr>
                </a:solidFill>
                <a:latin typeface="Open Sans"/>
                <a:ea typeface="Open Sans"/>
                <a:cs typeface="Open Sans"/>
              </a:rPr>
              <a:t>utilities</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p:txBody>
      </p:sp>
    </p:spTree>
    <p:extLst>
      <p:ext uri="{BB962C8B-B14F-4D97-AF65-F5344CB8AC3E}">
        <p14:creationId xmlns:p14="http://schemas.microsoft.com/office/powerpoint/2010/main" val="2284886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descr="A person standing in front of a door with 10 Downing Street in the background&#10;&#10;Description automatically generated"/>
          <p:cNvPicPr preferRelativeResize="0"/>
          <p:nvPr/>
        </p:nvPicPr>
        <p:blipFill rotWithShape="1">
          <a:blip r:embed="rId3">
            <a:alphaModFix/>
          </a:blip>
          <a:srcRect t="13410" r="2" b="11630"/>
          <a:stretch/>
        </p:blipFill>
        <p:spPr>
          <a:xfrm>
            <a:off x="1" y="10"/>
            <a:ext cx="6099048" cy="3428990"/>
          </a:xfrm>
          <a:prstGeom prst="rect">
            <a:avLst/>
          </a:prstGeom>
          <a:noFill/>
          <a:ln>
            <a:noFill/>
          </a:ln>
        </p:spPr>
      </p:pic>
      <p:pic>
        <p:nvPicPr>
          <p:cNvPr id="97" name="Google Shape;97;p2" descr="A person standing in front of a crowd&#10;&#10;Description automatically generated"/>
          <p:cNvPicPr preferRelativeResize="0"/>
          <p:nvPr/>
        </p:nvPicPr>
        <p:blipFill rotWithShape="1">
          <a:blip r:embed="rId4">
            <a:alphaModFix/>
          </a:blip>
          <a:srcRect r="2" b="16711"/>
          <a:stretch/>
        </p:blipFill>
        <p:spPr>
          <a:xfrm>
            <a:off x="6092952" y="10"/>
            <a:ext cx="6099048" cy="3428990"/>
          </a:xfrm>
          <a:prstGeom prst="rect">
            <a:avLst/>
          </a:prstGeom>
          <a:noFill/>
          <a:ln>
            <a:noFill/>
          </a:ln>
        </p:spPr>
      </p:pic>
      <p:pic>
        <p:nvPicPr>
          <p:cNvPr id="98" name="Google Shape;98;p2" descr="A person standing at a podium with a microphone&#10;&#10;Description automatically generated"/>
          <p:cNvPicPr preferRelativeResize="0"/>
          <p:nvPr/>
        </p:nvPicPr>
        <p:blipFill rotWithShape="1">
          <a:blip r:embed="rId5">
            <a:alphaModFix/>
          </a:blip>
          <a:srcRect r="2" b="15774"/>
          <a:stretch/>
        </p:blipFill>
        <p:spPr>
          <a:xfrm>
            <a:off x="1" y="3429000"/>
            <a:ext cx="6099048" cy="3429000"/>
          </a:xfrm>
          <a:prstGeom prst="rect">
            <a:avLst/>
          </a:prstGeom>
          <a:noFill/>
          <a:ln>
            <a:noFill/>
          </a:ln>
        </p:spPr>
      </p:pic>
      <p:pic>
        <p:nvPicPr>
          <p:cNvPr id="99" name="Google Shape;99;p2"/>
          <p:cNvPicPr preferRelativeResize="0"/>
          <p:nvPr/>
        </p:nvPicPr>
        <p:blipFill rotWithShape="1">
          <a:blip r:embed="rId6">
            <a:alphaModFix/>
          </a:blip>
          <a:srcRect r="2" b="51"/>
          <a:stretch/>
        </p:blipFill>
        <p:spPr>
          <a:xfrm>
            <a:off x="6092952" y="3429000"/>
            <a:ext cx="6099048"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descr="A person and two children&#10;&#10;Description automatically generated with low confidence"/>
          <p:cNvPicPr preferRelativeResize="0"/>
          <p:nvPr/>
        </p:nvPicPr>
        <p:blipFill rotWithShape="1">
          <a:blip r:embed="rId3">
            <a:alphaModFix/>
          </a:blip>
          <a:srcRect r="1" b="31885"/>
          <a:stretch/>
        </p:blipFill>
        <p:spPr>
          <a:xfrm>
            <a:off x="643467" y="643467"/>
            <a:ext cx="10905066" cy="5571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9" name="Google Shape;129;p7" descr="A group of people in different colors&#10;&#10;AI-generated content may be incorrect."/>
          <p:cNvPicPr preferRelativeResize="0">
            <a:picLocks noGrp="1"/>
          </p:cNvPicPr>
          <p:nvPr>
            <p:ph type="body" idx="1"/>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6" name="Google Shape;136;p8" descr="A screenshot of a computer&#10;&#10;Description automatically generated"/>
          <p:cNvPicPr preferRelativeResize="0"/>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descr="A person looking at a rive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5" name="Google Shape;225;p20" descr="A couple of people in different poses&#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2" descr="A cartoon of a person with curly hai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5" descr="A person carrying a child on his shoulders&#10;&#10;Description automatically generated"/>
          <p:cNvPicPr preferRelativeResize="0"/>
          <p:nvPr/>
        </p:nvPicPr>
        <p:blipFill rotWithShape="1">
          <a:blip r:embed="rId3">
            <a:alphaModFix/>
          </a:blip>
          <a:srcRect/>
          <a:stretch/>
        </p:blipFill>
        <p:spPr>
          <a:xfrm>
            <a:off x="1245929" y="0"/>
            <a:ext cx="9700141"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B27-B9F6-E3A1-8683-584EBA21947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27E7459-6D4E-255C-AB03-DB6D7BF6A3D2}"/>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1A7BB60F-6777-0157-E668-9776A904308A}"/>
              </a:ext>
            </a:extLst>
          </p:cNvPr>
          <p:cNvSpPr txBox="1"/>
          <p:nvPr/>
        </p:nvSpPr>
        <p:spPr>
          <a:xfrm>
            <a:off x="869618" y="1815435"/>
            <a:ext cx="10413999" cy="2862322"/>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Welcome</a:t>
            </a:r>
          </a:p>
          <a:p>
            <a:pPr algn="ctr" defTabSz="914400">
              <a:defRPr/>
            </a:pPr>
            <a:r>
              <a:rPr lang="en-GB" sz="3600" b="1" dirty="0">
                <a:solidFill>
                  <a:schemeClr val="bg1">
                    <a:lumMod val="50000"/>
                  </a:schemeClr>
                </a:solidFill>
                <a:latin typeface="Montserrat" panose="00000500000000000000" pitchFamily="2" charset="0"/>
              </a:rPr>
              <a:t>we will be starting shortly</a:t>
            </a:r>
            <a:br>
              <a:rPr lang="en-GB" sz="3600" b="1" dirty="0">
                <a:solidFill>
                  <a:schemeClr val="bg1">
                    <a:lumMod val="50000"/>
                  </a:schemeClr>
                </a:solidFill>
                <a:latin typeface="Montserrat" panose="00000500000000000000" pitchFamily="2" charset="0"/>
              </a:rPr>
            </a:br>
            <a:r>
              <a:rPr lang="en-US" sz="3600" b="1" dirty="0">
                <a:solidFill>
                  <a:schemeClr val="bg1">
                    <a:lumMod val="50000"/>
                  </a:schemeClr>
                </a:solidFill>
                <a:latin typeface="Montserrat" panose="00000500000000000000" pitchFamily="2" charset="0"/>
              </a:rPr>
              <a:t>The role allies play supporting others in the workplace – How we can practically help others to #SpeakUp.</a:t>
            </a:r>
            <a:endParaRPr lang="en-GB" sz="36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EF6E0B04-B63A-0F4B-9F1A-51B0EB76A4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2BD2D0A1-9A30-C51C-FC9D-6209C7F71991}"/>
              </a:ext>
            </a:extLst>
          </p:cNvPr>
          <p:cNvPicPr>
            <a:picLocks noChangeAspect="1"/>
          </p:cNvPicPr>
          <p:nvPr/>
        </p:nvPicPr>
        <p:blipFill>
          <a:blip r:embed="rId4"/>
          <a:stretch>
            <a:fillRect/>
          </a:stretch>
        </p:blipFill>
        <p:spPr>
          <a:xfrm>
            <a:off x="-1182" y="5447379"/>
            <a:ext cx="2154447" cy="1421826"/>
          </a:xfrm>
          <a:prstGeom prst="rect">
            <a:avLst/>
          </a:prstGeom>
        </p:spPr>
      </p:pic>
      <p:pic>
        <p:nvPicPr>
          <p:cNvPr id="5" name="Picture 4" descr="A group of people in circles&#10;&#10;AI-generated content may be incorrect.">
            <a:extLst>
              <a:ext uri="{FF2B5EF4-FFF2-40B4-BE49-F238E27FC236}">
                <a16:creationId xmlns:a16="http://schemas.microsoft.com/office/drawing/2014/main" id="{59C3EF00-F8B6-D6A6-AB34-B9CE39F693E5}"/>
              </a:ext>
            </a:extLst>
          </p:cNvPr>
          <p:cNvPicPr>
            <a:picLocks noChangeAspect="1"/>
          </p:cNvPicPr>
          <p:nvPr/>
        </p:nvPicPr>
        <p:blipFill>
          <a:blip r:embed="rId5"/>
          <a:stretch>
            <a:fillRect/>
          </a:stretch>
        </p:blipFill>
        <p:spPr>
          <a:xfrm>
            <a:off x="0" y="-1075"/>
            <a:ext cx="1816510" cy="1816510"/>
          </a:xfrm>
          <a:prstGeom prst="rect">
            <a:avLst/>
          </a:prstGeom>
        </p:spPr>
      </p:pic>
      <p:pic>
        <p:nvPicPr>
          <p:cNvPr id="11" name="Picture 10">
            <a:extLst>
              <a:ext uri="{FF2B5EF4-FFF2-40B4-BE49-F238E27FC236}">
                <a16:creationId xmlns:a16="http://schemas.microsoft.com/office/drawing/2014/main" id="{D6000166-1974-2EA5-058B-0576A5C52285}"/>
              </a:ext>
            </a:extLst>
          </p:cNvPr>
          <p:cNvPicPr>
            <a:picLocks noChangeAspect="1"/>
          </p:cNvPicPr>
          <p:nvPr/>
        </p:nvPicPr>
        <p:blipFill>
          <a:blip r:embed="rId6"/>
          <a:stretch>
            <a:fillRect/>
          </a:stretch>
        </p:blipFill>
        <p:spPr>
          <a:xfrm>
            <a:off x="10375235" y="5064926"/>
            <a:ext cx="1816765" cy="1816765"/>
          </a:xfrm>
          <a:prstGeom prst="rect">
            <a:avLst/>
          </a:prstGeom>
        </p:spPr>
      </p:pic>
    </p:spTree>
    <p:extLst>
      <p:ext uri="{BB962C8B-B14F-4D97-AF65-F5344CB8AC3E}">
        <p14:creationId xmlns:p14="http://schemas.microsoft.com/office/powerpoint/2010/main" val="2858682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7" descr="Red sign 95 percent Stock Photo by ©kash76 84020760"/>
          <p:cNvSpPr/>
          <p:nvPr/>
        </p:nvSpPr>
        <p:spPr>
          <a:xfrm>
            <a:off x="5429250" y="4010025"/>
            <a:ext cx="342900" cy="3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61" name="Google Shape;261;p27" descr="A close-up of a numbe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0" name="Google Shape;290;p32" descr="A screenshot of a video gam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2D25-5090-B6EC-79D8-AE166880571C}"/>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4CAC89E-9F95-1CD7-6410-3AA08BBD9EE6}"/>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1C81FFCE-63B7-FA62-FB85-941D2A97A93F}"/>
              </a:ext>
            </a:extLst>
          </p:cNvPr>
          <p:cNvSpPr txBox="1"/>
          <p:nvPr/>
        </p:nvSpPr>
        <p:spPr>
          <a:xfrm>
            <a:off x="1268361" y="1047314"/>
            <a:ext cx="9655277" cy="5899051"/>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Chair:</a:t>
            </a:r>
            <a:r>
              <a:rPr lang="en-GB" sz="24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lgn="l" fontAlgn="base"/>
            <a:endParaRPr lang="en-GB" sz="24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ts val="1875"/>
              </a:lnSpc>
              <a:spcAft>
                <a:spcPts val="1562"/>
              </a:spcAft>
              <a:buNone/>
            </a:pPr>
            <a:r>
              <a:rPr lang="en-GB" sz="2400" b="0" i="0" dirty="0">
                <a:solidFill>
                  <a:schemeClr val="bg1">
                    <a:lumMod val="50000"/>
                  </a:schemeClr>
                </a:solidFill>
                <a:effectLst/>
                <a:latin typeface="Roboto" panose="02000000000000000000" pitchFamily="2" charset="0"/>
              </a:rPr>
              <a:t>Julia </a:t>
            </a:r>
            <a:r>
              <a:rPr lang="en-GB" sz="2400" b="0" i="0" dirty="0" err="1">
                <a:solidFill>
                  <a:schemeClr val="bg1">
                    <a:lumMod val="50000"/>
                  </a:schemeClr>
                </a:solidFill>
                <a:effectLst/>
                <a:latin typeface="Roboto" panose="02000000000000000000" pitchFamily="2" charset="0"/>
              </a:rPr>
              <a:t>Stichling</a:t>
            </a:r>
            <a:r>
              <a:rPr lang="en-GB" sz="2400" b="0" i="0" dirty="0">
                <a:solidFill>
                  <a:schemeClr val="bg1">
                    <a:lumMod val="50000"/>
                  </a:schemeClr>
                </a:solidFill>
                <a:effectLst/>
                <a:latin typeface="Roboto" panose="02000000000000000000" pitchFamily="2" charset="0"/>
              </a:rPr>
              <a:t>, WUN Advocate and MD, R2M Ltd</a:t>
            </a:r>
          </a:p>
          <a:p>
            <a:pPr algn="l">
              <a:lnSpc>
                <a:spcPts val="1875"/>
              </a:lnSpc>
              <a:spcAft>
                <a:spcPts val="1562"/>
              </a:spcAft>
              <a:buNone/>
            </a:pPr>
            <a:endParaRPr lang="en-GB" sz="1400" b="1" i="0" dirty="0">
              <a:solidFill>
                <a:schemeClr val="bg1">
                  <a:lumMod val="50000"/>
                </a:schemeClr>
              </a:solidFill>
              <a:effectLst/>
              <a:latin typeface="Roboto" panose="02000000000000000000" pitchFamily="2" charset="0"/>
            </a:endParaRPr>
          </a:p>
          <a:p>
            <a:pPr algn="l">
              <a:lnSpc>
                <a:spcPts val="1875"/>
              </a:lnSpc>
              <a:spcAft>
                <a:spcPts val="1562"/>
              </a:spcAft>
              <a:buNone/>
            </a:pPr>
            <a:r>
              <a:rPr lang="en-GB" sz="2400" b="1" i="0" dirty="0">
                <a:solidFill>
                  <a:schemeClr val="bg1">
                    <a:lumMod val="50000"/>
                  </a:schemeClr>
                </a:solidFill>
                <a:effectLst/>
                <a:latin typeface="Roboto" panose="02000000000000000000" pitchFamily="2" charset="0"/>
              </a:rPr>
              <a:t>Keynote &amp; Panel:</a:t>
            </a:r>
            <a:endParaRPr lang="en-GB" sz="2400" b="0" i="0" dirty="0">
              <a:solidFill>
                <a:schemeClr val="bg1">
                  <a:lumMod val="50000"/>
                </a:schemeClr>
              </a:solidFill>
              <a:effectLst/>
              <a:latin typeface="Roboto" panose="02000000000000000000" pitchFamily="2" charset="0"/>
            </a:endParaRPr>
          </a:p>
          <a:p>
            <a:pPr>
              <a:spcAft>
                <a:spcPts val="450"/>
              </a:spcAft>
              <a:buFont typeface="Arial" panose="020B0604020202020204" pitchFamily="34" charset="0"/>
              <a:buChar char="•"/>
            </a:pPr>
            <a:r>
              <a:rPr lang="en-GB" sz="2400" b="0" i="0" dirty="0">
                <a:solidFill>
                  <a:schemeClr val="bg1">
                    <a:lumMod val="50000"/>
                  </a:schemeClr>
                </a:solidFill>
                <a:effectLst/>
                <a:latin typeface="Roboto" panose="02000000000000000000" pitchFamily="2" charset="0"/>
              </a:rPr>
              <a:t>Joshua Ketley, Junior Leakage Consultant, </a:t>
            </a:r>
            <a:r>
              <a:rPr lang="en-GB" sz="2400" b="0" i="0" dirty="0" err="1">
                <a:solidFill>
                  <a:schemeClr val="bg1">
                    <a:lumMod val="50000"/>
                  </a:schemeClr>
                </a:solidFill>
                <a:effectLst/>
                <a:latin typeface="Roboto" panose="02000000000000000000" pitchFamily="2" charset="0"/>
              </a:rPr>
              <a:t>WRc</a:t>
            </a:r>
            <a:r>
              <a:rPr lang="en-GB" sz="2400" b="0" i="0" dirty="0">
                <a:solidFill>
                  <a:schemeClr val="bg1">
                    <a:lumMod val="50000"/>
                  </a:schemeClr>
                </a:solidFill>
                <a:effectLst/>
                <a:latin typeface="Roboto" panose="02000000000000000000" pitchFamily="2" charset="0"/>
              </a:rPr>
              <a:t> Group and Institute of Water Rising Star 2025</a:t>
            </a:r>
          </a:p>
          <a:p>
            <a:pPr algn="l">
              <a:spcAft>
                <a:spcPts val="450"/>
              </a:spcAft>
              <a:buFont typeface="Arial" panose="020B0604020202020204" pitchFamily="34" charset="0"/>
              <a:buChar char="•"/>
            </a:pPr>
            <a:r>
              <a:rPr lang="en-GB" sz="2400" b="0" i="0" dirty="0">
                <a:solidFill>
                  <a:schemeClr val="bg1">
                    <a:lumMod val="50000"/>
                  </a:schemeClr>
                </a:solidFill>
                <a:effectLst/>
                <a:latin typeface="Roboto" panose="02000000000000000000" pitchFamily="2" charset="0"/>
              </a:rPr>
              <a:t>Lee Chambers, Founder and CEO, Male Allies UK</a:t>
            </a:r>
          </a:p>
          <a:p>
            <a:pPr algn="l">
              <a:spcAft>
                <a:spcPts val="450"/>
              </a:spcAft>
              <a:buFont typeface="Arial" panose="020B0604020202020204" pitchFamily="34" charset="0"/>
              <a:buChar char="•"/>
            </a:pPr>
            <a:r>
              <a:rPr lang="en-GB" sz="2400" b="0" i="0" dirty="0">
                <a:solidFill>
                  <a:schemeClr val="bg1">
                    <a:lumMod val="50000"/>
                  </a:schemeClr>
                </a:solidFill>
                <a:effectLst/>
                <a:latin typeface="Roboto" panose="02000000000000000000" pitchFamily="2" charset="0"/>
              </a:rPr>
              <a:t>Halyma Begum, Equity Diversity Inclusion and Wellbeing Specialist, </a:t>
            </a:r>
            <a:r>
              <a:rPr lang="en-GB" sz="2400" b="0" i="0" dirty="0" err="1">
                <a:solidFill>
                  <a:schemeClr val="bg1">
                    <a:lumMod val="50000"/>
                  </a:schemeClr>
                </a:solidFill>
                <a:effectLst/>
                <a:latin typeface="Roboto" panose="02000000000000000000" pitchFamily="2" charset="0"/>
              </a:rPr>
              <a:t>Calisen</a:t>
            </a:r>
            <a:endParaRPr lang="en-GB" sz="2400" b="0" i="0" dirty="0">
              <a:solidFill>
                <a:schemeClr val="bg1">
                  <a:lumMod val="50000"/>
                </a:schemeClr>
              </a:solidFill>
              <a:effectLst/>
              <a:latin typeface="Roboto" panose="02000000000000000000" pitchFamily="2" charset="0"/>
            </a:endParaRPr>
          </a:p>
          <a:p>
            <a:pPr algn="l">
              <a:spcAft>
                <a:spcPts val="1562"/>
              </a:spcAft>
              <a:buFont typeface="Arial" panose="020B0604020202020204" pitchFamily="34" charset="0"/>
              <a:buChar char="•"/>
            </a:pPr>
            <a:r>
              <a:rPr lang="en-GB" sz="2400" b="0" i="0" dirty="0">
                <a:solidFill>
                  <a:schemeClr val="bg1">
                    <a:lumMod val="50000"/>
                  </a:schemeClr>
                </a:solidFill>
                <a:effectLst/>
                <a:latin typeface="Roboto" panose="02000000000000000000" pitchFamily="2" charset="0"/>
              </a:rPr>
              <a:t>Keri Handford, HR Director, Centre of Expertise at Cadent Gas Limited</a:t>
            </a:r>
            <a:endParaRPr lang="en-GB" sz="24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AF739044-C725-A05A-38F1-D5FA9D7C5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 name="Picture 1">
            <a:extLst>
              <a:ext uri="{FF2B5EF4-FFF2-40B4-BE49-F238E27FC236}">
                <a16:creationId xmlns:a16="http://schemas.microsoft.com/office/drawing/2014/main" id="{C68FB7DB-624B-B4CB-C433-A74F2BE92EBE}"/>
              </a:ext>
            </a:extLst>
          </p:cNvPr>
          <p:cNvPicPr>
            <a:picLocks noChangeAspect="1"/>
          </p:cNvPicPr>
          <p:nvPr/>
        </p:nvPicPr>
        <p:blipFill>
          <a:blip r:embed="rId4"/>
          <a:stretch>
            <a:fillRect/>
          </a:stretch>
        </p:blipFill>
        <p:spPr>
          <a:xfrm>
            <a:off x="-156861" y="-88364"/>
            <a:ext cx="1543210" cy="1543210"/>
          </a:xfrm>
          <a:prstGeom prst="rect">
            <a:avLst/>
          </a:prstGeom>
        </p:spPr>
      </p:pic>
    </p:spTree>
    <p:extLst>
      <p:ext uri="{BB962C8B-B14F-4D97-AF65-F5344CB8AC3E}">
        <p14:creationId xmlns:p14="http://schemas.microsoft.com/office/powerpoint/2010/main" val="3302361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321A-6EB0-B977-CB68-46962B14FB74}"/>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1111A2E-CECC-818D-8DDA-F70DE9EEF7B7}"/>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565B1787-3BCB-57B1-D0FE-869E8FDEAC38}"/>
              </a:ext>
            </a:extLst>
          </p:cNvPr>
          <p:cNvSpPr txBox="1"/>
          <p:nvPr/>
        </p:nvSpPr>
        <p:spPr>
          <a:xfrm>
            <a:off x="257501" y="999153"/>
            <a:ext cx="6155046"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rPr>
              <a:t>We do value your feedback as they help shape future events</a:t>
            </a:r>
          </a:p>
        </p:txBody>
      </p:sp>
      <p:sp>
        <p:nvSpPr>
          <p:cNvPr id="4" name="TextBox 3">
            <a:extLst>
              <a:ext uri="{FF2B5EF4-FFF2-40B4-BE49-F238E27FC236}">
                <a16:creationId xmlns:a16="http://schemas.microsoft.com/office/drawing/2014/main" id="{3430E768-B5C5-BABF-E12F-AF9DDBEE7412}"/>
              </a:ext>
            </a:extLst>
          </p:cNvPr>
          <p:cNvSpPr txBox="1"/>
          <p:nvPr/>
        </p:nvSpPr>
        <p:spPr>
          <a:xfrm>
            <a:off x="7284720" y="1615440"/>
            <a:ext cx="3830320" cy="3342640"/>
          </a:xfrm>
          <a:prstGeom prst="rect">
            <a:avLst/>
          </a:prstGeom>
          <a:noFill/>
        </p:spPr>
        <p:txBody>
          <a:bodyPr wrap="square" rtlCol="0">
            <a:spAutoFit/>
          </a:bodyPr>
          <a:lstStyle/>
          <a:p>
            <a:endParaRPr lang="en-GB" dirty="0"/>
          </a:p>
        </p:txBody>
      </p:sp>
      <p:pic>
        <p:nvPicPr>
          <p:cNvPr id="2" name="Picture 1">
            <a:extLst>
              <a:ext uri="{FF2B5EF4-FFF2-40B4-BE49-F238E27FC236}">
                <a16:creationId xmlns:a16="http://schemas.microsoft.com/office/drawing/2014/main" id="{810E3167-A8FE-55B9-E60E-9C7C3BB931E5}"/>
              </a:ext>
            </a:extLst>
          </p:cNvPr>
          <p:cNvPicPr>
            <a:picLocks noChangeAspect="1"/>
          </p:cNvPicPr>
          <p:nvPr/>
        </p:nvPicPr>
        <p:blipFill>
          <a:blip r:embed="rId4"/>
          <a:stretch>
            <a:fillRect/>
          </a:stretch>
        </p:blipFill>
        <p:spPr>
          <a:xfrm>
            <a:off x="7495820" y="1615441"/>
            <a:ext cx="3785857" cy="3821798"/>
          </a:xfrm>
          <a:prstGeom prst="rect">
            <a:avLst/>
          </a:prstGeom>
        </p:spPr>
      </p:pic>
    </p:spTree>
    <p:extLst>
      <p:ext uri="{BB962C8B-B14F-4D97-AF65-F5344CB8AC3E}">
        <p14:creationId xmlns:p14="http://schemas.microsoft.com/office/powerpoint/2010/main" val="597390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3C30-F38F-DBFB-52B2-6F7E8E5E1D47}"/>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B61E031-D787-8A92-559D-800C9BB7B930}"/>
              </a:ext>
            </a:extLst>
          </p:cNvPr>
          <p:cNvPicPr>
            <a:picLocks noChangeAspect="1"/>
          </p:cNvPicPr>
          <p:nvPr/>
        </p:nvPicPr>
        <p:blipFill>
          <a:blip r:embed="rId3"/>
          <a:srcRect b="19"/>
          <a:stretch/>
        </p:blipFill>
        <p:spPr>
          <a:xfrm>
            <a:off x="0" y="22726"/>
            <a:ext cx="12191980" cy="6856718"/>
          </a:xfrm>
          <a:prstGeom prst="rect">
            <a:avLst/>
          </a:prstGeom>
        </p:spPr>
      </p:pic>
      <p:sp>
        <p:nvSpPr>
          <p:cNvPr id="6" name="TextBox 5">
            <a:extLst>
              <a:ext uri="{FF2B5EF4-FFF2-40B4-BE49-F238E27FC236}">
                <a16:creationId xmlns:a16="http://schemas.microsoft.com/office/drawing/2014/main" id="{8B1165F5-388F-C65E-5A37-0F1CD29AA822}"/>
              </a:ext>
            </a:extLst>
          </p:cNvPr>
          <p:cNvSpPr txBox="1"/>
          <p:nvPr/>
        </p:nvSpPr>
        <p:spPr>
          <a:xfrm>
            <a:off x="2549990" y="1992812"/>
            <a:ext cx="8802811" cy="7232749"/>
          </a:xfrm>
          <a:prstGeom prst="rect">
            <a:avLst/>
          </a:prstGeom>
          <a:noFill/>
        </p:spPr>
        <p:txBody>
          <a:bodyPr wrap="square" lIns="91440" tIns="45720" rIns="91440" bIns="45720" rtlCol="0" anchor="t">
            <a:spAutoFit/>
          </a:bodyPr>
          <a:lstStyle/>
          <a:p>
            <a:pPr algn="ctr" defTabSz="914400">
              <a:defRPr/>
            </a:pPr>
            <a:r>
              <a:rPr kumimoji="0" lang="en-GB" sz="5600" b="1" i="0" u="none" strike="noStrike" kern="1200" cap="none" spc="0" normalizeH="0" baseline="0" noProof="0" dirty="0">
                <a:ln>
                  <a:noFill/>
                </a:ln>
                <a:solidFill>
                  <a:schemeClr val="bg1">
                    <a:lumMod val="50000"/>
                  </a:schemeClr>
                </a:solidFill>
                <a:effectLst/>
                <a:uLnTx/>
                <a:uFillTx/>
                <a:latin typeface="Montserrat"/>
              </a:rPr>
              <a:t>Thank you to </a:t>
            </a:r>
            <a:r>
              <a:rPr lang="en-GB" sz="5600" b="1" dirty="0">
                <a:solidFill>
                  <a:schemeClr val="bg1">
                    <a:lumMod val="50000"/>
                  </a:schemeClr>
                </a:solidFill>
                <a:latin typeface="Montserrat"/>
              </a:rPr>
              <a:t>our panellist &amp; all</a:t>
            </a:r>
            <a:r>
              <a:rPr kumimoji="0" lang="en-GB" sz="5600" b="1" i="0" u="none" strike="noStrike" kern="1200" cap="none" spc="0" normalizeH="0" baseline="0" noProof="0" dirty="0">
                <a:ln>
                  <a:noFill/>
                </a:ln>
                <a:solidFill>
                  <a:schemeClr val="bg1">
                    <a:lumMod val="50000"/>
                  </a:schemeClr>
                </a:solidFill>
                <a:effectLst/>
                <a:uLnTx/>
                <a:uFillTx/>
                <a:latin typeface="Montserrat"/>
              </a:rPr>
              <a:t> WUN’s partners for their ongoing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000" b="1" dirty="0">
              <a:solidFill>
                <a:schemeClr val="bg1">
                  <a:lumMod val="50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2" name="Picture 1">
            <a:extLst>
              <a:ext uri="{FF2B5EF4-FFF2-40B4-BE49-F238E27FC236}">
                <a16:creationId xmlns:a16="http://schemas.microsoft.com/office/drawing/2014/main" id="{6AF83755-444A-4538-7922-3038CD1B2DB7}"/>
              </a:ext>
            </a:extLst>
          </p:cNvPr>
          <p:cNvPicPr>
            <a:picLocks noChangeAspect="1"/>
          </p:cNvPicPr>
          <p:nvPr/>
        </p:nvPicPr>
        <p:blipFill>
          <a:blip r:embed="rId4"/>
          <a:stretch>
            <a:fillRect/>
          </a:stretch>
        </p:blipFill>
        <p:spPr>
          <a:xfrm>
            <a:off x="0" y="0"/>
            <a:ext cx="2549990" cy="2556018"/>
          </a:xfrm>
          <a:prstGeom prst="rect">
            <a:avLst/>
          </a:prstGeom>
        </p:spPr>
      </p:pic>
    </p:spTree>
    <p:extLst>
      <p:ext uri="{BB962C8B-B14F-4D97-AF65-F5344CB8AC3E}">
        <p14:creationId xmlns:p14="http://schemas.microsoft.com/office/powerpoint/2010/main" val="4091849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4047590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270467" y="464953"/>
            <a:ext cx="94515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to receive the next WUN newsletter</a:t>
            </a:r>
          </a:p>
        </p:txBody>
      </p:sp>
      <p:sp>
        <p:nvSpPr>
          <p:cNvPr id="7" name="TextBox 6">
            <a:extLst>
              <a:ext uri="{FF2B5EF4-FFF2-40B4-BE49-F238E27FC236}">
                <a16:creationId xmlns:a16="http://schemas.microsoft.com/office/drawing/2014/main" id="{D1293841-DE3F-4A7A-8FD4-EDF069A54AB2}"/>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CC32B8-DF8B-86F1-E299-F31E5ACD92DA}"/>
              </a:ext>
            </a:extLst>
          </p:cNvPr>
          <p:cNvPicPr>
            <a:picLocks noChangeAspect="1"/>
          </p:cNvPicPr>
          <p:nvPr/>
        </p:nvPicPr>
        <p:blipFill>
          <a:blip r:embed="rId4"/>
          <a:stretch>
            <a:fillRect/>
          </a:stretch>
        </p:blipFill>
        <p:spPr>
          <a:xfrm>
            <a:off x="8241239" y="4250605"/>
            <a:ext cx="3950741" cy="2607395"/>
          </a:xfrm>
          <a:prstGeom prst="rect">
            <a:avLst/>
          </a:prstGeom>
        </p:spPr>
      </p:pic>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2763EA-CA86-E617-7FE7-0DE9ABA0EC2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5A4A523-EA71-56A1-59C1-58FAEF35ADDC}"/>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573C663C-5AAD-041E-2905-D5C8DFACA734}"/>
              </a:ext>
            </a:extLst>
          </p:cNvPr>
          <p:cNvSpPr txBox="1"/>
          <p:nvPr/>
        </p:nvSpPr>
        <p:spPr>
          <a:xfrm>
            <a:off x="1817122" y="1134201"/>
            <a:ext cx="9657124" cy="52398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Julia </a:t>
            </a:r>
            <a:r>
              <a:rPr kumimoji="0" lang="en-US" sz="2400" b="0" i="0" u="none" strike="noStrike" kern="1200" cap="none" spc="0" normalizeH="0" baseline="0" noProof="0" dirty="0" err="1">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Stichling</a:t>
            </a:r>
            <a:r>
              <a:rPr kumimoji="0" lang="en-US" sz="2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WUN Advocate and MD R2M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Julia is the Managing Director at R2M Ltd., a supplier to all of the UK’s water utilities and their contractors. R2M is part of the </a:t>
            </a:r>
            <a:r>
              <a:rPr kumimoji="0" lang="en-US" sz="1800" b="0" i="0" u="none" strike="noStrike" kern="1200" cap="none" spc="0" normalizeH="0" baseline="0" noProof="0" dirty="0" err="1">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Hawle</a:t>
            </a: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Austria Group, a manufacturer of valves and fittings.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Julia has been in the water industry for almost a decade, having started at the parent company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of R2M, </a:t>
            </a:r>
            <a:r>
              <a:rPr kumimoji="0" lang="en-US" sz="1800" b="0" i="0" u="none" strike="noStrike" kern="1200" cap="none" spc="0" normalizeH="0" baseline="0" noProof="0" dirty="0" err="1">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Hawle</a:t>
            </a: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Austria Group. Her international background has brought her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Germany to Japan, then Austria and now the UK, which is where she spends most of her time currently.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Julia joined WUN in 2023 to help support and network with other women in the utility industry,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as well as gaining a better understanding of other aspects of the utility industry.</a:t>
            </a: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endParaRPr>
          </a:p>
        </p:txBody>
      </p:sp>
      <p:sp>
        <p:nvSpPr>
          <p:cNvPr id="3" name="Rectangle 1">
            <a:extLst>
              <a:ext uri="{FF2B5EF4-FFF2-40B4-BE49-F238E27FC236}">
                <a16:creationId xmlns:a16="http://schemas.microsoft.com/office/drawing/2014/main" id="{5DB5C37A-BE96-858F-91DD-B1D9857996D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descr="A person with long hair wearing a yellow shirt and black jacket&#10;&#10;AI-generated content may be incorrect.">
            <a:extLst>
              <a:ext uri="{FF2B5EF4-FFF2-40B4-BE49-F238E27FC236}">
                <a16:creationId xmlns:a16="http://schemas.microsoft.com/office/drawing/2014/main" id="{C8BD4FCC-2DDE-3A30-AF59-4C1154306069}"/>
              </a:ext>
            </a:extLst>
          </p:cNvPr>
          <p:cNvPicPr>
            <a:picLocks noChangeAspect="1"/>
          </p:cNvPicPr>
          <p:nvPr/>
        </p:nvPicPr>
        <p:blipFill>
          <a:blip r:embed="rId4"/>
          <a:stretch>
            <a:fillRect/>
          </a:stretch>
        </p:blipFill>
        <p:spPr>
          <a:xfrm>
            <a:off x="-156862" y="-88365"/>
            <a:ext cx="1846885" cy="1846885"/>
          </a:xfrm>
          <a:prstGeom prst="rect">
            <a:avLst/>
          </a:prstGeom>
        </p:spPr>
      </p:pic>
      <p:pic>
        <p:nvPicPr>
          <p:cNvPr id="5" name="Picture 4">
            <a:extLst>
              <a:ext uri="{FF2B5EF4-FFF2-40B4-BE49-F238E27FC236}">
                <a16:creationId xmlns:a16="http://schemas.microsoft.com/office/drawing/2014/main" id="{B7D1B527-660F-C458-BA87-C49D03AB3171}"/>
              </a:ext>
            </a:extLst>
          </p:cNvPr>
          <p:cNvPicPr>
            <a:picLocks noChangeAspect="1"/>
          </p:cNvPicPr>
          <p:nvPr/>
        </p:nvPicPr>
        <p:blipFill>
          <a:blip r:embed="rId5"/>
          <a:stretch>
            <a:fillRect/>
          </a:stretch>
        </p:blipFill>
        <p:spPr>
          <a:xfrm>
            <a:off x="-156862" y="5261819"/>
            <a:ext cx="1592372" cy="1596181"/>
          </a:xfrm>
          <a:prstGeom prst="rect">
            <a:avLst/>
          </a:prstGeom>
        </p:spPr>
      </p:pic>
    </p:spTree>
    <p:extLst>
      <p:ext uri="{BB962C8B-B14F-4D97-AF65-F5344CB8AC3E}">
        <p14:creationId xmlns:p14="http://schemas.microsoft.com/office/powerpoint/2010/main" val="127101540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A55BF0-FBE4-377A-EE72-3A993D8AAD0F}"/>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66147F6-56FE-DC99-394B-55B76F74A7B4}"/>
              </a:ext>
            </a:extLst>
          </p:cNvPr>
          <p:cNvPicPr>
            <a:picLocks noChangeAspect="1"/>
          </p:cNvPicPr>
          <p:nvPr/>
        </p:nvPicPr>
        <p:blipFill>
          <a:blip r:embed="rId3"/>
          <a:srcRect b="19"/>
          <a:stretch/>
        </p:blipFill>
        <p:spPr>
          <a:xfrm>
            <a:off x="-156862" y="-88365"/>
            <a:ext cx="12348862" cy="6946365"/>
          </a:xfrm>
          <a:prstGeom prst="rect">
            <a:avLst/>
          </a:prstGeom>
        </p:spPr>
      </p:pic>
      <p:pic>
        <p:nvPicPr>
          <p:cNvPr id="6" name="Picture 5" descr="A person wearing blue glasses and a blue jacket&#10;&#10;AI-generated content may be incorrect.">
            <a:extLst>
              <a:ext uri="{FF2B5EF4-FFF2-40B4-BE49-F238E27FC236}">
                <a16:creationId xmlns:a16="http://schemas.microsoft.com/office/drawing/2014/main" id="{CDB73932-2DD9-3651-BA85-C842FFD4CBD6}"/>
              </a:ext>
            </a:extLst>
          </p:cNvPr>
          <p:cNvPicPr>
            <a:picLocks noChangeAspect="1"/>
          </p:cNvPicPr>
          <p:nvPr/>
        </p:nvPicPr>
        <p:blipFill>
          <a:blip r:embed="rId4"/>
          <a:stretch>
            <a:fillRect/>
          </a:stretch>
        </p:blipFill>
        <p:spPr>
          <a:xfrm>
            <a:off x="-156862" y="-88364"/>
            <a:ext cx="3118285" cy="1494378"/>
          </a:xfrm>
          <a:prstGeom prst="rect">
            <a:avLst/>
          </a:prstGeom>
        </p:spPr>
      </p:pic>
      <p:sp>
        <p:nvSpPr>
          <p:cNvPr id="3" name="Rectangle 1">
            <a:extLst>
              <a:ext uri="{FF2B5EF4-FFF2-40B4-BE49-F238E27FC236}">
                <a16:creationId xmlns:a16="http://schemas.microsoft.com/office/drawing/2014/main" id="{1067C39D-FF66-3CBD-B478-2A37943BFE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1632EE63-F2D3-7B90-43B7-0E879D11B266}"/>
              </a:ext>
            </a:extLst>
          </p:cNvPr>
          <p:cNvSpPr txBox="1"/>
          <p:nvPr/>
        </p:nvSpPr>
        <p:spPr>
          <a:xfrm>
            <a:off x="2023599" y="1406014"/>
            <a:ext cx="9657124" cy="5142433"/>
          </a:xfrm>
          <a:prstGeom prst="rect">
            <a:avLst/>
          </a:prstGeom>
          <a:noFill/>
        </p:spPr>
        <p:txBody>
          <a:bodyPr wrap="square" lIns="91440" tIns="45720" rIns="91440" bIns="45720" anchor="t">
            <a:spAutoFit/>
          </a:bodyPr>
          <a:lstStyle/>
          <a:p>
            <a:pPr algn="l">
              <a:lnSpc>
                <a:spcPts val="1875"/>
              </a:lnSpc>
              <a:spcAft>
                <a:spcPts val="1562"/>
              </a:spcAft>
              <a:buNone/>
            </a:pPr>
            <a:r>
              <a:rPr lang="en-US" sz="24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Lee Chambers, Founder and CEO of </a:t>
            </a:r>
            <a:r>
              <a:rPr lang="en-US" sz="2400" b="1" i="0" u="sng"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5" tooltip="https://protect.checkpoint.com/v2/r02/___https:/www.maleallies.co.uk/___.YzJlOmdsb2JhbGhvc3Rpbmc6YzpvOjU1YThmZjg0YmQ4MTc0NjFiOWY3ZjM2ZjY0YTI5YzFhOjc6ZGY2NzowZjIxYTgwYzEzZTFkOTk3NTUyODljYjQyMjE3NjMwZmRkNmViODcwZTE5N2MyODkwZmJjMzBmOGJjYmVjOGRiOmg6VDpO">
                  <a:extLst>
                    <a:ext uri="{A12FA001-AC4F-418D-AE19-62706E023703}">
                      <ahyp:hlinkClr xmlns:ahyp="http://schemas.microsoft.com/office/drawing/2018/hyperlinkcolor" val="tx"/>
                    </a:ext>
                  </a:extLst>
                </a:hlinkClick>
              </a:rPr>
              <a:t>Male Allies UK</a:t>
            </a:r>
            <a:r>
              <a:rPr lang="en-US" sz="24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a:t>
            </a:r>
          </a:p>
          <a:p>
            <a:pPr algn="l">
              <a:lnSpc>
                <a:spcPts val="1875"/>
              </a:lnSpc>
              <a:spcAft>
                <a:spcPts val="1562"/>
              </a:spcAft>
              <a:buNone/>
            </a:pPr>
            <a:endParaRPr lang="en-US" sz="2400"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ts val="1875"/>
              </a:lnSpc>
              <a:spcAft>
                <a:spcPts val="1562"/>
              </a:spcAft>
              <a:buNone/>
            </a:pPr>
            <a:r>
              <a:rPr lang="en-US"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After a diverse career, from corporate finance to building and exiting tech company, he is now focused on supporting </a:t>
            </a:r>
            <a:r>
              <a:rPr lang="en-US" b="0" i="0" dirty="0" err="1">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organisations</a:t>
            </a:r>
            <a:r>
              <a:rPr lang="en-US"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to engage men in inclusion and promote effective allyship. He has been featured on the Startups 100 Index, has received a Great British Entrepreneur Award, and sits on the board of CMI Women, Regenerage UK and the Manchester Metropolitan University Business School. In 2024, he received the Freedom of the City of London for services to equality in business.</a:t>
            </a:r>
          </a:p>
          <a:p>
            <a:pPr algn="l">
              <a:lnSpc>
                <a:spcPts val="1875"/>
              </a:lnSpc>
              <a:spcAft>
                <a:spcPts val="1562"/>
              </a:spcAft>
            </a:pPr>
            <a:r>
              <a:rPr lang="en-US"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He is a Kavli Fellow of the National Academy of Sciences in the USA, the first Black British scientist to be awarded in its 33-year history, received for his work on health inequalities. He is the 2023 UN Women Changemaker of the Year, and is an ambassador for the UK Governments Lilac Review for Disabled Entrepreneurship. </a:t>
            </a:r>
          </a:p>
          <a:p>
            <a:pPr algn="l">
              <a:lnSpc>
                <a:spcPts val="1875"/>
              </a:lnSpc>
              <a:spcAft>
                <a:spcPts val="1562"/>
              </a:spcAft>
            </a:pPr>
            <a:r>
              <a:rPr lang="en-US"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He speaks globally on allyship and intersectionality, having taken the stage at One Young World, </a:t>
            </a:r>
            <a:r>
              <a:rPr lang="en-US" b="0" i="0" dirty="0" err="1">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ChangeNOW</a:t>
            </a:r>
            <a:r>
              <a:rPr lang="en-US"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and the Bloomberg Global Equality Summit, and is the author of the bestselling book, </a:t>
            </a:r>
            <a:r>
              <a:rPr lang="en-US" b="0" i="0" u="sng"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6" tooltip="https://protect.checkpoint.com/v2/r02/___https:/www.amazon.co.uk/Momentum-Reboot-Career-Unlock-Potential/dp/1398614955___.YzJlOmdsb2JhbGhvc3Rpbmc6YzpvOjU1YThmZjg0YmQ4MTc0NjFiOWY3ZjM2ZjY0YTI5YzFhOjc6Y2NhNjoyY2ZkMzYzZjliM2I5NjUzODUyZGE2MGUzNjEwZDY5OTE0ODE0N">
                  <a:extLst>
                    <a:ext uri="{A12FA001-AC4F-418D-AE19-62706E023703}">
                      <ahyp:hlinkClr xmlns:ahyp="http://schemas.microsoft.com/office/drawing/2018/hyperlinkcolor" val="tx"/>
                    </a:ext>
                  </a:extLst>
                </a:hlinkClick>
              </a:rPr>
              <a:t>Momentum: 13 Ways To Unlock Your Potential</a:t>
            </a:r>
            <a:endParaRPr lang="en-US" b="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endParaRPr>
          </a:p>
        </p:txBody>
      </p:sp>
      <p:pic>
        <p:nvPicPr>
          <p:cNvPr id="8" name="Picture 7">
            <a:extLst>
              <a:ext uri="{FF2B5EF4-FFF2-40B4-BE49-F238E27FC236}">
                <a16:creationId xmlns:a16="http://schemas.microsoft.com/office/drawing/2014/main" id="{60F5B0F2-5879-4BA8-6B69-B56021733277}"/>
              </a:ext>
            </a:extLst>
          </p:cNvPr>
          <p:cNvPicPr>
            <a:picLocks noChangeAspect="1"/>
          </p:cNvPicPr>
          <p:nvPr/>
        </p:nvPicPr>
        <p:blipFill>
          <a:blip r:embed="rId7"/>
          <a:stretch>
            <a:fillRect/>
          </a:stretch>
        </p:blipFill>
        <p:spPr>
          <a:xfrm>
            <a:off x="-156861" y="5004619"/>
            <a:ext cx="1848958" cy="1853381"/>
          </a:xfrm>
          <a:prstGeom prst="rect">
            <a:avLst/>
          </a:prstGeom>
        </p:spPr>
      </p:pic>
    </p:spTree>
    <p:extLst>
      <p:ext uri="{BB962C8B-B14F-4D97-AF65-F5344CB8AC3E}">
        <p14:creationId xmlns:p14="http://schemas.microsoft.com/office/powerpoint/2010/main" val="152762193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12C3A0-6752-DDA0-B289-A7475C4C1E07}"/>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7A339D0-D50C-5ACD-751B-6E124B7C46F3}"/>
              </a:ext>
            </a:extLst>
          </p:cNvPr>
          <p:cNvPicPr>
            <a:picLocks noChangeAspect="1"/>
          </p:cNvPicPr>
          <p:nvPr/>
        </p:nvPicPr>
        <p:blipFill>
          <a:blip r:embed="rId3"/>
          <a:srcRect b="19"/>
          <a:stretch/>
        </p:blipFill>
        <p:spPr>
          <a:xfrm>
            <a:off x="-156862" y="104218"/>
            <a:ext cx="12348862" cy="6946365"/>
          </a:xfrm>
          <a:prstGeom prst="rect">
            <a:avLst/>
          </a:prstGeom>
        </p:spPr>
      </p:pic>
      <p:sp>
        <p:nvSpPr>
          <p:cNvPr id="18" name="TextBox 17">
            <a:extLst>
              <a:ext uri="{FF2B5EF4-FFF2-40B4-BE49-F238E27FC236}">
                <a16:creationId xmlns:a16="http://schemas.microsoft.com/office/drawing/2014/main" id="{B452F07D-4A7E-7944-400B-112DAA0F57BE}"/>
              </a:ext>
            </a:extLst>
          </p:cNvPr>
          <p:cNvSpPr txBox="1"/>
          <p:nvPr/>
        </p:nvSpPr>
        <p:spPr>
          <a:xfrm>
            <a:off x="2151419" y="1582340"/>
            <a:ext cx="8801717" cy="3693319"/>
          </a:xfrm>
          <a:prstGeom prst="rect">
            <a:avLst/>
          </a:prstGeom>
          <a:noFill/>
        </p:spPr>
        <p:txBody>
          <a:bodyPr wrap="square" lIns="91440" tIns="45720" rIns="91440" bIns="45720" anchor="t">
            <a:spAutoFit/>
          </a:bodyPr>
          <a:lstStyle/>
          <a:p>
            <a:pPr>
              <a:buNone/>
            </a:pP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Joshua Ketley, Junior Leakage Consultant, </a:t>
            </a:r>
            <a:r>
              <a:rPr lang="en-US" sz="2400" b="1"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WRc</a:t>
            </a: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Group and Institute of Water Rising Star 2025</a:t>
            </a:r>
          </a:p>
          <a:p>
            <a:pPr>
              <a:buNone/>
            </a:pPr>
            <a:endParaRPr lang="en-US"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Joshua has been in the Water industry for 2.5 years at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WRc</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initially as a hydraulic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modeller</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and now as a leakage consultant working on leakage calculation and strategy. Being involved in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WRc’s</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Early Careers Group committee and Employee Voice team.</a:t>
            </a:r>
          </a:p>
          <a:p>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Joshua believes strongly in the positive impact that communication and collaboration can have in the workplace. Joshua is also a part of the Institute of Water, this year having the privilege of being selected for their Rising Stars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Rectangle 1">
            <a:extLst>
              <a:ext uri="{FF2B5EF4-FFF2-40B4-BE49-F238E27FC236}">
                <a16:creationId xmlns:a16="http://schemas.microsoft.com/office/drawing/2014/main" id="{F4DDCE8A-4534-D4E6-955D-E0CD6C97991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descr="A person smiling in front of a brick wall&#10;&#10;AI-generated content may be incorrect.">
            <a:extLst>
              <a:ext uri="{FF2B5EF4-FFF2-40B4-BE49-F238E27FC236}">
                <a16:creationId xmlns:a16="http://schemas.microsoft.com/office/drawing/2014/main" id="{9E986D2E-EF90-54E2-5B63-D2BBD87160E8}"/>
              </a:ext>
            </a:extLst>
          </p:cNvPr>
          <p:cNvPicPr>
            <a:picLocks noChangeAspect="1"/>
          </p:cNvPicPr>
          <p:nvPr/>
        </p:nvPicPr>
        <p:blipFill>
          <a:blip r:embed="rId4"/>
          <a:stretch>
            <a:fillRect/>
          </a:stretch>
        </p:blipFill>
        <p:spPr>
          <a:xfrm>
            <a:off x="-156862" y="-104217"/>
            <a:ext cx="1816510" cy="1816510"/>
          </a:xfrm>
          <a:prstGeom prst="rect">
            <a:avLst/>
          </a:prstGeom>
        </p:spPr>
      </p:pic>
      <p:pic>
        <p:nvPicPr>
          <p:cNvPr id="7" name="Picture 6">
            <a:extLst>
              <a:ext uri="{FF2B5EF4-FFF2-40B4-BE49-F238E27FC236}">
                <a16:creationId xmlns:a16="http://schemas.microsoft.com/office/drawing/2014/main" id="{946C8C3D-3481-7D5E-6F29-5370BCE840F8}"/>
              </a:ext>
            </a:extLst>
          </p:cNvPr>
          <p:cNvPicPr>
            <a:picLocks noChangeAspect="1"/>
          </p:cNvPicPr>
          <p:nvPr/>
        </p:nvPicPr>
        <p:blipFill>
          <a:blip r:embed="rId5"/>
          <a:stretch>
            <a:fillRect/>
          </a:stretch>
        </p:blipFill>
        <p:spPr>
          <a:xfrm>
            <a:off x="-156861" y="4886632"/>
            <a:ext cx="2066234" cy="2071177"/>
          </a:xfrm>
          <a:prstGeom prst="rect">
            <a:avLst/>
          </a:prstGeom>
        </p:spPr>
      </p:pic>
    </p:spTree>
    <p:extLst>
      <p:ext uri="{BB962C8B-B14F-4D97-AF65-F5344CB8AC3E}">
        <p14:creationId xmlns:p14="http://schemas.microsoft.com/office/powerpoint/2010/main" val="427075929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6221-059A-80D7-D6E5-497F9180981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63B39CB-306B-2012-FC35-A300C0FF56BF}"/>
              </a:ext>
            </a:extLst>
          </p:cNvPr>
          <p:cNvPicPr>
            <a:picLocks noChangeAspect="1"/>
          </p:cNvPicPr>
          <p:nvPr/>
        </p:nvPicPr>
        <p:blipFill>
          <a:blip r:embed="rId3"/>
          <a:srcRect b="19"/>
          <a:stretch/>
        </p:blipFill>
        <p:spPr>
          <a:xfrm>
            <a:off x="-2105" y="24651"/>
            <a:ext cx="12191980" cy="6856718"/>
          </a:xfrm>
          <a:prstGeom prst="rect">
            <a:avLst/>
          </a:prstGeom>
        </p:spPr>
      </p:pic>
      <p:sp>
        <p:nvSpPr>
          <p:cNvPr id="18" name="TextBox 17">
            <a:extLst>
              <a:ext uri="{FF2B5EF4-FFF2-40B4-BE49-F238E27FC236}">
                <a16:creationId xmlns:a16="http://schemas.microsoft.com/office/drawing/2014/main" id="{9550BD0F-94C5-22D3-0E8D-E0536F550689}"/>
              </a:ext>
            </a:extLst>
          </p:cNvPr>
          <p:cNvSpPr txBox="1"/>
          <p:nvPr/>
        </p:nvSpPr>
        <p:spPr>
          <a:xfrm>
            <a:off x="2271111" y="2054859"/>
            <a:ext cx="7296513" cy="2308324"/>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Julia </a:t>
            </a:r>
            <a:r>
              <a:rPr lang="en-GB" sz="3600" b="1" dirty="0" err="1">
                <a:solidFill>
                  <a:schemeClr val="bg1">
                    <a:lumMod val="50000"/>
                  </a:schemeClr>
                </a:solidFill>
                <a:latin typeface="Montserrat" panose="00000500000000000000" pitchFamily="2" charset="0"/>
              </a:rPr>
              <a:t>Stichling</a:t>
            </a:r>
            <a:br>
              <a:rPr lang="en-GB" sz="3600" b="1" dirty="0">
                <a:solidFill>
                  <a:schemeClr val="bg1">
                    <a:lumMod val="50000"/>
                  </a:schemeClr>
                </a:solidFill>
                <a:latin typeface="Montserrat" panose="00000500000000000000" pitchFamily="2" charset="0"/>
              </a:rPr>
            </a:br>
            <a:endParaRPr lang="en-GB" sz="3600" b="1" dirty="0">
              <a:solidFill>
                <a:schemeClr val="bg1">
                  <a:lumMod val="50000"/>
                </a:schemeClr>
              </a:solidFill>
              <a:latin typeface="Montserrat" panose="00000500000000000000" pitchFamily="2" charset="0"/>
            </a:endParaRPr>
          </a:p>
          <a:p>
            <a:pPr algn="ctr" defTabSz="914400">
              <a:defRPr/>
            </a:pPr>
            <a:r>
              <a:rPr lang="en-US" sz="3600" b="1" dirty="0">
                <a:solidFill>
                  <a:schemeClr val="bg1">
                    <a:lumMod val="50000"/>
                  </a:schemeClr>
                </a:solidFill>
                <a:latin typeface="Montserrat" panose="00000500000000000000" pitchFamily="2" charset="0"/>
              </a:rPr>
              <a:t>WUN Advocate </a:t>
            </a:r>
          </a:p>
          <a:p>
            <a:pPr algn="ctr" defTabSz="914400">
              <a:defRPr/>
            </a:pPr>
            <a:r>
              <a:rPr lang="en-US" sz="3600" b="1" dirty="0">
                <a:solidFill>
                  <a:schemeClr val="bg1">
                    <a:lumMod val="50000"/>
                  </a:schemeClr>
                </a:solidFill>
                <a:latin typeface="Montserrat" panose="00000500000000000000" pitchFamily="2" charset="0"/>
              </a:rPr>
              <a:t>&amp; MD R2M Ltd. </a:t>
            </a:r>
            <a:endParaRPr lang="en-GB" sz="3600" b="1" dirty="0">
              <a:solidFill>
                <a:schemeClr val="bg1">
                  <a:lumMod val="50000"/>
                </a:schemeClr>
              </a:solidFill>
              <a:highlight>
                <a:srgbClr val="FFFF00"/>
              </a:highlight>
              <a:latin typeface="Montserrat" panose="00000500000000000000" pitchFamily="2" charset="0"/>
            </a:endParaRPr>
          </a:p>
        </p:txBody>
      </p:sp>
      <p:sp>
        <p:nvSpPr>
          <p:cNvPr id="3" name="Rectangle 1">
            <a:extLst>
              <a:ext uri="{FF2B5EF4-FFF2-40B4-BE49-F238E27FC236}">
                <a16:creationId xmlns:a16="http://schemas.microsoft.com/office/drawing/2014/main" id="{24FD5354-CBA3-8B93-5344-C940D48027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 name="Picture 1">
            <a:extLst>
              <a:ext uri="{FF2B5EF4-FFF2-40B4-BE49-F238E27FC236}">
                <a16:creationId xmlns:a16="http://schemas.microsoft.com/office/drawing/2014/main" id="{3EEAA948-F762-E6A7-CF57-7183F7B2CAEA}"/>
              </a:ext>
            </a:extLst>
          </p:cNvPr>
          <p:cNvPicPr>
            <a:picLocks noChangeAspect="1"/>
          </p:cNvPicPr>
          <p:nvPr/>
        </p:nvPicPr>
        <p:blipFill>
          <a:blip r:embed="rId4"/>
          <a:stretch>
            <a:fillRect/>
          </a:stretch>
        </p:blipFill>
        <p:spPr>
          <a:xfrm>
            <a:off x="2125" y="5212919"/>
            <a:ext cx="2583759" cy="1705427"/>
          </a:xfrm>
          <a:prstGeom prst="rect">
            <a:avLst/>
          </a:prstGeom>
        </p:spPr>
      </p:pic>
      <p:pic>
        <p:nvPicPr>
          <p:cNvPr id="6" name="Picture 5" descr="A person with long hair and yellow shirt&#10;&#10;AI-generated content may be incorrect.">
            <a:extLst>
              <a:ext uri="{FF2B5EF4-FFF2-40B4-BE49-F238E27FC236}">
                <a16:creationId xmlns:a16="http://schemas.microsoft.com/office/drawing/2014/main" id="{407B9911-F2FD-50F5-8C19-11DA9802FBD5}"/>
              </a:ext>
            </a:extLst>
          </p:cNvPr>
          <p:cNvPicPr>
            <a:picLocks noChangeAspect="1"/>
          </p:cNvPicPr>
          <p:nvPr/>
        </p:nvPicPr>
        <p:blipFill>
          <a:blip r:embed="rId5"/>
          <a:stretch>
            <a:fillRect/>
          </a:stretch>
        </p:blipFill>
        <p:spPr>
          <a:xfrm>
            <a:off x="9743528" y="3209021"/>
            <a:ext cx="2448472" cy="3672348"/>
          </a:xfrm>
          <a:prstGeom prst="rect">
            <a:avLst/>
          </a:prstGeom>
        </p:spPr>
      </p:pic>
      <p:pic>
        <p:nvPicPr>
          <p:cNvPr id="8" name="Picture 7">
            <a:extLst>
              <a:ext uri="{FF2B5EF4-FFF2-40B4-BE49-F238E27FC236}">
                <a16:creationId xmlns:a16="http://schemas.microsoft.com/office/drawing/2014/main" id="{4E12C92E-B258-9523-ADCA-4FACDF2F9A68}"/>
              </a:ext>
            </a:extLst>
          </p:cNvPr>
          <p:cNvPicPr>
            <a:picLocks noChangeAspect="1"/>
          </p:cNvPicPr>
          <p:nvPr/>
        </p:nvPicPr>
        <p:blipFill>
          <a:blip r:embed="rId6"/>
          <a:stretch>
            <a:fillRect/>
          </a:stretch>
        </p:blipFill>
        <p:spPr>
          <a:xfrm>
            <a:off x="-2105" y="-12326"/>
            <a:ext cx="2583759" cy="2583759"/>
          </a:xfrm>
          <a:prstGeom prst="rect">
            <a:avLst/>
          </a:prstGeom>
        </p:spPr>
      </p:pic>
    </p:spTree>
    <p:extLst>
      <p:ext uri="{BB962C8B-B14F-4D97-AF65-F5344CB8AC3E}">
        <p14:creationId xmlns:p14="http://schemas.microsoft.com/office/powerpoint/2010/main" val="21972692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7067E1-02EF-17C1-028D-34AB558241A8}"/>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F7D63A78-1D0F-433A-313A-640025280507}"/>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51B4F305-F4B2-A7E2-F558-2C5C6AB77941}"/>
              </a:ext>
            </a:extLst>
          </p:cNvPr>
          <p:cNvSpPr txBox="1"/>
          <p:nvPr/>
        </p:nvSpPr>
        <p:spPr>
          <a:xfrm>
            <a:off x="2102258" y="1409503"/>
            <a:ext cx="9657124" cy="4708981"/>
          </a:xfrm>
          <a:prstGeom prst="rect">
            <a:avLst/>
          </a:prstGeom>
          <a:noFill/>
        </p:spPr>
        <p:txBody>
          <a:bodyPr wrap="square" lIns="91440" tIns="45720" rIns="91440" bIns="45720" anchor="t">
            <a:spAutoFit/>
          </a:bodyPr>
          <a:lstStyle/>
          <a:p>
            <a:pPr>
              <a:buNone/>
            </a:pP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Halyma Begum, Equity Diversity Inclusion and Wellbeing Specialist, </a:t>
            </a:r>
            <a:r>
              <a:rPr lang="en-US" sz="2400" b="1"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Calisen</a:t>
            </a: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a:buNone/>
            </a:pP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Halyma Begum is an experienced equity, diversity, and inclusion (EDI) specialist, currently working at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Calisen</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as EDI &amp; Wellbeing Specialist. She is Vice Chair and Anti-Racism Lead at Refugee Action and was a Digital Delegate for UN Women CSW69.</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Halyma has held senior roles including Global D&amp;I Manager at DIAL Global and Inclusion Advisory Manager at Business in the Community, working with leaders across sectors to drive culture change. She previously led leadership and inclusion work at Co-op Group, co-founding its Ethnic Minority Colleague Network.</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former Chair of the Greater Manchester Women’s and Girls’ Equality Panel, Halyma is committed to dismantling systemic racism and advocating for gender and racial equity in all spaces.</a:t>
            </a:r>
          </a:p>
        </p:txBody>
      </p:sp>
      <p:sp>
        <p:nvSpPr>
          <p:cNvPr id="3" name="Rectangle 1">
            <a:extLst>
              <a:ext uri="{FF2B5EF4-FFF2-40B4-BE49-F238E27FC236}">
                <a16:creationId xmlns:a16="http://schemas.microsoft.com/office/drawing/2014/main" id="{6CF103E7-B84D-5A9B-E2E2-28283C1F50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descr="A person wearing a black scarf&#10;&#10;AI-generated content may be incorrect.">
            <a:extLst>
              <a:ext uri="{FF2B5EF4-FFF2-40B4-BE49-F238E27FC236}">
                <a16:creationId xmlns:a16="http://schemas.microsoft.com/office/drawing/2014/main" id="{106C93C6-7344-0C0B-9FB8-FE4178DE5CFD}"/>
              </a:ext>
            </a:extLst>
          </p:cNvPr>
          <p:cNvPicPr>
            <a:picLocks noChangeAspect="1"/>
          </p:cNvPicPr>
          <p:nvPr/>
        </p:nvPicPr>
        <p:blipFill>
          <a:blip r:embed="rId4"/>
          <a:stretch>
            <a:fillRect/>
          </a:stretch>
        </p:blipFill>
        <p:spPr>
          <a:xfrm>
            <a:off x="-156862" y="-88365"/>
            <a:ext cx="1941257" cy="2021035"/>
          </a:xfrm>
          <a:prstGeom prst="rect">
            <a:avLst/>
          </a:prstGeom>
        </p:spPr>
      </p:pic>
      <p:pic>
        <p:nvPicPr>
          <p:cNvPr id="7" name="Picture 6">
            <a:extLst>
              <a:ext uri="{FF2B5EF4-FFF2-40B4-BE49-F238E27FC236}">
                <a16:creationId xmlns:a16="http://schemas.microsoft.com/office/drawing/2014/main" id="{D4A3BD91-04F2-8646-9DA6-FCA27325F99B}"/>
              </a:ext>
            </a:extLst>
          </p:cNvPr>
          <p:cNvPicPr>
            <a:picLocks noChangeAspect="1"/>
          </p:cNvPicPr>
          <p:nvPr/>
        </p:nvPicPr>
        <p:blipFill>
          <a:blip r:embed="rId5"/>
          <a:stretch>
            <a:fillRect/>
          </a:stretch>
        </p:blipFill>
        <p:spPr>
          <a:xfrm>
            <a:off x="-156862" y="5206257"/>
            <a:ext cx="1647801" cy="1651743"/>
          </a:xfrm>
          <a:prstGeom prst="rect">
            <a:avLst/>
          </a:prstGeom>
        </p:spPr>
      </p:pic>
    </p:spTree>
    <p:extLst>
      <p:ext uri="{BB962C8B-B14F-4D97-AF65-F5344CB8AC3E}">
        <p14:creationId xmlns:p14="http://schemas.microsoft.com/office/powerpoint/2010/main" val="86595993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EC15223-A3C7-A0B8-7D5E-D3C48FD0F3ED}"/>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DFF9DFE0-E9F9-26A4-85FE-8C8457D7570C}"/>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3BD5D4BF-D856-9C47-A34F-7D306B059C44}"/>
              </a:ext>
            </a:extLst>
          </p:cNvPr>
          <p:cNvSpPr txBox="1"/>
          <p:nvPr/>
        </p:nvSpPr>
        <p:spPr>
          <a:xfrm>
            <a:off x="1730901" y="1757198"/>
            <a:ext cx="9657124" cy="3877985"/>
          </a:xfrm>
          <a:prstGeom prst="rect">
            <a:avLst/>
          </a:prstGeom>
          <a:noFill/>
        </p:spPr>
        <p:txBody>
          <a:bodyPr wrap="square" lIns="91440" tIns="45720" rIns="91440" bIns="45720" anchor="t">
            <a:spAutoFit/>
          </a:bodyPr>
          <a:lstStyle/>
          <a:p>
            <a:pPr>
              <a:buNone/>
            </a:pP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Keri Handford, HR Director, Centre of Expertise at Cadent Gas Limited</a:t>
            </a:r>
          </a:p>
          <a:p>
            <a:pPr>
              <a:buNone/>
            </a:pPr>
            <a:endPar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Keri is an experienced HR professional currently working as the HR Director, Centre of Expertise, at Cadent, the UK's largest gas distribution network, bringing gas to 11 million homes and businesses. With over 20 years in HR roles, Keri has been instrumental in driving key HR initiatives and fostering a positive work environment.</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Keri is committed to equity, diversity, and inclusion; striving to make Cadent a place where all colleagues feel like they belong, through the experiences and opportunities they have.</a:t>
            </a:r>
          </a:p>
        </p:txBody>
      </p:sp>
      <p:sp>
        <p:nvSpPr>
          <p:cNvPr id="3" name="Rectangle 1">
            <a:extLst>
              <a:ext uri="{FF2B5EF4-FFF2-40B4-BE49-F238E27FC236}">
                <a16:creationId xmlns:a16="http://schemas.microsoft.com/office/drawing/2014/main" id="{18E827CC-5FE3-453B-10A3-E9B2BA645A5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786F0EC-1A95-8068-36CF-100A045C8C57}"/>
              </a:ext>
            </a:extLst>
          </p:cNvPr>
          <p:cNvPicPr>
            <a:picLocks noChangeAspect="1"/>
          </p:cNvPicPr>
          <p:nvPr/>
        </p:nvPicPr>
        <p:blipFill>
          <a:blip r:embed="rId4"/>
          <a:stretch>
            <a:fillRect/>
          </a:stretch>
        </p:blipFill>
        <p:spPr>
          <a:xfrm flipH="1">
            <a:off x="-156862" y="5565536"/>
            <a:ext cx="1289416" cy="1292464"/>
          </a:xfrm>
          <a:prstGeom prst="rect">
            <a:avLst/>
          </a:prstGeom>
        </p:spPr>
      </p:pic>
      <p:pic>
        <p:nvPicPr>
          <p:cNvPr id="9" name="Picture 8">
            <a:extLst>
              <a:ext uri="{FF2B5EF4-FFF2-40B4-BE49-F238E27FC236}">
                <a16:creationId xmlns:a16="http://schemas.microsoft.com/office/drawing/2014/main" id="{8E3506A6-3903-F312-80E2-AF56DEF68DDB}"/>
              </a:ext>
            </a:extLst>
          </p:cNvPr>
          <p:cNvPicPr>
            <a:picLocks noChangeAspect="1"/>
          </p:cNvPicPr>
          <p:nvPr/>
        </p:nvPicPr>
        <p:blipFill>
          <a:blip r:embed="rId5"/>
          <a:stretch>
            <a:fillRect/>
          </a:stretch>
        </p:blipFill>
        <p:spPr>
          <a:xfrm>
            <a:off x="-156861" y="-88364"/>
            <a:ext cx="3231658" cy="1548710"/>
          </a:xfrm>
          <a:prstGeom prst="rect">
            <a:avLst/>
          </a:prstGeom>
        </p:spPr>
      </p:pic>
    </p:spTree>
    <p:extLst>
      <p:ext uri="{BB962C8B-B14F-4D97-AF65-F5344CB8AC3E}">
        <p14:creationId xmlns:p14="http://schemas.microsoft.com/office/powerpoint/2010/main" val="268448312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1328381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4936619" y="327117"/>
            <a:ext cx="2318759" cy="689932"/>
          </a:xfrm>
          <a:prstGeom prst="rect">
            <a:avLst/>
          </a:prstGeom>
        </p:spPr>
        <p:txBody>
          <a:bodyPr vert="horz" wrap="square" lIns="0" tIns="12700" rIns="0" bIns="0" rtlCol="0">
            <a:spAutoFit/>
          </a:bodyPr>
          <a:lstStyle/>
          <a:p>
            <a:pPr marL="12700" algn="ctr">
              <a:lnSpc>
                <a:spcPct val="100000"/>
              </a:lnSpc>
              <a:spcBef>
                <a:spcPts val="100"/>
              </a:spcBef>
            </a:pPr>
            <a:r>
              <a:rPr sz="4400" b="1">
                <a:solidFill>
                  <a:schemeClr val="bg1">
                    <a:lumMod val="50000"/>
                  </a:schemeClr>
                </a:solidFill>
                <a:latin typeface="Montserrat" panose="00000500000000000000" pitchFamily="2" charset="0"/>
                <a:ea typeface="+mn-ea"/>
                <a:cs typeface="+mn-cs"/>
              </a:rPr>
              <a:t>WUN</a:t>
            </a:r>
          </a:p>
        </p:txBody>
      </p:sp>
      <p:sp>
        <p:nvSpPr>
          <p:cNvPr id="4" name="object 4"/>
          <p:cNvSpPr txBox="1"/>
          <p:nvPr/>
        </p:nvSpPr>
        <p:spPr>
          <a:xfrm>
            <a:off x="581342" y="1105873"/>
            <a:ext cx="11029315" cy="3057247"/>
          </a:xfrm>
          <a:prstGeom prst="rect">
            <a:avLst/>
          </a:prstGeom>
        </p:spPr>
        <p:txBody>
          <a:bodyPr vert="horz" wrap="square" lIns="0" tIns="12700" rIns="0" bIns="0" rtlCol="0" anchor="t">
            <a:spAutoFit/>
          </a:bodyPr>
          <a:lstStyle/>
          <a:p>
            <a:pPr marL="539750" marR="532765" algn="ctr">
              <a:lnSpc>
                <a:spcPct val="100000"/>
              </a:lnSpc>
              <a:spcBef>
                <a:spcPts val="100"/>
              </a:spcBef>
            </a:pPr>
            <a:r>
              <a:rPr sz="2600" spc="130" dirty="0">
                <a:solidFill>
                  <a:schemeClr val="bg1">
                    <a:lumMod val="50000"/>
                  </a:schemeClr>
                </a:solidFill>
                <a:latin typeface="Monserrat"/>
                <a:cs typeface="Century Gothic"/>
              </a:rPr>
              <a:t>The</a:t>
            </a:r>
            <a:r>
              <a:rPr sz="2600" spc="35" dirty="0">
                <a:solidFill>
                  <a:schemeClr val="bg1">
                    <a:lumMod val="50000"/>
                  </a:schemeClr>
                </a:solidFill>
                <a:latin typeface="Monserrat"/>
                <a:cs typeface="Century Gothic"/>
              </a:rPr>
              <a:t> </a:t>
            </a:r>
            <a:r>
              <a:rPr sz="2600" spc="135" dirty="0">
                <a:solidFill>
                  <a:schemeClr val="bg1">
                    <a:lumMod val="50000"/>
                  </a:schemeClr>
                </a:solidFill>
                <a:latin typeface="Monserrat"/>
                <a:cs typeface="Century Gothic"/>
              </a:rPr>
              <a:t>utilities</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sector</a:t>
            </a:r>
            <a:r>
              <a:rPr sz="2600" spc="30" dirty="0">
                <a:solidFill>
                  <a:schemeClr val="bg1">
                    <a:lumMod val="50000"/>
                  </a:schemeClr>
                </a:solidFill>
                <a:latin typeface="Monserrat"/>
                <a:cs typeface="Century Gothic"/>
              </a:rPr>
              <a:t> </a:t>
            </a:r>
            <a:r>
              <a:rPr sz="2600" spc="195" dirty="0">
                <a:solidFill>
                  <a:schemeClr val="bg1">
                    <a:lumMod val="50000"/>
                  </a:schemeClr>
                </a:solidFill>
                <a:latin typeface="Monserrat"/>
                <a:cs typeface="Century Gothic"/>
              </a:rPr>
              <a:t>is</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lacking</a:t>
            </a:r>
            <a:r>
              <a:rPr sz="2600" spc="3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30"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diversity</a:t>
            </a:r>
            <a:r>
              <a:rPr sz="2600" spc="30" dirty="0">
                <a:solidFill>
                  <a:schemeClr val="bg1">
                    <a:lumMod val="50000"/>
                  </a:schemeClr>
                </a:solidFill>
                <a:latin typeface="Monserrat"/>
                <a:cs typeface="Century Gothic"/>
              </a:rPr>
              <a:t> </a:t>
            </a:r>
            <a:r>
              <a:rPr sz="2600" spc="140" dirty="0">
                <a:solidFill>
                  <a:schemeClr val="bg1">
                    <a:lumMod val="50000"/>
                  </a:schemeClr>
                </a:solidFill>
                <a:latin typeface="Monserrat"/>
                <a:cs typeface="Century Gothic"/>
              </a:rPr>
              <a:t>with</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many</a:t>
            </a:r>
            <a:r>
              <a:rPr sz="2600" spc="25"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women</a:t>
            </a:r>
            <a:r>
              <a:rPr sz="2600" spc="35"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being </a:t>
            </a:r>
            <a:r>
              <a:rPr sz="2600" dirty="0">
                <a:solidFill>
                  <a:schemeClr val="bg1">
                    <a:lumMod val="50000"/>
                  </a:schemeClr>
                </a:solidFill>
                <a:latin typeface="Monserrat"/>
                <a:cs typeface="Century Gothic"/>
              </a:rPr>
              <a:t>generally</a:t>
            </a:r>
            <a:r>
              <a:rPr sz="2600" spc="95"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under-</a:t>
            </a:r>
            <a:r>
              <a:rPr sz="2600" dirty="0">
                <a:solidFill>
                  <a:schemeClr val="bg1">
                    <a:lumMod val="50000"/>
                  </a:schemeClr>
                </a:solidFill>
                <a:latin typeface="Monserrat"/>
                <a:cs typeface="Century Gothic"/>
              </a:rPr>
              <a:t>represented,</a:t>
            </a:r>
            <a:r>
              <a:rPr sz="2600" spc="100"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particularly</a:t>
            </a:r>
            <a:r>
              <a:rPr sz="2600" spc="7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90" dirty="0">
                <a:solidFill>
                  <a:schemeClr val="bg1">
                    <a:lumMod val="50000"/>
                  </a:schemeClr>
                </a:solidFill>
                <a:latin typeface="Monserrat"/>
                <a:cs typeface="Century Gothic"/>
              </a:rPr>
              <a:t> </a:t>
            </a:r>
            <a:r>
              <a:rPr sz="2600" spc="95" dirty="0">
                <a:solidFill>
                  <a:schemeClr val="bg1">
                    <a:lumMod val="50000"/>
                  </a:schemeClr>
                </a:solidFill>
                <a:latin typeface="Monserrat"/>
                <a:cs typeface="Century Gothic"/>
              </a:rPr>
              <a:t>senior</a:t>
            </a:r>
            <a:r>
              <a:rPr sz="2600" spc="100"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roles.</a:t>
            </a:r>
            <a:endParaRPr lang="en-US" sz="2600" dirty="0">
              <a:solidFill>
                <a:schemeClr val="bg1">
                  <a:lumMod val="50000"/>
                </a:schemeClr>
              </a:solidFill>
              <a:latin typeface="Monserrat"/>
              <a:cs typeface="Century Gothic"/>
            </a:endParaRPr>
          </a:p>
          <a:p>
            <a:pPr marL="12065" marR="5080" algn="ctr">
              <a:lnSpc>
                <a:spcPct val="100000"/>
              </a:lnSpc>
              <a:spcBef>
                <a:spcPts val="1920"/>
              </a:spcBef>
            </a:pPr>
            <a:r>
              <a:rPr sz="2600" spc="280" dirty="0">
                <a:solidFill>
                  <a:schemeClr val="bg1">
                    <a:lumMod val="50000"/>
                  </a:schemeClr>
                </a:solidFill>
                <a:latin typeface="Monserrat"/>
                <a:cs typeface="Century Gothic"/>
              </a:rPr>
              <a:t>WUN</a:t>
            </a:r>
            <a:r>
              <a:rPr sz="2600" spc="-1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was</a:t>
            </a:r>
            <a:r>
              <a:rPr sz="2600" spc="-1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started</a:t>
            </a:r>
            <a:r>
              <a:rPr sz="2600" spc="-2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2018</a:t>
            </a:r>
            <a:r>
              <a:rPr sz="2600" spc="-20" dirty="0">
                <a:solidFill>
                  <a:schemeClr val="bg1">
                    <a:lumMod val="50000"/>
                  </a:schemeClr>
                </a:solidFill>
                <a:latin typeface="Monserrat"/>
                <a:cs typeface="Century Gothic"/>
              </a:rPr>
              <a:t> </a:t>
            </a:r>
            <a:r>
              <a:rPr sz="2600" spc="80" dirty="0">
                <a:solidFill>
                  <a:schemeClr val="bg1">
                    <a:lumMod val="50000"/>
                  </a:schemeClr>
                </a:solidFill>
                <a:latin typeface="Monserrat"/>
                <a:cs typeface="Century Gothic"/>
              </a:rPr>
              <a:t>when</a:t>
            </a:r>
            <a:r>
              <a:rPr sz="2600" spc="-5" dirty="0">
                <a:solidFill>
                  <a:schemeClr val="bg1">
                    <a:lumMod val="50000"/>
                  </a:schemeClr>
                </a:solidFill>
                <a:latin typeface="Monserrat"/>
                <a:cs typeface="Century Gothic"/>
              </a:rPr>
              <a:t> </a:t>
            </a:r>
            <a:r>
              <a:rPr sz="2600" spc="-235" dirty="0">
                <a:solidFill>
                  <a:schemeClr val="bg1">
                    <a:lumMod val="50000"/>
                  </a:schemeClr>
                </a:solidFill>
                <a:latin typeface="Monserrat"/>
                <a:cs typeface="Century Gothic"/>
              </a:rPr>
              <a:t>a</a:t>
            </a:r>
            <a:r>
              <a:rPr sz="2600" spc="-25"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group</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of</a:t>
            </a:r>
            <a:r>
              <a:rPr sz="2600" spc="-10"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likeminded</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women,</a:t>
            </a:r>
            <a:r>
              <a:rPr sz="2600" spc="-1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working </a:t>
            </a:r>
            <a:r>
              <a:rPr sz="2600" spc="155" dirty="0">
                <a:solidFill>
                  <a:schemeClr val="bg1">
                    <a:lumMod val="50000"/>
                  </a:schemeClr>
                </a:solidFill>
                <a:latin typeface="Monserrat"/>
                <a:cs typeface="Century Gothic"/>
              </a:rPr>
              <a:t>in</a:t>
            </a:r>
            <a:r>
              <a:rPr sz="2600" spc="-1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utilities,</a:t>
            </a:r>
            <a:r>
              <a:rPr sz="2600" spc="-10" dirty="0">
                <a:solidFill>
                  <a:schemeClr val="bg1">
                    <a:lumMod val="50000"/>
                  </a:schemeClr>
                </a:solidFill>
                <a:latin typeface="Monserrat"/>
                <a:cs typeface="Century Gothic"/>
              </a:rPr>
              <a:t> </a:t>
            </a:r>
            <a:r>
              <a:rPr sz="2600" spc="70" dirty="0">
                <a:solidFill>
                  <a:schemeClr val="bg1">
                    <a:lumMod val="50000"/>
                  </a:schemeClr>
                </a:solidFill>
                <a:latin typeface="Monserrat"/>
                <a:cs typeface="Century Gothic"/>
              </a:rPr>
              <a:t>united</a:t>
            </a:r>
            <a:r>
              <a:rPr sz="2600" spc="-2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around</a:t>
            </a:r>
            <a:r>
              <a:rPr sz="2600" spc="-10" dirty="0">
                <a:solidFill>
                  <a:schemeClr val="bg1">
                    <a:lumMod val="50000"/>
                  </a:schemeClr>
                </a:solidFill>
                <a:latin typeface="Monserrat"/>
                <a:cs typeface="Century Gothic"/>
              </a:rPr>
              <a:t> </a:t>
            </a:r>
            <a:r>
              <a:rPr sz="2600" spc="-235" dirty="0">
                <a:solidFill>
                  <a:schemeClr val="bg1">
                    <a:lumMod val="50000"/>
                  </a:schemeClr>
                </a:solidFill>
                <a:latin typeface="Monserrat"/>
                <a:cs typeface="Century Gothic"/>
              </a:rPr>
              <a:t>a</a:t>
            </a:r>
            <a:r>
              <a:rPr sz="2600" spc="-3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common</a:t>
            </a:r>
            <a:r>
              <a:rPr sz="2600" spc="-10" dirty="0">
                <a:solidFill>
                  <a:schemeClr val="bg1">
                    <a:lumMod val="50000"/>
                  </a:schemeClr>
                </a:solidFill>
                <a:latin typeface="Monserrat"/>
                <a:cs typeface="Century Gothic"/>
              </a:rPr>
              <a:t> </a:t>
            </a:r>
            <a:r>
              <a:rPr sz="2600" spc="-40" dirty="0">
                <a:solidFill>
                  <a:schemeClr val="bg1">
                    <a:lumMod val="50000"/>
                  </a:schemeClr>
                </a:solidFill>
                <a:latin typeface="Monserrat"/>
                <a:cs typeface="Century Gothic"/>
              </a:rPr>
              <a:t>cause.</a:t>
            </a:r>
            <a:r>
              <a:rPr sz="2600" spc="-25" dirty="0">
                <a:solidFill>
                  <a:schemeClr val="bg1">
                    <a:lumMod val="50000"/>
                  </a:schemeClr>
                </a:solidFill>
                <a:latin typeface="Monserrat"/>
                <a:cs typeface="Century Gothic"/>
              </a:rPr>
              <a:t> </a:t>
            </a:r>
            <a:r>
              <a:rPr sz="2600" spc="130" dirty="0">
                <a:solidFill>
                  <a:schemeClr val="bg1">
                    <a:lumMod val="50000"/>
                  </a:schemeClr>
                </a:solidFill>
                <a:latin typeface="Monserrat"/>
                <a:cs typeface="Century Gothic"/>
              </a:rPr>
              <a:t>The</a:t>
            </a:r>
            <a:r>
              <a:rPr sz="2600" spc="-15" dirty="0">
                <a:solidFill>
                  <a:schemeClr val="bg1">
                    <a:lumMod val="50000"/>
                  </a:schemeClr>
                </a:solidFill>
                <a:latin typeface="Monserrat"/>
                <a:cs typeface="Century Gothic"/>
              </a:rPr>
              <a:t> </a:t>
            </a:r>
            <a:r>
              <a:rPr sz="2600" spc="75" dirty="0">
                <a:solidFill>
                  <a:schemeClr val="bg1">
                    <a:lumMod val="50000"/>
                  </a:schemeClr>
                </a:solidFill>
                <a:latin typeface="Monserrat"/>
                <a:cs typeface="Century Gothic"/>
              </a:rPr>
              <a:t>founders</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were</a:t>
            </a:r>
            <a:r>
              <a:rPr sz="2600" spc="-10" dirty="0">
                <a:solidFill>
                  <a:schemeClr val="bg1">
                    <a:lumMod val="50000"/>
                  </a:schemeClr>
                </a:solidFill>
                <a:latin typeface="Monserrat"/>
                <a:cs typeface="Century Gothic"/>
              </a:rPr>
              <a:t> </a:t>
            </a:r>
            <a:r>
              <a:rPr sz="2600" spc="75" dirty="0">
                <a:solidFill>
                  <a:schemeClr val="bg1">
                    <a:lumMod val="50000"/>
                  </a:schemeClr>
                </a:solidFill>
                <a:latin typeface="Monserrat"/>
                <a:cs typeface="Century Gothic"/>
              </a:rPr>
              <a:t>not</a:t>
            </a:r>
            <a:r>
              <a:rPr sz="2600" spc="-10" dirty="0">
                <a:solidFill>
                  <a:schemeClr val="bg1">
                    <a:lumMod val="50000"/>
                  </a:schemeClr>
                </a:solidFill>
                <a:latin typeface="Monserrat"/>
                <a:cs typeface="Century Gothic"/>
              </a:rPr>
              <a:t> </a:t>
            </a:r>
            <a:r>
              <a:rPr sz="2600" spc="40" dirty="0">
                <a:solidFill>
                  <a:schemeClr val="bg1">
                    <a:lumMod val="50000"/>
                  </a:schemeClr>
                </a:solidFill>
                <a:latin typeface="Monserrat"/>
                <a:cs typeface="Century Gothic"/>
              </a:rPr>
              <a:t>only </a:t>
            </a:r>
            <a:r>
              <a:rPr sz="2600" dirty="0">
                <a:solidFill>
                  <a:schemeClr val="bg1">
                    <a:lumMod val="50000"/>
                  </a:schemeClr>
                </a:solidFill>
                <a:latin typeface="Monserrat"/>
                <a:cs typeface="Century Gothic"/>
              </a:rPr>
              <a:t>passionate</a:t>
            </a:r>
            <a:r>
              <a:rPr sz="2600" spc="2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about</a:t>
            </a:r>
            <a:r>
              <a:rPr sz="2600" spc="30"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the </a:t>
            </a:r>
            <a:r>
              <a:rPr sz="2600" spc="135" dirty="0">
                <a:solidFill>
                  <a:schemeClr val="bg1">
                    <a:lumMod val="50000"/>
                  </a:schemeClr>
                </a:solidFill>
                <a:latin typeface="Monserrat"/>
                <a:cs typeface="Century Gothic"/>
              </a:rPr>
              <a:t>industry</a:t>
            </a:r>
            <a:r>
              <a:rPr sz="2600" spc="4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they</a:t>
            </a:r>
            <a:r>
              <a:rPr sz="2600" spc="4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worked</a:t>
            </a:r>
            <a:r>
              <a:rPr sz="2600" spc="35"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in,</a:t>
            </a:r>
            <a:r>
              <a:rPr sz="2600" spc="60" dirty="0">
                <a:solidFill>
                  <a:schemeClr val="bg1">
                    <a:lumMod val="50000"/>
                  </a:schemeClr>
                </a:solidFill>
                <a:latin typeface="Monserrat"/>
                <a:cs typeface="Century Gothic"/>
              </a:rPr>
              <a:t> </a:t>
            </a:r>
            <a:r>
              <a:rPr sz="2600" spc="90" dirty="0">
                <a:solidFill>
                  <a:schemeClr val="bg1">
                    <a:lumMod val="50000"/>
                  </a:schemeClr>
                </a:solidFill>
                <a:latin typeface="Monserrat"/>
                <a:cs typeface="Century Gothic"/>
              </a:rPr>
              <a:t>but</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also</a:t>
            </a:r>
            <a:r>
              <a:rPr sz="2600" spc="4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passionate</a:t>
            </a:r>
            <a:r>
              <a:rPr sz="2600" spc="30"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about </a:t>
            </a:r>
            <a:r>
              <a:rPr sz="2600" spc="65" dirty="0">
                <a:solidFill>
                  <a:schemeClr val="bg1">
                    <a:lumMod val="50000"/>
                  </a:schemeClr>
                </a:solidFill>
                <a:latin typeface="Monserrat"/>
                <a:cs typeface="Century Gothic"/>
              </a:rPr>
              <a:t>the</a:t>
            </a:r>
            <a:r>
              <a:rPr sz="2600" spc="20" dirty="0">
                <a:solidFill>
                  <a:schemeClr val="bg1">
                    <a:lumMod val="50000"/>
                  </a:schemeClr>
                </a:solidFill>
                <a:latin typeface="Monserrat"/>
                <a:cs typeface="Century Gothic"/>
              </a:rPr>
              <a:t> </a:t>
            </a:r>
            <a:r>
              <a:rPr sz="2600" spc="80" dirty="0">
                <a:solidFill>
                  <a:schemeClr val="bg1">
                    <a:lumMod val="50000"/>
                  </a:schemeClr>
                </a:solidFill>
                <a:latin typeface="Monserrat"/>
                <a:cs typeface="Century Gothic"/>
              </a:rPr>
              <a:t>contribution</a:t>
            </a:r>
            <a:r>
              <a:rPr sz="2600" spc="15" dirty="0">
                <a:solidFill>
                  <a:schemeClr val="bg1">
                    <a:lumMod val="50000"/>
                  </a:schemeClr>
                </a:solidFill>
                <a:latin typeface="Monserrat"/>
                <a:cs typeface="Century Gothic"/>
              </a:rPr>
              <a:t> </a:t>
            </a:r>
            <a:r>
              <a:rPr sz="2600" spc="65" dirty="0">
                <a:solidFill>
                  <a:schemeClr val="bg1">
                    <a:lumMod val="50000"/>
                  </a:schemeClr>
                </a:solidFill>
                <a:latin typeface="Monserrat"/>
                <a:cs typeface="Century Gothic"/>
              </a:rPr>
              <a:t>women</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were</a:t>
            </a:r>
            <a:r>
              <a:rPr sz="2600" spc="20"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making</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and</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could continue</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to</a:t>
            </a:r>
            <a:r>
              <a:rPr sz="2600" spc="1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make</a:t>
            </a:r>
            <a:r>
              <a:rPr sz="2600" spc="25" dirty="0">
                <a:solidFill>
                  <a:schemeClr val="bg1">
                    <a:lumMod val="50000"/>
                  </a:schemeClr>
                </a:solidFill>
                <a:latin typeface="Monserrat"/>
                <a:cs typeface="Century Gothic"/>
              </a:rPr>
              <a:t> </a:t>
            </a:r>
            <a:r>
              <a:rPr sz="2600" spc="130" dirty="0">
                <a:solidFill>
                  <a:schemeClr val="bg1">
                    <a:lumMod val="50000"/>
                  </a:schemeClr>
                </a:solidFill>
                <a:latin typeface="Monserrat"/>
                <a:cs typeface="Century Gothic"/>
              </a:rPr>
              <a:t>in </a:t>
            </a:r>
            <a:r>
              <a:rPr sz="2600" spc="60" dirty="0">
                <a:solidFill>
                  <a:schemeClr val="bg1">
                    <a:lumMod val="50000"/>
                  </a:schemeClr>
                </a:solidFill>
                <a:latin typeface="Monserrat"/>
                <a:cs typeface="Century Gothic"/>
              </a:rPr>
              <a:t>the</a:t>
            </a:r>
            <a:r>
              <a:rPr sz="2600" spc="-30" dirty="0">
                <a:solidFill>
                  <a:schemeClr val="bg1">
                    <a:lumMod val="50000"/>
                  </a:schemeClr>
                </a:solidFill>
                <a:latin typeface="Monserrat"/>
                <a:cs typeface="Century Gothic"/>
              </a:rPr>
              <a:t> </a:t>
            </a:r>
            <a:r>
              <a:rPr sz="2600" spc="65" dirty="0">
                <a:solidFill>
                  <a:schemeClr val="bg1">
                    <a:lumMod val="50000"/>
                  </a:schemeClr>
                </a:solidFill>
                <a:latin typeface="Monserrat"/>
                <a:cs typeface="Century Gothic"/>
              </a:rPr>
              <a:t>future.</a:t>
            </a:r>
            <a:r>
              <a:rPr sz="2600" spc="-55" dirty="0">
                <a:solidFill>
                  <a:schemeClr val="bg1">
                    <a:lumMod val="50000"/>
                  </a:schemeClr>
                </a:solidFill>
                <a:latin typeface="Monserrat"/>
                <a:cs typeface="Century Gothic"/>
              </a:rPr>
              <a:t> </a:t>
            </a:r>
            <a:r>
              <a:rPr sz="2600" spc="114" dirty="0">
                <a:solidFill>
                  <a:schemeClr val="bg1">
                    <a:lumMod val="50000"/>
                  </a:schemeClr>
                </a:solidFill>
                <a:latin typeface="Monserrat"/>
                <a:cs typeface="Century Gothic"/>
              </a:rPr>
              <a:t>We</a:t>
            </a:r>
            <a:r>
              <a:rPr sz="2600" spc="-40"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now</a:t>
            </a:r>
            <a:r>
              <a:rPr sz="2600" spc="-45"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have</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over</a:t>
            </a:r>
            <a:r>
              <a:rPr sz="2600" spc="-30" dirty="0">
                <a:solidFill>
                  <a:schemeClr val="bg1">
                    <a:lumMod val="50000"/>
                  </a:schemeClr>
                </a:solidFill>
                <a:latin typeface="Monserrat"/>
                <a:cs typeface="Century Gothic"/>
              </a:rPr>
              <a:t> </a:t>
            </a:r>
            <a:r>
              <a:rPr lang="de-AT" sz="2600" spc="-30" dirty="0">
                <a:solidFill>
                  <a:schemeClr val="bg1">
                    <a:lumMod val="50000"/>
                  </a:schemeClr>
                </a:solidFill>
                <a:latin typeface="Monserrat"/>
                <a:cs typeface="Century Gothic"/>
              </a:rPr>
              <a:t>9300</a:t>
            </a:r>
            <a:r>
              <a:rPr sz="2600" spc="-2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members</a:t>
            </a:r>
            <a:r>
              <a:rPr sz="2600" spc="-40" dirty="0">
                <a:solidFill>
                  <a:schemeClr val="bg1">
                    <a:lumMod val="50000"/>
                  </a:schemeClr>
                </a:solidFill>
                <a:latin typeface="Monserrat"/>
                <a:cs typeface="Century Gothic"/>
              </a:rPr>
              <a:t> </a:t>
            </a:r>
            <a:r>
              <a:rPr sz="2600" spc="-225" dirty="0">
                <a:solidFill>
                  <a:schemeClr val="bg1">
                    <a:lumMod val="50000"/>
                  </a:schemeClr>
                </a:solidFill>
                <a:latin typeface="Monserrat"/>
                <a:cs typeface="Century Gothic"/>
              </a:rPr>
              <a:t>&amp;</a:t>
            </a:r>
            <a:r>
              <a:rPr sz="2600" spc="-40" dirty="0">
                <a:solidFill>
                  <a:schemeClr val="bg1">
                    <a:lumMod val="50000"/>
                  </a:schemeClr>
                </a:solidFill>
                <a:latin typeface="Monserrat"/>
                <a:cs typeface="Century Gothic"/>
              </a:rPr>
              <a:t> </a:t>
            </a:r>
            <a:r>
              <a:rPr lang="de-AT" sz="2600" spc="-40" dirty="0">
                <a:solidFill>
                  <a:schemeClr val="bg1">
                    <a:lumMod val="50000"/>
                  </a:schemeClr>
                </a:solidFill>
                <a:latin typeface="Monserrat"/>
                <a:cs typeface="Century Gothic"/>
              </a:rPr>
              <a:t>70</a:t>
            </a:r>
            <a:r>
              <a:rPr sz="2600" spc="-40" dirty="0">
                <a:solidFill>
                  <a:schemeClr val="bg1">
                    <a:lumMod val="50000"/>
                  </a:schemeClr>
                </a:solidFill>
                <a:latin typeface="Monserrat"/>
                <a:cs typeface="Century Gothic"/>
              </a:rPr>
              <a:t> </a:t>
            </a:r>
            <a:r>
              <a:rPr lang="en-GB" sz="2600" spc="135" dirty="0">
                <a:solidFill>
                  <a:schemeClr val="bg1">
                    <a:lumMod val="50000"/>
                  </a:schemeClr>
                </a:solidFill>
                <a:latin typeface="Monserrat"/>
                <a:cs typeface="Century Gothic"/>
              </a:rPr>
              <a:t>plus,</a:t>
            </a:r>
            <a:r>
              <a:rPr sz="2600" spc="-50" dirty="0">
                <a:solidFill>
                  <a:schemeClr val="bg1">
                    <a:lumMod val="50000"/>
                  </a:schemeClr>
                </a:solidFill>
                <a:latin typeface="Monserrat"/>
                <a:cs typeface="Century Gothic"/>
              </a:rPr>
              <a:t> </a:t>
            </a:r>
            <a:r>
              <a:rPr sz="2600" spc="45" dirty="0">
                <a:solidFill>
                  <a:schemeClr val="bg1">
                    <a:lumMod val="50000"/>
                  </a:schemeClr>
                </a:solidFill>
                <a:latin typeface="Monserrat"/>
                <a:cs typeface="Century Gothic"/>
              </a:rPr>
              <a:t>partners</a:t>
            </a:r>
            <a:r>
              <a:rPr lang="en-GB" sz="2600" spc="45" dirty="0">
                <a:solidFill>
                  <a:schemeClr val="bg1">
                    <a:lumMod val="50000"/>
                  </a:schemeClr>
                </a:solidFill>
                <a:latin typeface="Monserrat"/>
                <a:cs typeface="Century Gothic"/>
              </a:rPr>
              <a:t> &amp; supporters</a:t>
            </a:r>
            <a:r>
              <a:rPr sz="2600" spc="45" dirty="0">
                <a:solidFill>
                  <a:schemeClr val="bg1">
                    <a:lumMod val="50000"/>
                  </a:schemeClr>
                </a:solidFill>
                <a:latin typeface="Monserrat"/>
                <a:cs typeface="Century Gothic"/>
              </a:rPr>
              <a:t>.</a:t>
            </a:r>
            <a:endParaRPr sz="26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384410" y="4977708"/>
            <a:ext cx="2355528" cy="1317668"/>
          </a:xfrm>
          <a:prstGeom prst="rect">
            <a:avLst/>
          </a:prstGeom>
        </p:spPr>
        <p:txBody>
          <a:bodyPr vert="horz" wrap="square" lIns="0" tIns="12065" rIns="0" bIns="0" rtlCol="0">
            <a:spAutoFit/>
          </a:bodyPr>
          <a:lstStyle/>
          <a:p>
            <a:pPr algn="ctr">
              <a:lnSpc>
                <a:spcPct val="100000"/>
              </a:lnSpc>
              <a:spcBef>
                <a:spcPts val="95"/>
              </a:spcBef>
            </a:pPr>
            <a:r>
              <a:rPr lang="de-AT" sz="2800" b="1" spc="330" dirty="0">
                <a:solidFill>
                  <a:srgbClr val="FFFFFF"/>
                </a:solidFill>
                <a:latin typeface="Calibri"/>
                <a:cs typeface="Calibri"/>
              </a:rPr>
              <a:t>9300</a:t>
            </a:r>
            <a:r>
              <a:rPr sz="2800" b="1" spc="330" dirty="0">
                <a:solidFill>
                  <a:srgbClr val="FFFFFF"/>
                </a:solidFill>
                <a:latin typeface="Calibri"/>
                <a:cs typeface="Calibri"/>
              </a:rPr>
              <a:t>+</a:t>
            </a:r>
            <a:endParaRPr lang="en-GB" sz="2800" b="1" spc="330" dirty="0">
              <a:solidFill>
                <a:srgbClr val="FFFFFF"/>
              </a:solidFill>
              <a:latin typeface="Calibri"/>
              <a:cs typeface="Calibri"/>
            </a:endParaRPr>
          </a:p>
          <a:p>
            <a:pPr algn="ctr">
              <a:lnSpc>
                <a:spcPct val="100000"/>
              </a:lnSpc>
              <a:spcBef>
                <a:spcPts val="95"/>
              </a:spcBef>
            </a:pPr>
            <a:r>
              <a:rPr lang="en-GB" sz="2800" b="1" spc="330" dirty="0">
                <a:solidFill>
                  <a:srgbClr val="FFFFFF"/>
                </a:solidFill>
                <a:latin typeface="Calibri"/>
                <a:cs typeface="Calibri"/>
              </a:rPr>
              <a:t>Followers &amp; </a:t>
            </a:r>
            <a:endParaRPr sz="2800" dirty="0">
              <a:latin typeface="Calibri"/>
              <a:cs typeface="Calibri"/>
            </a:endParaRPr>
          </a:p>
          <a:p>
            <a:pPr algn="ctr">
              <a:lnSpc>
                <a:spcPct val="100000"/>
              </a:lnSpc>
            </a:pPr>
            <a:r>
              <a:rPr sz="2800" b="1" spc="355" dirty="0">
                <a:solidFill>
                  <a:srgbClr val="FFFFFF"/>
                </a:solidFill>
                <a:latin typeface="Calibri"/>
                <a:cs typeface="Calibri"/>
              </a:rPr>
              <a:t>Members</a:t>
            </a:r>
            <a:endParaRPr sz="2800" dirty="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a:solidFill>
                  <a:srgbClr val="FFFFFF"/>
                </a:solidFill>
                <a:latin typeface="Calibri"/>
                <a:cs typeface="Calibri"/>
              </a:rPr>
              <a:t>Regular </a:t>
            </a:r>
            <a:r>
              <a:rPr sz="2800" b="1" spc="370">
                <a:solidFill>
                  <a:srgbClr val="FFFFFF"/>
                </a:solidFill>
                <a:latin typeface="Calibri"/>
                <a:cs typeface="Calibri"/>
              </a:rPr>
              <a:t>Events</a:t>
            </a:r>
            <a:r>
              <a:rPr sz="2800" b="1" spc="165">
                <a:solidFill>
                  <a:srgbClr val="FFFFFF"/>
                </a:solidFill>
                <a:latin typeface="Calibri"/>
                <a:cs typeface="Calibri"/>
              </a:rPr>
              <a:t> </a:t>
            </a:r>
            <a:r>
              <a:rPr sz="2800" b="1" spc="5">
                <a:solidFill>
                  <a:srgbClr val="FFFFFF"/>
                </a:solidFill>
                <a:latin typeface="Calibri"/>
                <a:cs typeface="Calibri"/>
              </a:rPr>
              <a:t>&amp; </a:t>
            </a:r>
            <a:r>
              <a:rPr sz="2800" b="1" spc="350">
                <a:solidFill>
                  <a:srgbClr val="FFFFFF"/>
                </a:solidFill>
                <a:latin typeface="Calibri"/>
                <a:cs typeface="Calibri"/>
              </a:rPr>
              <a:t>Content</a:t>
            </a:r>
            <a:endParaRPr sz="280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a:solidFill>
                  <a:srgbClr val="FFFFFF"/>
                </a:solidFill>
                <a:latin typeface="Calibri"/>
                <a:cs typeface="Calibri"/>
              </a:rPr>
              <a:t>Mentoring </a:t>
            </a:r>
            <a:r>
              <a:rPr sz="2800" b="1" spc="415">
                <a:solidFill>
                  <a:srgbClr val="FFFFFF"/>
                </a:solidFill>
                <a:latin typeface="Calibri"/>
                <a:cs typeface="Calibri"/>
              </a:rPr>
              <a:t>Programme </a:t>
            </a:r>
            <a:r>
              <a:rPr sz="2800" b="1" spc="55">
                <a:solidFill>
                  <a:srgbClr val="FFFFFF"/>
                </a:solidFill>
                <a:latin typeface="Calibri"/>
                <a:cs typeface="Calibri"/>
              </a:rPr>
              <a:t>&amp;</a:t>
            </a:r>
            <a:r>
              <a:rPr sz="2800" b="1" spc="155">
                <a:solidFill>
                  <a:srgbClr val="FFFFFF"/>
                </a:solidFill>
                <a:latin typeface="Calibri"/>
                <a:cs typeface="Calibri"/>
              </a:rPr>
              <a:t> </a:t>
            </a:r>
            <a:r>
              <a:rPr sz="2800" b="1" spc="345">
                <a:solidFill>
                  <a:srgbClr val="FFFFFF"/>
                </a:solidFill>
                <a:latin typeface="Calibri"/>
                <a:cs typeface="Calibri"/>
              </a:rPr>
              <a:t>Network</a:t>
            </a:r>
            <a:endParaRPr sz="280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353649" y="4937457"/>
            <a:ext cx="2287578" cy="1304844"/>
          </a:xfrm>
          <a:prstGeom prst="rect">
            <a:avLst/>
          </a:prstGeom>
        </p:spPr>
        <p:txBody>
          <a:bodyPr vert="horz" wrap="square" lIns="0" tIns="12065" rIns="0" bIns="0" rtlCol="0">
            <a:spAutoFit/>
          </a:bodyPr>
          <a:lstStyle/>
          <a:p>
            <a:pPr algn="ctr">
              <a:lnSpc>
                <a:spcPct val="100000"/>
              </a:lnSpc>
              <a:spcBef>
                <a:spcPts val="95"/>
              </a:spcBef>
            </a:pPr>
            <a:r>
              <a:rPr lang="de-AT" sz="2800" b="1" spc="225">
                <a:solidFill>
                  <a:srgbClr val="FFFFFF"/>
                </a:solidFill>
                <a:latin typeface="Calibri"/>
                <a:cs typeface="Calibri"/>
              </a:rPr>
              <a:t>70</a:t>
            </a:r>
            <a:r>
              <a:rPr sz="2800" b="1" spc="160">
                <a:solidFill>
                  <a:srgbClr val="FFFFFF"/>
                </a:solidFill>
                <a:latin typeface="Calibri"/>
                <a:cs typeface="Calibri"/>
              </a:rPr>
              <a:t> </a:t>
            </a:r>
            <a:r>
              <a:rPr sz="2800" b="1" spc="225">
                <a:solidFill>
                  <a:srgbClr val="FFFFFF"/>
                </a:solidFill>
                <a:latin typeface="Calibri"/>
                <a:cs typeface="Calibri"/>
              </a:rPr>
              <a:t>+</a:t>
            </a:r>
            <a:endParaRPr sz="2800">
              <a:latin typeface="Calibri"/>
              <a:cs typeface="Calibri"/>
            </a:endParaRPr>
          </a:p>
          <a:p>
            <a:pPr algn="ctr">
              <a:lnSpc>
                <a:spcPct val="100000"/>
              </a:lnSpc>
            </a:pPr>
            <a:r>
              <a:rPr sz="2800" b="1" spc="320">
                <a:solidFill>
                  <a:srgbClr val="FFFFFF"/>
                </a:solidFill>
                <a:latin typeface="Calibri"/>
                <a:cs typeface="Calibri"/>
              </a:rPr>
              <a:t>Partners</a:t>
            </a:r>
            <a:r>
              <a:rPr lang="en-GB" sz="2800" b="1" spc="320">
                <a:solidFill>
                  <a:srgbClr val="FFFFFF"/>
                </a:solidFill>
                <a:latin typeface="Calibri"/>
                <a:cs typeface="Calibri"/>
              </a:rPr>
              <a:t> &amp; Supporters </a:t>
            </a:r>
            <a:endParaRPr sz="2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91135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8A8A-7018-4334-42AD-C3DD7FA5A761}"/>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9F628D2-05A9-431D-18AB-ED89E89A8810}"/>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827F5AEF-45AF-0DC3-AD6D-839B0C2E879D}"/>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76483700-1172-B4E9-7EEE-A340B89B3A0C}"/>
              </a:ext>
            </a:extLst>
          </p:cNvPr>
          <p:cNvSpPr txBox="1"/>
          <p:nvPr/>
        </p:nvSpPr>
        <p:spPr>
          <a:xfrm>
            <a:off x="3072811" y="348482"/>
            <a:ext cx="63719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69AA58A2-8FAE-135E-9418-6B5A6EA40A1D}"/>
              </a:ext>
            </a:extLst>
          </p:cNvPr>
          <p:cNvSpPr txBox="1"/>
          <p:nvPr/>
        </p:nvSpPr>
        <p:spPr>
          <a:xfrm>
            <a:off x="358326" y="1548811"/>
            <a:ext cx="11833654" cy="6170920"/>
          </a:xfrm>
          <a:prstGeom prst="rect">
            <a:avLst/>
          </a:prstGeom>
          <a:noFill/>
        </p:spPr>
        <p:txBody>
          <a:bodyPr wrap="square" lIns="91440" tIns="45720" rIns="91440" bIns="45720" anchor="t">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kern="0" dirty="0">
                <a:solidFill>
                  <a:schemeClr val="bg1">
                    <a:lumMod val="50000"/>
                  </a:schemeClr>
                </a:solidFill>
                <a:latin typeface="Open Sans"/>
                <a:ea typeface="Open Sans"/>
                <a:cs typeface="Open Sans"/>
              </a:rPr>
              <a:t>Wednesday  4</a:t>
            </a:r>
            <a:r>
              <a:rPr lang="en-GB" sz="2100" kern="0" baseline="30000" dirty="0">
                <a:solidFill>
                  <a:schemeClr val="bg1">
                    <a:lumMod val="50000"/>
                  </a:schemeClr>
                </a:solidFill>
                <a:latin typeface="Open Sans"/>
                <a:ea typeface="Open Sans"/>
                <a:cs typeface="Open Sans"/>
              </a:rPr>
              <a:t>th</a:t>
            </a:r>
            <a:r>
              <a:rPr lang="en-GB" sz="2100" kern="0" dirty="0">
                <a:solidFill>
                  <a:schemeClr val="bg1">
                    <a:lumMod val="50000"/>
                  </a:schemeClr>
                </a:solidFill>
                <a:latin typeface="Open Sans"/>
                <a:ea typeface="Open Sans"/>
                <a:cs typeface="Open Sans"/>
              </a:rPr>
              <a:t> June, 3:30pm Championing Change </a:t>
            </a:r>
            <a:r>
              <a:rPr lang="en-US" sz="2100" kern="0" dirty="0">
                <a:solidFill>
                  <a:schemeClr val="bg1">
                    <a:lumMod val="50000"/>
                  </a:schemeClr>
                </a:solidFill>
                <a:latin typeface="Open Sans"/>
                <a:ea typeface="Open Sans"/>
                <a:cs typeface="Open Sans"/>
              </a:rPr>
              <a:t>Creating Better Workplaces for Women in Utilities</a:t>
            </a:r>
            <a:r>
              <a:rPr lang="en-GB" sz="2100" kern="0" dirty="0">
                <a:solidFill>
                  <a:schemeClr val="bg1">
                    <a:lumMod val="50000"/>
                  </a:schemeClr>
                </a:solidFill>
                <a:latin typeface="Open Sans"/>
                <a:ea typeface="Open Sans"/>
                <a:cs typeface="Open Sans"/>
              </a:rPr>
              <a:t>, Newport.</a:t>
            </a:r>
            <a:endParaRPr lang="en-GB" sz="2100" kern="0" dirty="0">
              <a:solidFill>
                <a:schemeClr val="bg1">
                  <a:lumMod val="50000"/>
                </a:schemeClr>
              </a:solidFill>
              <a:highlight>
                <a:srgbClr val="FFFF00"/>
              </a:highlight>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kern="0" dirty="0">
                <a:solidFill>
                  <a:schemeClr val="bg1">
                    <a:lumMod val="50000"/>
                  </a:schemeClr>
                </a:solidFill>
                <a:latin typeface="Open Sans"/>
                <a:ea typeface="Open Sans"/>
                <a:cs typeface="Open Sans"/>
              </a:rPr>
              <a:t>Tuesday 10</a:t>
            </a:r>
            <a:r>
              <a:rPr lang="en-GB" sz="2100" kern="0" baseline="30000" dirty="0">
                <a:solidFill>
                  <a:schemeClr val="bg1">
                    <a:lumMod val="50000"/>
                  </a:schemeClr>
                </a:solidFill>
                <a:latin typeface="Open Sans"/>
                <a:ea typeface="Open Sans"/>
                <a:cs typeface="Open Sans"/>
              </a:rPr>
              <a:t>th</a:t>
            </a:r>
            <a:r>
              <a:rPr lang="en-GB" sz="2100" kern="0" dirty="0">
                <a:solidFill>
                  <a:schemeClr val="bg1">
                    <a:lumMod val="50000"/>
                  </a:schemeClr>
                </a:solidFill>
                <a:latin typeface="Open Sans"/>
                <a:ea typeface="Open Sans"/>
                <a:cs typeface="Open Sans"/>
              </a:rPr>
              <a:t> June, 5pm Championing Change,</a:t>
            </a:r>
            <a:r>
              <a:rPr lang="en-US" sz="2100" kern="0" dirty="0">
                <a:solidFill>
                  <a:schemeClr val="bg1">
                    <a:lumMod val="50000"/>
                  </a:schemeClr>
                </a:solidFill>
                <a:latin typeface="Open Sans"/>
                <a:ea typeface="Open Sans"/>
                <a:cs typeface="Open Sans"/>
              </a:rPr>
              <a:t> Creating Better Workplaces for Women in Utilities</a:t>
            </a:r>
            <a:r>
              <a:rPr lang="en-GB" sz="2100" kern="0" dirty="0">
                <a:solidFill>
                  <a:schemeClr val="bg1">
                    <a:lumMod val="50000"/>
                  </a:schemeClr>
                </a:solidFill>
                <a:latin typeface="Open Sans"/>
                <a:ea typeface="Open Sans"/>
                <a:cs typeface="Open Sans"/>
              </a:rPr>
              <a:t> Edinburgh </a:t>
            </a:r>
          </a:p>
          <a:p>
            <a:pPr marL="342900" indent="-342900" defTabSz="914400">
              <a:buFont typeface="Arial" panose="020B0604020202020204" pitchFamily="34" charset="0"/>
              <a:buChar char="•"/>
              <a:defRPr/>
            </a:pPr>
            <a:r>
              <a:rPr kumimoji="0" lang="en-US" sz="20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Monday 7th July 12pm– WUNForAll Better with Money – Empowering Women Financially – Tickets available shortly. (Virtual Event ) </a:t>
            </a:r>
          </a:p>
          <a:p>
            <a:pPr marL="342900" indent="-342900" defTabSz="914400">
              <a:buFont typeface="Arial" panose="020B0604020202020204" pitchFamily="34" charset="0"/>
              <a:buChar char="•"/>
              <a:defRPr/>
            </a:pPr>
            <a:endParaRPr kumimoji="0" lang="en-US" sz="20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100" kern="0" dirty="0">
              <a:solidFill>
                <a:schemeClr val="bg1">
                  <a:lumMod val="50000"/>
                </a:schemeClr>
              </a:solidFill>
              <a:latin typeface="Open Sans"/>
              <a:ea typeface="Open Sans"/>
              <a:cs typeface="Open Sans"/>
            </a:endParaRPr>
          </a:p>
          <a:p>
            <a:pPr marR="0" lvl="0" algn="ctr" defTabSz="914400" eaLnBrk="1" fontAlgn="auto" latinLnBrk="0" hangingPunct="1">
              <a:lnSpc>
                <a:spcPct val="100000"/>
              </a:lnSpc>
              <a:spcBef>
                <a:spcPts val="0"/>
              </a:spcBef>
              <a:spcAft>
                <a:spcPts val="0"/>
              </a:spcAft>
              <a:buClrTx/>
              <a:buSzTx/>
              <a:tabLst/>
              <a:defRPr/>
            </a:pPr>
            <a:r>
              <a:rPr lang="en-US" sz="2100" kern="0" dirty="0">
                <a:solidFill>
                  <a:schemeClr val="bg1">
                    <a:lumMod val="50000"/>
                  </a:schemeClr>
                </a:solidFill>
                <a:latin typeface="Open Sans"/>
                <a:ea typeface="Open Sans"/>
                <a:cs typeface="Open Sans"/>
              </a:rPr>
              <a:t>Free tickets available - visit our Events page! </a:t>
            </a:r>
          </a:p>
          <a:p>
            <a:pPr marR="0" lvl="0" defTabSz="914400" eaLnBrk="1" fontAlgn="auto" latinLnBrk="0" hangingPunct="1">
              <a:lnSpc>
                <a:spcPct val="100000"/>
              </a:lnSpc>
              <a:spcBef>
                <a:spcPts val="0"/>
              </a:spcBef>
              <a:spcAft>
                <a:spcPts val="0"/>
              </a:spcAft>
              <a:buClrTx/>
              <a:buSzTx/>
              <a:tabLst/>
              <a:defRPr/>
            </a:pPr>
            <a:endParaRPr kumimoji="0" lang="en-GB" sz="16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R="0" lvl="0" defTabSz="914400" eaLnBrk="1" fontAlgn="auto" latinLnBrk="0" hangingPunct="1">
              <a:lnSpc>
                <a:spcPct val="100000"/>
              </a:lnSpc>
              <a:spcBef>
                <a:spcPts val="0"/>
              </a:spcBef>
              <a:spcAft>
                <a:spcPts val="0"/>
              </a:spcAft>
              <a:buClrTx/>
              <a:buSzTx/>
              <a:tabLst/>
              <a:defRPr/>
            </a:pPr>
            <a:r>
              <a:rPr lang="en-GB" sz="2200" b="1" kern="0" dirty="0">
                <a:solidFill>
                  <a:schemeClr val="bg1">
                    <a:lumMod val="50000"/>
                  </a:schemeClr>
                </a:solidFill>
                <a:latin typeface="Open Sans"/>
                <a:ea typeface="Open Sans"/>
                <a:cs typeface="Open Sans"/>
              </a:rPr>
              <a:t>WUN on the Road – Find us at:</a:t>
            </a: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Wednesday 11</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and Thursday 12</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June - Future of Utilities Summit London</a:t>
            </a: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Tuesday 1</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st</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July - Energy Live Consultancy Conference,  London</a:t>
            </a:r>
          </a:p>
          <a:p>
            <a:pPr marL="342900" indent="-342900" defTabSz="914400">
              <a:buFont typeface="Arial" panose="020B0604020202020204" pitchFamily="34" charset="0"/>
              <a:buChar char="•"/>
              <a:defRPr/>
            </a:pPr>
            <a:r>
              <a:rPr kumimoji="0" lang="en-US" sz="20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Wednesday 9th July – NWG Innovation Festival, Newcastle.</a:t>
            </a:r>
          </a:p>
          <a:p>
            <a:pPr marL="342900" indent="-342900" defTabSz="914400">
              <a:buFont typeface="Arial" panose="020B0604020202020204" pitchFamily="34" charset="0"/>
              <a:buChar char="•"/>
              <a:defRPr/>
            </a:pPr>
            <a:r>
              <a:rPr kumimoji="0" lang="en-GB" sz="2100" i="0" u="none" strike="noStrike" kern="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Tuesday 15</a:t>
            </a:r>
            <a:r>
              <a:rPr kumimoji="0" lang="en-GB" sz="2100" i="0" u="none" strike="noStrike" kern="0" cap="none" spc="0" normalizeH="0" baseline="3000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100" i="0" u="none" strike="noStrike" kern="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 July –The Energy UK EDI Conference, London</a:t>
            </a:r>
          </a:p>
          <a:p>
            <a:pPr marL="342900" indent="-342900" defTabSz="914400">
              <a:buFont typeface="Arial" panose="020B0604020202020204" pitchFamily="34" charset="0"/>
              <a:buChar char="•"/>
              <a:defRPr/>
            </a:pPr>
            <a:endParaRPr lang="en-GB" sz="2200" kern="0" dirty="0">
              <a:solidFill>
                <a:schemeClr val="bg1">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kumimoji="0" lang="en-GB" sz="2200" i="0" u="none" strike="noStrike" kern="0" cap="none" spc="0" normalizeH="0" baseline="0" noProof="0" dirty="0">
              <a:ln>
                <a:noFill/>
              </a:ln>
              <a:solidFill>
                <a:schemeClr val="bg1">
                  <a:lumMod val="50000"/>
                </a:schemeClr>
              </a:solidFill>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buFont typeface="Arial" panose="020B0604020202020204" pitchFamily="34" charset="0"/>
              <a:buChar char="•"/>
              <a:defRPr/>
            </a:pPr>
            <a:endParaRPr lang="en-GB" sz="2200" kern="0" dirty="0">
              <a:solidFill>
                <a:schemeClr val="bg1">
                  <a:lumMod val="50000"/>
                </a:schemeClr>
              </a:solidFill>
              <a:effectLst/>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56107DC-5E0C-E7E1-9BD6-ABE27125B5C6}"/>
              </a:ext>
            </a:extLst>
          </p:cNvPr>
          <p:cNvSpPr txBox="1"/>
          <p:nvPr/>
        </p:nvSpPr>
        <p:spPr>
          <a:xfrm>
            <a:off x="9193162" y="6266246"/>
            <a:ext cx="1770381" cy="369332"/>
          </a:xfrm>
          <a:prstGeom prst="rect">
            <a:avLst/>
          </a:prstGeom>
          <a:noFill/>
        </p:spPr>
        <p:txBody>
          <a:bodyPr wrap="square" rtlCol="0">
            <a:spAutoFit/>
          </a:bodyPr>
          <a:lstStyle/>
          <a:p>
            <a:endParaRPr lang="en-GB" dirty="0">
              <a:highlight>
                <a:srgbClr val="FFFF00"/>
              </a:highlight>
            </a:endParaRPr>
          </a:p>
        </p:txBody>
      </p:sp>
      <p:pic>
        <p:nvPicPr>
          <p:cNvPr id="4" name="Picture 3">
            <a:extLst>
              <a:ext uri="{FF2B5EF4-FFF2-40B4-BE49-F238E27FC236}">
                <a16:creationId xmlns:a16="http://schemas.microsoft.com/office/drawing/2014/main" id="{8F29D200-BAAF-DB2F-1866-AB5220B4192E}"/>
              </a:ext>
            </a:extLst>
          </p:cNvPr>
          <p:cNvPicPr>
            <a:picLocks noChangeAspect="1"/>
          </p:cNvPicPr>
          <p:nvPr/>
        </p:nvPicPr>
        <p:blipFill>
          <a:blip r:embed="rId4"/>
          <a:stretch>
            <a:fillRect/>
          </a:stretch>
        </p:blipFill>
        <p:spPr>
          <a:xfrm>
            <a:off x="0" y="0"/>
            <a:ext cx="1415845" cy="1415845"/>
          </a:xfrm>
          <a:prstGeom prst="rect">
            <a:avLst/>
          </a:prstGeom>
        </p:spPr>
      </p:pic>
      <p:pic>
        <p:nvPicPr>
          <p:cNvPr id="9" name="Picture 8" descr="A poster for a business stream&#10;&#10;AI-generated content may be incorrect.">
            <a:extLst>
              <a:ext uri="{FF2B5EF4-FFF2-40B4-BE49-F238E27FC236}">
                <a16:creationId xmlns:a16="http://schemas.microsoft.com/office/drawing/2014/main" id="{7247953A-0B72-803D-BBCC-B7FC23E3A81E}"/>
              </a:ext>
            </a:extLst>
          </p:cNvPr>
          <p:cNvPicPr>
            <a:picLocks noChangeAspect="1"/>
          </p:cNvPicPr>
          <p:nvPr/>
        </p:nvPicPr>
        <p:blipFill>
          <a:blip r:embed="rId5"/>
          <a:stretch>
            <a:fillRect/>
          </a:stretch>
        </p:blipFill>
        <p:spPr>
          <a:xfrm>
            <a:off x="10564761" y="5230761"/>
            <a:ext cx="1627239" cy="1627239"/>
          </a:xfrm>
          <a:prstGeom prst="rect">
            <a:avLst/>
          </a:prstGeom>
        </p:spPr>
      </p:pic>
    </p:spTree>
    <p:extLst>
      <p:ext uri="{BB962C8B-B14F-4D97-AF65-F5344CB8AC3E}">
        <p14:creationId xmlns:p14="http://schemas.microsoft.com/office/powerpoint/2010/main" val="3839020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63F0-B02C-0D47-4A2E-1E5B78189200}"/>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CB681DD-E1C7-FC50-2639-19525BDCE80B}"/>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EBC8C664-AC39-5AD7-2DA3-659ABF018415}"/>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3DBBCB95-104E-8076-9965-F3D0115CA432}"/>
              </a:ext>
            </a:extLst>
          </p:cNvPr>
          <p:cNvSpPr txBox="1"/>
          <p:nvPr/>
        </p:nvSpPr>
        <p:spPr>
          <a:xfrm>
            <a:off x="358346" y="703833"/>
            <a:ext cx="11833654" cy="5539978"/>
          </a:xfrm>
          <a:prstGeom prst="rect">
            <a:avLst/>
          </a:prstGeom>
          <a:noFill/>
        </p:spPr>
        <p:txBody>
          <a:bodyPr wrap="square" lIns="91440" tIns="45720" rIns="91440" bIns="45720" anchor="t">
            <a:spAutoFit/>
          </a:bodyPr>
          <a:lstStyle/>
          <a:p>
            <a:pPr algn="ctr" defTabSz="914400">
              <a:defRPr/>
            </a:pPr>
            <a:r>
              <a:rPr lang="en-US" sz="2200" b="1" kern="0" noProof="0" dirty="0">
                <a:solidFill>
                  <a:schemeClr val="bg1">
                    <a:lumMod val="50000"/>
                  </a:schemeClr>
                </a:solidFill>
                <a:latin typeface="Montserrat "/>
                <a:ea typeface="Open Sans"/>
                <a:cs typeface="Open Sans"/>
              </a:rPr>
              <a:t>27th June 2025 </a:t>
            </a:r>
            <a:r>
              <a:rPr lang="en-US" sz="2200" b="1" kern="0" dirty="0">
                <a:solidFill>
                  <a:schemeClr val="bg1">
                    <a:lumMod val="50000"/>
                  </a:schemeClr>
                </a:solidFill>
                <a:latin typeface="Montserrat "/>
                <a:ea typeface="Open Sans"/>
                <a:cs typeface="Open Sans"/>
              </a:rPr>
              <a:t>- </a:t>
            </a:r>
            <a:r>
              <a:rPr lang="en-US" sz="2200" b="1" kern="0" noProof="0" dirty="0">
                <a:solidFill>
                  <a:schemeClr val="bg1">
                    <a:lumMod val="50000"/>
                  </a:schemeClr>
                </a:solidFill>
                <a:latin typeface="Montserrat "/>
                <a:ea typeface="Open Sans"/>
                <a:cs typeface="Open Sans"/>
              </a:rPr>
              <a:t>Lunchtime </a:t>
            </a:r>
          </a:p>
          <a:p>
            <a:pPr algn="ctr" defTabSz="914400">
              <a:defRPr/>
            </a:pPr>
            <a:r>
              <a:rPr lang="en-US" sz="2200" b="1" kern="0" noProof="0" dirty="0">
                <a:solidFill>
                  <a:schemeClr val="bg1">
                    <a:lumMod val="50000"/>
                  </a:schemeClr>
                </a:solidFill>
                <a:latin typeface="Montserrat "/>
                <a:ea typeface="Open Sans"/>
                <a:cs typeface="Open Sans"/>
              </a:rPr>
              <a:t>Women in Utilities Awards </a:t>
            </a:r>
            <a:r>
              <a:rPr lang="en-US" sz="2200" b="1" kern="0" dirty="0">
                <a:solidFill>
                  <a:schemeClr val="bg1">
                    <a:lumMod val="50000"/>
                  </a:schemeClr>
                </a:solidFill>
                <a:latin typeface="Montserrat "/>
                <a:ea typeface="Open Sans"/>
                <a:cs typeface="Open Sans"/>
              </a:rPr>
              <a:t>2025 – Ceremony tickets now available.</a:t>
            </a:r>
            <a:endParaRPr lang="en-US" b="1" dirty="0">
              <a:solidFill>
                <a:schemeClr val="bg1">
                  <a:lumMod val="50000"/>
                </a:schemeClr>
              </a:solidFill>
              <a:latin typeface="Montserrat "/>
            </a:endParaRPr>
          </a:p>
          <a:p>
            <a:pPr defTabSz="914400">
              <a:defRPr/>
            </a:pPr>
            <a:endParaRPr lang="en-GB" sz="1800" b="1" dirty="0">
              <a:effectLst/>
              <a:latin typeface="Montserrat "/>
              <a:ea typeface="Aptos" panose="020B0004020202020204" pitchFamily="34" charset="0"/>
              <a:cs typeface="Times New Roman" panose="02020603050405020304" pitchFamily="18" charset="0"/>
            </a:endParaRPr>
          </a:p>
          <a:p>
            <a:pPr defTabSz="914400">
              <a:defRPr/>
            </a:pP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More categories. More recognition. Women leading the way</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This is your chance to shine, or to champion someone whose impact deserves the spotlight.</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Here’s where you, your team, or your initiatives could be recognised: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Women’s Network of the Year (company)</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Allyship Award</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EDI Initiative of the Year</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Community Outreach Award</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Mentor of the Year</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Hi Vis Award</a:t>
            </a:r>
          </a:p>
          <a:p>
            <a:pPr defTabSz="914400">
              <a:defRPr/>
            </a:pP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 🔧</a:t>
            </a:r>
            <a:r>
              <a:rPr lang="en-GB" dirty="0">
                <a:solidFill>
                  <a:schemeClr val="bg1">
                    <a:lumMod val="50000"/>
                  </a:schemeClr>
                </a:solidFill>
                <a:latin typeface="Montserrat "/>
                <a:ea typeface="Aptos" panose="020B0004020202020204" pitchFamily="34" charset="0"/>
                <a:cs typeface="Times New Roman" panose="02020603050405020304" pitchFamily="18" charset="0"/>
              </a:rPr>
              <a:t> O</a:t>
            </a:r>
            <a:r>
              <a:rPr kumimoji="0" lang="en-GB" sz="1800" b="0" i="0" u="none" strike="noStrike" kern="1200" cap="none" spc="0" normalizeH="0" baseline="0" noProof="0" dirty="0" err="1">
                <a:ln>
                  <a:noFill/>
                </a:ln>
                <a:solidFill>
                  <a:schemeClr val="bg1">
                    <a:lumMod val="50000"/>
                  </a:schemeClr>
                </a:solidFill>
                <a:effectLst/>
                <a:uLnTx/>
                <a:uFillTx/>
                <a:latin typeface="Montserrat "/>
                <a:ea typeface="Aptos" panose="020B0004020202020204" pitchFamily="34" charset="0"/>
                <a:cs typeface="Times New Roman" panose="02020603050405020304" pitchFamily="18" charset="0"/>
              </a:rPr>
              <a:t>nsite</a:t>
            </a:r>
            <a:r>
              <a:rPr kumimoji="0" lang="en-GB" sz="1800" b="0" i="0" u="none" strike="noStrike" kern="1200" cap="none" spc="0" normalizeH="0" baseline="0" noProof="0" dirty="0">
                <a:ln>
                  <a:noFill/>
                </a:ln>
                <a:solidFill>
                  <a:schemeClr val="bg1">
                    <a:lumMod val="50000"/>
                  </a:schemeClr>
                </a:solidFill>
                <a:effectLst/>
                <a:uLnTx/>
                <a:uFillTx/>
                <a:latin typeface="Montserrat "/>
                <a:ea typeface="Aptos" panose="020B0004020202020204" pitchFamily="34" charset="0"/>
                <a:cs typeface="Times New Roman" panose="02020603050405020304" pitchFamily="18" charset="0"/>
              </a:rPr>
              <a:t> Excellence</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endParaRPr lang="en-GB" sz="2200" kern="0" noProof="0" dirty="0">
              <a:solidFill>
                <a:schemeClr val="bg1">
                  <a:lumMod val="50000"/>
                </a:schemeClr>
              </a:solidFill>
              <a:latin typeface="Montserrat "/>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64F7FB3-5833-B808-7CE7-805CA0EF783A}"/>
              </a:ext>
            </a:extLst>
          </p:cNvPr>
          <p:cNvPicPr>
            <a:picLocks noChangeAspect="1"/>
          </p:cNvPicPr>
          <p:nvPr/>
        </p:nvPicPr>
        <p:blipFill>
          <a:blip r:embed="rId4"/>
          <a:stretch>
            <a:fillRect/>
          </a:stretch>
        </p:blipFill>
        <p:spPr>
          <a:xfrm>
            <a:off x="56586" y="5999442"/>
            <a:ext cx="2037685" cy="899135"/>
          </a:xfrm>
          <a:prstGeom prst="rect">
            <a:avLst/>
          </a:prstGeom>
        </p:spPr>
      </p:pic>
      <p:sp>
        <p:nvSpPr>
          <p:cNvPr id="9" name="TextBox 8">
            <a:extLst>
              <a:ext uri="{FF2B5EF4-FFF2-40B4-BE49-F238E27FC236}">
                <a16:creationId xmlns:a16="http://schemas.microsoft.com/office/drawing/2014/main" id="{A834C82C-44BD-F470-9E81-15838758D188}"/>
              </a:ext>
            </a:extLst>
          </p:cNvPr>
          <p:cNvSpPr txBox="1"/>
          <p:nvPr/>
        </p:nvSpPr>
        <p:spPr>
          <a:xfrm>
            <a:off x="6436895" y="3032178"/>
            <a:ext cx="4932948" cy="2585323"/>
          </a:xfrm>
          <a:prstGeom prst="rect">
            <a:avLst/>
          </a:prstGeom>
          <a:noFill/>
        </p:spPr>
        <p:txBody>
          <a:bodyPr wrap="square" rtlCol="0">
            <a:spAutoFit/>
          </a:bodyPr>
          <a:lstStyle/>
          <a:p>
            <a:b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rgbClr val="000000"/>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Business Champion</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Apprentice of the Year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Graduate of the Year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Rising Star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Returning Star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Best Employer for Women (&lt; 500 employees)</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Best Employer for Women (&gt;500 employees</a:t>
            </a:r>
            <a:endParaRPr lang="en-GB">
              <a:solidFill>
                <a:schemeClr val="bg1">
                  <a:lumMod val="50000"/>
                </a:schemeClr>
              </a:solidFill>
            </a:endParaRPr>
          </a:p>
        </p:txBody>
      </p:sp>
      <p:pic>
        <p:nvPicPr>
          <p:cNvPr id="11" name="Picture 10" descr="A person standing at a podium with a crowd of people in the background&#10;&#10;AI-generated content may be incorrect.">
            <a:extLst>
              <a:ext uri="{FF2B5EF4-FFF2-40B4-BE49-F238E27FC236}">
                <a16:creationId xmlns:a16="http://schemas.microsoft.com/office/drawing/2014/main" id="{938578DC-F971-501C-D12E-A6EFC96FD5D9}"/>
              </a:ext>
            </a:extLst>
          </p:cNvPr>
          <p:cNvPicPr>
            <a:picLocks noChangeAspect="1"/>
          </p:cNvPicPr>
          <p:nvPr/>
        </p:nvPicPr>
        <p:blipFill>
          <a:blip r:embed="rId5"/>
          <a:stretch>
            <a:fillRect/>
          </a:stretch>
        </p:blipFill>
        <p:spPr>
          <a:xfrm>
            <a:off x="9702780" y="2657969"/>
            <a:ext cx="2286000" cy="1524000"/>
          </a:xfrm>
          <a:prstGeom prst="rect">
            <a:avLst/>
          </a:prstGeom>
        </p:spPr>
      </p:pic>
      <p:pic>
        <p:nvPicPr>
          <p:cNvPr id="15" name="Picture 14" descr="A group of people sitting at tables in a room&#10;&#10;AI-generated content may be incorrect.">
            <a:extLst>
              <a:ext uri="{FF2B5EF4-FFF2-40B4-BE49-F238E27FC236}">
                <a16:creationId xmlns:a16="http://schemas.microsoft.com/office/drawing/2014/main" id="{527DF12A-3569-941C-C59E-05A92F35C874}"/>
              </a:ext>
            </a:extLst>
          </p:cNvPr>
          <p:cNvPicPr>
            <a:picLocks noChangeAspect="1"/>
          </p:cNvPicPr>
          <p:nvPr/>
        </p:nvPicPr>
        <p:blipFill>
          <a:blip r:embed="rId6"/>
          <a:stretch>
            <a:fillRect/>
          </a:stretch>
        </p:blipFill>
        <p:spPr>
          <a:xfrm>
            <a:off x="2254621" y="5353648"/>
            <a:ext cx="2286000" cy="1524000"/>
          </a:xfrm>
          <a:prstGeom prst="rect">
            <a:avLst/>
          </a:prstGeom>
        </p:spPr>
      </p:pic>
      <p:pic>
        <p:nvPicPr>
          <p:cNvPr id="17" name="Picture 16" descr="A person in a red dress standing at a podium with microphones&#10;&#10;AI-generated content may be incorrect.">
            <a:extLst>
              <a:ext uri="{FF2B5EF4-FFF2-40B4-BE49-F238E27FC236}">
                <a16:creationId xmlns:a16="http://schemas.microsoft.com/office/drawing/2014/main" id="{8FF1BB83-DB28-4569-5898-BCD703537CC7}"/>
              </a:ext>
            </a:extLst>
          </p:cNvPr>
          <p:cNvPicPr>
            <a:picLocks noChangeAspect="1"/>
          </p:cNvPicPr>
          <p:nvPr/>
        </p:nvPicPr>
        <p:blipFill>
          <a:blip r:embed="rId7"/>
          <a:stretch>
            <a:fillRect/>
          </a:stretch>
        </p:blipFill>
        <p:spPr>
          <a:xfrm>
            <a:off x="4085426" y="4475442"/>
            <a:ext cx="2286000" cy="1524000"/>
          </a:xfrm>
          <a:prstGeom prst="rect">
            <a:avLst/>
          </a:prstGeom>
        </p:spPr>
      </p:pic>
      <p:sp>
        <p:nvSpPr>
          <p:cNvPr id="18" name="TextBox 17">
            <a:extLst>
              <a:ext uri="{FF2B5EF4-FFF2-40B4-BE49-F238E27FC236}">
                <a16:creationId xmlns:a16="http://schemas.microsoft.com/office/drawing/2014/main" id="{D99E8B69-4317-8B6C-82A6-0418930174E7}"/>
              </a:ext>
            </a:extLst>
          </p:cNvPr>
          <p:cNvSpPr txBox="1"/>
          <p:nvPr/>
        </p:nvSpPr>
        <p:spPr>
          <a:xfrm>
            <a:off x="8470232" y="6136105"/>
            <a:ext cx="3248526" cy="369332"/>
          </a:xfrm>
          <a:prstGeom prst="rect">
            <a:avLst/>
          </a:prstGeom>
          <a:noFill/>
        </p:spPr>
        <p:txBody>
          <a:bodyPr wrap="square" rtlCol="0">
            <a:spAutoFit/>
          </a:bodyPr>
          <a:lstStyle/>
          <a:p>
            <a:r>
              <a:rPr lang="en-GB">
                <a:solidFill>
                  <a:schemeClr val="bg1">
                    <a:lumMod val="50000"/>
                  </a:schemeClr>
                </a:solidFill>
                <a:latin typeface="Montserrat "/>
              </a:rPr>
              <a:t>Visit our Events page</a:t>
            </a:r>
            <a:r>
              <a:rPr lang="en-GB">
                <a:solidFill>
                  <a:schemeClr val="bg1">
                    <a:lumMod val="50000"/>
                  </a:schemeClr>
                </a:solidFill>
              </a:rPr>
              <a:t>!</a:t>
            </a:r>
          </a:p>
        </p:txBody>
      </p:sp>
    </p:spTree>
    <p:extLst>
      <p:ext uri="{BB962C8B-B14F-4D97-AF65-F5344CB8AC3E}">
        <p14:creationId xmlns:p14="http://schemas.microsoft.com/office/powerpoint/2010/main" val="947023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29A8418D-643D-1872-D84B-568FDD0795EB}"/>
              </a:ext>
            </a:extLst>
          </p:cNvPr>
          <p:cNvPicPr>
            <a:picLocks noChangeAspect="1"/>
          </p:cNvPicPr>
          <p:nvPr/>
        </p:nvPicPr>
        <p:blipFill>
          <a:blip r:embed="rId2"/>
          <a:srcRect b="19"/>
          <a:stretch/>
        </p:blipFill>
        <p:spPr>
          <a:xfrm>
            <a:off x="20" y="0"/>
            <a:ext cx="12191980" cy="6856718"/>
          </a:xfrm>
          <a:prstGeom prst="rect">
            <a:avLst/>
          </a:prstGeom>
        </p:spPr>
      </p:pic>
      <p:sp>
        <p:nvSpPr>
          <p:cNvPr id="4" name="object 4"/>
          <p:cNvSpPr txBox="1">
            <a:spLocks noGrp="1"/>
          </p:cNvSpPr>
          <p:nvPr>
            <p:ph type="title"/>
          </p:nvPr>
        </p:nvSpPr>
        <p:spPr>
          <a:xfrm>
            <a:off x="497840" y="160477"/>
            <a:ext cx="8724137" cy="1243289"/>
          </a:xfrm>
          <a:prstGeom prst="rect">
            <a:avLst/>
          </a:prstGeom>
        </p:spPr>
        <p:txBody>
          <a:bodyPr vert="horz" wrap="square" lIns="0" tIns="12065" rIns="0" bIns="0" rtlCol="0">
            <a:spAutoFit/>
          </a:bodyPr>
          <a:lstStyle/>
          <a:p>
            <a:pPr marL="2341880" marR="5080" indent="617220">
              <a:lnSpc>
                <a:spcPct val="100000"/>
              </a:lnSpc>
              <a:spcBef>
                <a:spcPts val="95"/>
              </a:spcBef>
            </a:pPr>
            <a:r>
              <a:rPr sz="4000" kern="1200">
                <a:solidFill>
                  <a:prstClr val="white">
                    <a:lumMod val="50000"/>
                  </a:prstClr>
                </a:solidFill>
                <a:latin typeface="Montserrat"/>
                <a:ea typeface="+mn-ea"/>
                <a:cs typeface="+mn-cs"/>
              </a:rPr>
              <a:t>Join the free WUN Mentoring Programme</a:t>
            </a:r>
          </a:p>
        </p:txBody>
      </p:sp>
      <p:sp>
        <p:nvSpPr>
          <p:cNvPr id="6" name="TextBox 5">
            <a:extLst>
              <a:ext uri="{FF2B5EF4-FFF2-40B4-BE49-F238E27FC236}">
                <a16:creationId xmlns:a16="http://schemas.microsoft.com/office/drawing/2014/main" id="{52F041E8-526C-1695-C5B5-495D1C41DF40}"/>
              </a:ext>
            </a:extLst>
          </p:cNvPr>
          <p:cNvSpPr txBox="1"/>
          <p:nvPr/>
        </p:nvSpPr>
        <p:spPr>
          <a:xfrm>
            <a:off x="4245466" y="1449115"/>
            <a:ext cx="3200400" cy="427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WUN offers mentoring to women at any stage of their career in the utilities sectors.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We are hugely privileged to have over 130+ fantastic experienced mentors within the WUN mentoring Programme.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a:solidFill>
                  <a:schemeClr val="bg1">
                    <a:lumMod val="50000"/>
                  </a:schemeClr>
                </a:solidFill>
                <a:latin typeface="Montserrat" panose="00000500000000000000" pitchFamily="2" charset="0"/>
              </a:rPr>
              <a:t>With growing numbers of Mentors and Mentees we are delighted with the community and support fostered within the mentoring programme.</a:t>
            </a:r>
          </a:p>
        </p:txBody>
      </p:sp>
      <p:sp>
        <p:nvSpPr>
          <p:cNvPr id="11" name="object 3">
            <a:extLst>
              <a:ext uri="{FF2B5EF4-FFF2-40B4-BE49-F238E27FC236}">
                <a16:creationId xmlns:a16="http://schemas.microsoft.com/office/drawing/2014/main" id="{5F71B220-5769-F8A4-89E0-766FC21A131F}"/>
              </a:ext>
            </a:extLst>
          </p:cNvPr>
          <p:cNvSpPr txBox="1"/>
          <p:nvPr/>
        </p:nvSpPr>
        <p:spPr>
          <a:xfrm>
            <a:off x="1600200" y="6197914"/>
            <a:ext cx="10591800" cy="505908"/>
          </a:xfrm>
          <a:prstGeom prst="rect">
            <a:avLst/>
          </a:prstGeom>
        </p:spPr>
        <p:txBody>
          <a:bodyPr vert="horz" wrap="square" lIns="0" tIns="13335" rIns="0" bIns="0" rtlCol="0">
            <a:spAutoFit/>
          </a:bodyPr>
          <a:lstStyle/>
          <a:p>
            <a:pPr marL="0" marR="2085975"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I</a:t>
            </a:r>
            <a:r>
              <a:rPr sz="1600" b="1">
                <a:solidFill>
                  <a:schemeClr val="bg1">
                    <a:lumMod val="50000"/>
                  </a:schemeClr>
                </a:solidFill>
                <a:latin typeface="Montserrat" panose="00000500000000000000" pitchFamily="2" charset="0"/>
              </a:rPr>
              <a:t>f you are interested in becoming a Mentor or Mentee,</a:t>
            </a:r>
          </a:p>
          <a:p>
            <a:pPr marL="0" marR="2087245" lvl="0" indent="0" algn="ctr" defTabSz="914400" eaLnBrk="1" fontAlgn="auto" latinLnBrk="0" hangingPunct="1">
              <a:lnSpc>
                <a:spcPct val="100000"/>
              </a:lnSpc>
              <a:spcBef>
                <a:spcPts val="5"/>
              </a:spcBef>
              <a:spcAft>
                <a:spcPts val="0"/>
              </a:spcAft>
              <a:buClrTx/>
              <a:buSzTx/>
              <a:buFontTx/>
              <a:buNone/>
              <a:tabLst/>
              <a:defRPr/>
            </a:pPr>
            <a:r>
              <a:rPr sz="1600" b="1">
                <a:solidFill>
                  <a:schemeClr val="bg1">
                    <a:lumMod val="50000"/>
                  </a:schemeClr>
                </a:solidFill>
                <a:latin typeface="Montserrat" panose="00000500000000000000" pitchFamily="2" charset="0"/>
              </a:rPr>
              <a:t>please visit our website: https://wun.onpld.com</a:t>
            </a:r>
          </a:p>
        </p:txBody>
      </p:sp>
      <p:pic>
        <p:nvPicPr>
          <p:cNvPr id="12" name="Picture 11" descr="A text on a piece of paper&#10;&#10;AI-generated content may be incorrect.">
            <a:extLst>
              <a:ext uri="{FF2B5EF4-FFF2-40B4-BE49-F238E27FC236}">
                <a16:creationId xmlns:a16="http://schemas.microsoft.com/office/drawing/2014/main" id="{4F853285-4D5E-2149-85EB-3780812E2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1442804"/>
            <a:ext cx="4161100" cy="4011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C932DCC3-85DA-A22C-45A7-3F62E5C71412}"/>
              </a:ext>
            </a:extLst>
          </p:cNvPr>
          <p:cNvPicPr>
            <a:picLocks noChangeAspect="1"/>
          </p:cNvPicPr>
          <p:nvPr/>
        </p:nvPicPr>
        <p:blipFill>
          <a:blip r:embed="rId4"/>
          <a:stretch>
            <a:fillRect/>
          </a:stretch>
        </p:blipFill>
        <p:spPr>
          <a:xfrm>
            <a:off x="193710" y="1403766"/>
            <a:ext cx="4194412" cy="4194412"/>
          </a:xfrm>
          <a:prstGeom prst="rect">
            <a:avLst/>
          </a:prstGeom>
        </p:spPr>
      </p:pic>
    </p:spTree>
    <p:extLst>
      <p:ext uri="{BB962C8B-B14F-4D97-AF65-F5344CB8AC3E}">
        <p14:creationId xmlns:p14="http://schemas.microsoft.com/office/powerpoint/2010/main" val="1248975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419099" y="1972030"/>
            <a:ext cx="11602212" cy="3777996"/>
            <a:chOff x="373379" y="1972030"/>
            <a:chExt cx="11602212" cy="377799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55" normalizeH="0" baseline="0" noProof="0" dirty="0">
                <a:ln>
                  <a:noFill/>
                </a:ln>
                <a:solidFill>
                  <a:srgbClr val="FFFFFF"/>
                </a:solidFill>
                <a:effectLst/>
                <a:uLnTx/>
                <a:uFillTx/>
                <a:latin typeface="Century Gothic"/>
                <a:cs typeface="Century Gothic"/>
              </a:rPr>
              <a:t> </a:t>
            </a:r>
            <a:r>
              <a:rPr kumimoji="0" sz="1800" b="0" i="0" u="none" strike="noStrike" kern="0" cap="none" spc="-65" normalizeH="0" baseline="0" noProof="0" dirty="0">
                <a:ln>
                  <a:noFill/>
                </a:ln>
                <a:solidFill>
                  <a:srgbClr val="FFFFFF"/>
                </a:solidFill>
                <a:effectLst/>
                <a:uLnTx/>
                <a:uFillTx/>
                <a:latin typeface="Century Gothic"/>
                <a:cs typeface="Century Gothic"/>
              </a:rPr>
              <a:t>can</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follow</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75" normalizeH="0" baseline="0" noProof="0" dirty="0">
                <a:ln>
                  <a:noFill/>
                </a:ln>
                <a:solidFill>
                  <a:srgbClr val="FFFFFF"/>
                </a:solidFill>
                <a:effectLst/>
                <a:uLnTx/>
                <a:uFillTx/>
                <a:latin typeface="Century Gothic"/>
                <a:cs typeface="Century Gothic"/>
              </a:rPr>
              <a:t>our</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10" normalizeH="0" baseline="0" noProof="0" dirty="0">
                <a:ln>
                  <a:noFill/>
                </a:ln>
                <a:solidFill>
                  <a:srgbClr val="FFFFFF"/>
                </a:solidFill>
                <a:effectLst/>
                <a:uLnTx/>
                <a:uFillTx/>
                <a:latin typeface="Century Gothic"/>
                <a:cs typeface="Century Gothic"/>
              </a:rPr>
              <a:t>podcast</a:t>
            </a:r>
            <a:r>
              <a:rPr kumimoji="0" sz="1800" b="0" i="0" u="none" strike="noStrike" kern="0" cap="none" spc="6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on</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Apple</a:t>
            </a:r>
            <a:r>
              <a:rPr kumimoji="0" sz="1800" b="0" i="0" u="none" strike="noStrike" kern="0" cap="none" spc="8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Spotify,</a:t>
            </a:r>
            <a:r>
              <a:rPr kumimoji="0" sz="1800" b="0" i="0" u="none" strike="noStrike" kern="0" cap="none" spc="8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Amazon</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60" normalizeH="0" baseline="0" noProof="0" dirty="0">
                <a:ln>
                  <a:noFill/>
                </a:ln>
                <a:solidFill>
                  <a:srgbClr val="FFFFFF"/>
                </a:solidFill>
                <a:effectLst/>
                <a:uLnTx/>
                <a:uFillTx/>
                <a:latin typeface="Century Gothic"/>
                <a:cs typeface="Century Gothic"/>
              </a:rPr>
              <a:t>Music</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25" normalizeH="0" baseline="0" noProof="0" dirty="0">
                <a:ln>
                  <a:noFill/>
                </a:ln>
                <a:solidFill>
                  <a:srgbClr val="FFFFFF"/>
                </a:solidFill>
                <a:effectLst/>
                <a:uLnTx/>
                <a:uFillTx/>
                <a:latin typeface="Century Gothic"/>
                <a:cs typeface="Century Gothic"/>
              </a:rPr>
              <a:t>and </a:t>
            </a:r>
            <a:r>
              <a:rPr kumimoji="0" sz="1800" b="0" i="0" u="none" strike="noStrike" kern="0" cap="none" spc="0" normalizeH="0" baseline="0" noProof="0" dirty="0">
                <a:ln>
                  <a:noFill/>
                </a:ln>
                <a:solidFill>
                  <a:srgbClr val="FFFFFF"/>
                </a:solidFill>
                <a:effectLst/>
                <a:uLnTx/>
                <a:uFillTx/>
                <a:latin typeface="Century Gothic"/>
                <a:cs typeface="Century Gothic"/>
              </a:rPr>
              <a:t>wherever</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else</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get</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your</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search</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cs typeface="Century Gothic"/>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rgbClr val="FFFFFF"/>
                </a:solidFill>
                <a:effectLst/>
                <a:uLnTx/>
                <a:uFillTx/>
                <a:latin typeface="Century Gothic"/>
                <a:cs typeface="Century Gothic"/>
              </a:rPr>
              <a:t>Or</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1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click</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through</a:t>
            </a:r>
            <a:r>
              <a:rPr kumimoji="0" sz="1800" b="0" i="0" u="none" strike="noStrike" kern="0" cap="none" spc="-15"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from</a:t>
            </a:r>
            <a:r>
              <a:rPr kumimoji="0" sz="1800" b="0" i="0" u="none" strike="noStrike" kern="0" cap="none" spc="20" normalizeH="0" baseline="0" noProof="0" dirty="0">
                <a:ln>
                  <a:noFill/>
                </a:ln>
                <a:solidFill>
                  <a:srgbClr val="FFFFFF"/>
                </a:solidFill>
                <a:effectLst/>
                <a:uLnTx/>
                <a:uFillTx/>
                <a:latin typeface="Century Gothic"/>
                <a:cs typeface="Century Gothic"/>
              </a:rPr>
              <a:t> </a:t>
            </a:r>
            <a:r>
              <a:rPr kumimoji="0" sz="1800" b="0" i="0" u="none" strike="noStrike" kern="0" cap="none" spc="50" normalizeH="0" baseline="0" noProof="0" dirty="0">
                <a:ln>
                  <a:noFill/>
                </a:ln>
                <a:solidFill>
                  <a:srgbClr val="FFFFFF"/>
                </a:solidFill>
                <a:effectLst/>
                <a:uLnTx/>
                <a:uFillTx/>
                <a:latin typeface="Century Gothic"/>
                <a:cs typeface="Century Gothic"/>
              </a:rPr>
              <a:t>the</a:t>
            </a:r>
            <a:r>
              <a:rPr kumimoji="0" sz="1800" b="0" i="0" u="none" strike="noStrike" kern="0" cap="none" spc="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website:</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1" i="0" u="heavy" strike="noStrike" kern="0" cap="none" spc="180" normalizeH="0" baseline="0" noProof="0" dirty="0">
                <a:ln>
                  <a:noFill/>
                </a:ln>
                <a:solidFill>
                  <a:srgbClr val="FFFFFF"/>
                </a:solidFill>
                <a:effectLst/>
                <a:uLnTx/>
                <a:uFill>
                  <a:solidFill>
                    <a:srgbClr val="FFFFFF"/>
                  </a:solidFill>
                </a:uFill>
                <a:latin typeface="Calibri"/>
                <a:cs typeface="Calibri"/>
                <a:hlinkClick r:id="rId5"/>
              </a:rPr>
              <a:t>https://thewun.co.uk/news-blogs/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dirty="0">
                <a:latin typeface="Monserrat"/>
              </a:rPr>
              <a:t>WUN</a:t>
            </a:r>
            <a:r>
              <a:rPr lang="en-GB" sz="4000" spc="254" dirty="0">
                <a:latin typeface="Monserrat"/>
              </a:rPr>
              <a:t> </a:t>
            </a:r>
            <a:r>
              <a:rPr lang="en-GB" sz="4000" spc="535" dirty="0">
                <a:latin typeface="Monserrat"/>
              </a:rPr>
              <a:t>Podcasts</a:t>
            </a:r>
            <a:endParaRPr sz="4000" dirty="0">
              <a:latin typeface="Monserrat"/>
            </a:endParaRPr>
          </a:p>
          <a:p>
            <a:pPr marL="12700" marR="5080" algn="ctr">
              <a:lnSpc>
                <a:spcPct val="100000"/>
              </a:lnSpc>
              <a:spcBef>
                <a:spcPts val="484"/>
              </a:spcBef>
            </a:pPr>
            <a:r>
              <a:rPr sz="2400" b="0" spc="145" dirty="0">
                <a:latin typeface="Century Gothic"/>
                <a:cs typeface="Century Gothic"/>
              </a:rPr>
              <a:t>Listen</a:t>
            </a:r>
            <a:r>
              <a:rPr sz="2400" b="0" spc="-20" dirty="0">
                <a:latin typeface="Century Gothic"/>
                <a:cs typeface="Century Gothic"/>
              </a:rPr>
              <a:t> </a:t>
            </a:r>
            <a:r>
              <a:rPr sz="2400" b="0" dirty="0">
                <a:latin typeface="Century Gothic"/>
                <a:cs typeface="Century Gothic"/>
              </a:rPr>
              <a:t>to</a:t>
            </a:r>
            <a:r>
              <a:rPr sz="2400" b="0" spc="-15" dirty="0">
                <a:latin typeface="Century Gothic"/>
                <a:cs typeface="Century Gothic"/>
              </a:rPr>
              <a:t> </a:t>
            </a:r>
            <a:r>
              <a:rPr sz="2400" b="0" spc="95" dirty="0">
                <a:latin typeface="Century Gothic"/>
                <a:cs typeface="Century Gothic"/>
              </a:rPr>
              <a:t>our</a:t>
            </a:r>
            <a:r>
              <a:rPr sz="2400" b="0" spc="-25" dirty="0">
                <a:latin typeface="Century Gothic"/>
                <a:cs typeface="Century Gothic"/>
              </a:rPr>
              <a:t> </a:t>
            </a:r>
            <a:r>
              <a:rPr sz="2400" b="0" spc="60" dirty="0">
                <a:latin typeface="Century Gothic"/>
                <a:cs typeface="Century Gothic"/>
              </a:rPr>
              <a:t>latest</a:t>
            </a:r>
            <a:r>
              <a:rPr sz="2400" b="0" spc="5" dirty="0">
                <a:latin typeface="Century Gothic"/>
                <a:cs typeface="Century Gothic"/>
              </a:rPr>
              <a:t> </a:t>
            </a:r>
            <a:r>
              <a:rPr sz="2400" b="0" spc="-10" dirty="0">
                <a:latin typeface="Century Gothic"/>
                <a:cs typeface="Century Gothic"/>
              </a:rPr>
              <a:t>podcasts </a:t>
            </a:r>
            <a:r>
              <a:rPr sz="2400" b="0" dirty="0">
                <a:latin typeface="Century Gothic"/>
                <a:cs typeface="Century Gothic"/>
              </a:rPr>
              <a:t>More </a:t>
            </a:r>
            <a:r>
              <a:rPr sz="2400" b="0" spc="55" dirty="0">
                <a:latin typeface="Century Gothic"/>
                <a:cs typeface="Century Gothic"/>
              </a:rPr>
              <a:t>coming</a:t>
            </a:r>
            <a:r>
              <a:rPr sz="2400" b="0" spc="-5" dirty="0">
                <a:latin typeface="Century Gothic"/>
                <a:cs typeface="Century Gothic"/>
              </a:rPr>
              <a:t> </a:t>
            </a:r>
            <a:r>
              <a:rPr sz="2400" b="0" spc="55" dirty="0">
                <a:latin typeface="Century Gothic"/>
                <a:cs typeface="Century Gothic"/>
              </a:rPr>
              <a:t>soon</a:t>
            </a:r>
            <a:r>
              <a:rPr sz="2400" b="0" spc="-10" dirty="0">
                <a:latin typeface="Century Gothic"/>
                <a:cs typeface="Century Gothic"/>
              </a:rPr>
              <a:t> </a:t>
            </a:r>
            <a:r>
              <a:rPr sz="2400" b="0" spc="-50" dirty="0">
                <a:latin typeface="Century Gothic"/>
                <a:cs typeface="Century Gothic"/>
              </a:rPr>
              <a:t>!</a:t>
            </a:r>
            <a:endParaRPr sz="2400" dirty="0">
              <a:latin typeface="Century Gothic"/>
              <a:cs typeface="Century Gothic"/>
            </a:endParaRPr>
          </a:p>
        </p:txBody>
      </p:sp>
      <p:pic>
        <p:nvPicPr>
          <p:cNvPr id="12" name="Picture 11" descr="A group of women speaking into microphones&#10;&#10;AI-generated content may be incorrect.">
            <a:extLst>
              <a:ext uri="{FF2B5EF4-FFF2-40B4-BE49-F238E27FC236}">
                <a16:creationId xmlns:a16="http://schemas.microsoft.com/office/drawing/2014/main" id="{8360EEA0-C40B-C065-FE48-E8D142D27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57" y="341666"/>
            <a:ext cx="2012244" cy="2012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C099FA8-BFF9-6773-21E2-B2D133717C70}"/>
              </a:ext>
            </a:extLst>
          </p:cNvPr>
          <p:cNvSpPr txBox="1"/>
          <p:nvPr/>
        </p:nvSpPr>
        <p:spPr>
          <a:xfrm>
            <a:off x="6412811" y="2520128"/>
            <a:ext cx="5073831" cy="2800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do we overcome the barriers to achieving net zero? - </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this video podcast  we explore the transition to net zero and explore customer behavior and physical innovations.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WUN Advocate Kerris Mackley chats with WUN partners: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Hayley Monks, WUN Co-Founder &amp; Director and Managing Director ECHO.</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Rebecca Teasdale - Director, Baringa.</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Natasha Ackroyd - Head of Proposition (Electrification of Heat),EON.</a:t>
            </a:r>
          </a:p>
        </p:txBody>
      </p:sp>
      <p:sp>
        <p:nvSpPr>
          <p:cNvPr id="8" name="TextBox 7">
            <a:extLst>
              <a:ext uri="{FF2B5EF4-FFF2-40B4-BE49-F238E27FC236}">
                <a16:creationId xmlns:a16="http://schemas.microsoft.com/office/drawing/2014/main" id="{E3960982-6B1D-2927-6B68-A37161701C9F}"/>
              </a:ext>
            </a:extLst>
          </p:cNvPr>
          <p:cNvSpPr txBox="1"/>
          <p:nvPr/>
        </p:nvSpPr>
        <p:spPr>
          <a:xfrm>
            <a:off x="864355" y="2520127"/>
            <a:ext cx="4804925" cy="2800767"/>
          </a:xfrm>
          <a:prstGeom prst="rect">
            <a:avLst/>
          </a:prstGeom>
          <a:noFill/>
        </p:spPr>
        <p:txBody>
          <a:bodyPr wrap="square" rtlCol="0">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rPr>
              <a:t>In this latest WUN podcast </a:t>
            </a:r>
            <a:r>
              <a:rPr kumimoji="0" lang="en-US" sz="1600" b="1" i="0" u="none" strike="noStrike" kern="0" cap="none" spc="0" normalizeH="0" baseline="0" noProof="0" dirty="0">
                <a:ln>
                  <a:noFill/>
                </a:ln>
                <a:solidFill>
                  <a:prstClr val="white"/>
                </a:solidFill>
                <a:effectLst/>
                <a:uLnTx/>
                <a:uFillTx/>
                <a:latin typeface="Open Sans" panose="020B0606030504020204" pitchFamily="34" charset="0"/>
              </a:rPr>
              <a:t>Aimee Konieczny, WUN Advocate and Commercial Director at Indigo Swan</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rPr>
              <a:t>, talks to </a:t>
            </a:r>
            <a:r>
              <a:rPr kumimoji="0" lang="en-US" sz="1600" b="1" i="0" u="none" strike="noStrike" kern="0" cap="none" spc="0" normalizeH="0" baseline="0" noProof="0" dirty="0">
                <a:ln>
                  <a:noFill/>
                </a:ln>
                <a:solidFill>
                  <a:prstClr val="white"/>
                </a:solidFill>
                <a:effectLst/>
                <a:uLnTx/>
                <a:uFillTx/>
                <a:latin typeface="Open Sans" panose="020B0606030504020204" pitchFamily="34" charset="0"/>
              </a:rPr>
              <a:t>Caroline Burgess, Enablement Manager – Single Integrated Delivery Organisation at EDF Energy’s Sizewell B Nuclear Power Station, </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rPr>
              <a:t>about Caroline’s varied career across renewables, oil and gas, and most recently nuclear, and the skills she has learned and can now put into practice on a nationally important infrastructure site.</a:t>
            </a:r>
          </a:p>
        </p:txBody>
      </p:sp>
      <p:pic>
        <p:nvPicPr>
          <p:cNvPr id="17" name="Picture 16" descr="A collage of two women&#10;&#10;AI-generated content may be incorrect.">
            <a:extLst>
              <a:ext uri="{FF2B5EF4-FFF2-40B4-BE49-F238E27FC236}">
                <a16:creationId xmlns:a16="http://schemas.microsoft.com/office/drawing/2014/main" id="{B246985C-8DFB-D9EA-FE95-49FBCCA963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051" y="330780"/>
            <a:ext cx="2012244" cy="2012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STERLEFTMARGIN" val="36.36"/>
  <p:tag name="MASTERRIGHTMARGIN" val="36.36"/>
  <p:tag name="MASTERTOPMARGIN" val="122"/>
  <p:tag name="MASTERBOTTOMMARGIN" val="122"/>
  <p:tag name="CUSTMASTERLEFTMARGIN" val="36.36"/>
  <p:tag name="CUSTMASTERRIGHTMARGIN" val="36.36"/>
  <p:tag name="CUSTMASTERTOPMARGIN" val="122"/>
  <p:tag name="CUSTMASTERBOTTOMMARGIN" val="122"/>
  <p:tag name="GUIDESAPPLIEDTO" val="2"/>
  <p:tag name="TITLETOPMARGIN" val="105.8957"/>
  <p:tag name="TITLEBOTTOMMARGIN" val="180.5376"/>
  <p:tag name="FOOTERTOPMARGIN" val="506.393"/>
  <p:tag name="FOOTERBOTTOMMARGIN" val="514.8751"/>
  <p:tag name="MAXCOLS" val="9"/>
  <p:tag name="MAXROWS" val="6"/>
  <p:tag name="MAXGUTTERROW" val="1 cm"/>
  <p:tag name="MAXGUTTERCOL" val="1 cm"/>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2.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7.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8.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heme/theme1.xml><?xml version="1.0" encoding="utf-8"?>
<a:theme xmlns:a="http://schemas.openxmlformats.org/drawingml/2006/main" name="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gb_Presentation_Simple.potx" id="{8E0DA360-F236-4138-A7BF-0DCFAEA57D26}" vid="{B89A6019-997B-4B43-80FC-AEE9894E2072}"/>
    </a:ext>
  </a:extLst>
</a:theme>
</file>

<file path=ppt/theme/theme2.xml><?xml version="1.0" encoding="utf-8"?>
<a:theme xmlns:a="http://schemas.openxmlformats.org/drawingml/2006/main" name="SmartestEnergy">
  <a:themeElements>
    <a:clrScheme name="SmartestEnergy">
      <a:dk1>
        <a:srgbClr val="000000"/>
      </a:dk1>
      <a:lt1>
        <a:sysClr val="window" lastClr="FFFFFF"/>
      </a:lt1>
      <a:dk2>
        <a:srgbClr val="B2FF4D"/>
      </a:dk2>
      <a:lt2>
        <a:srgbClr val="F1F1F2"/>
      </a:lt2>
      <a:accent1>
        <a:srgbClr val="005763"/>
      </a:accent1>
      <a:accent2>
        <a:srgbClr val="8CF303"/>
      </a:accent2>
      <a:accent3>
        <a:srgbClr val="FFDF00"/>
      </a:accent3>
      <a:accent4>
        <a:srgbClr val="00DED4"/>
      </a:accent4>
      <a:accent5>
        <a:srgbClr val="12301F"/>
      </a:accent5>
      <a:accent6>
        <a:srgbClr val="9674F7"/>
      </a:accent6>
      <a:hlink>
        <a:srgbClr val="0563C1"/>
      </a:hlink>
      <a:folHlink>
        <a:srgbClr val="954F72"/>
      </a:folHlink>
    </a:clrScheme>
    <a:fontScheme name="Aeonik">
      <a:majorFont>
        <a:latin typeface="Aeonik"/>
        <a:ea typeface=""/>
        <a:cs typeface=""/>
      </a:majorFont>
      <a:minorFont>
        <a:latin typeface="Aeon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B5B9BA"/>
    </a:custClr>
    <a:custClr name="Custom Color 2">
      <a:srgbClr val="42B000"/>
    </a:custClr>
    <a:custClr name="Custom Color 3">
      <a:srgbClr val="1F52F4"/>
    </a:custClr>
    <a:custClr name="Custom Color 4">
      <a:srgbClr val="4E0099"/>
    </a:custClr>
    <a:custClr name="Custom Color 5">
      <a:srgbClr val="DF74F0"/>
    </a:custClr>
    <a:custClr name="Custom Color 6">
      <a:srgbClr val="E74461"/>
    </a:custClr>
    <a:custClr name="Custom Color 7">
      <a:srgbClr val="F57D07"/>
    </a:custClr>
    <a:custClr name="Custom Color 8">
      <a:srgbClr val="656F7A"/>
    </a:custClr>
  </a:custClrLst>
  <a:extLst>
    <a:ext uri="{05A4C25C-085E-4340-85A3-A5531E510DB2}">
      <thm15:themeFamily xmlns:thm15="http://schemas.microsoft.com/office/thememl/2012/main" name="SmartestEnergy Template_141122 v05.pptx" id="{9D199FDF-A922-40CC-A400-545E8B8B2FCD}" vid="{CF943EAC-9A48-47E8-A77A-FAB37065EAF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2dbd7cd-84ac-4df8-afb9-26df00cab4fc">
      <Terms xmlns="http://schemas.microsoft.com/office/infopath/2007/PartnerControls"/>
    </lcf76f155ced4ddcb4097134ff3c332f>
    <TaxCatchAll xmlns="e5034819-12b6-488c-a54d-bd82838ef3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5BF2B769A79243B2174F0375185F5C" ma:contentTypeVersion="15" ma:contentTypeDescription="Create a new document." ma:contentTypeScope="" ma:versionID="c9a463e2b83d6c9e5cf790357132379f">
  <xsd:schema xmlns:xsd="http://www.w3.org/2001/XMLSchema" xmlns:xs="http://www.w3.org/2001/XMLSchema" xmlns:p="http://schemas.microsoft.com/office/2006/metadata/properties" xmlns:ns2="c2dbd7cd-84ac-4df8-afb9-26df00cab4fc" xmlns:ns3="e5034819-12b6-488c-a54d-bd82838ef36d" targetNamespace="http://schemas.microsoft.com/office/2006/metadata/properties" ma:root="true" ma:fieldsID="3a33d522e694ded58fe11d37aa6ffa51" ns2:_="" ns3:_="">
    <xsd:import namespace="c2dbd7cd-84ac-4df8-afb9-26df00cab4fc"/>
    <xsd:import namespace="e5034819-12b6-488c-a54d-bd82838ef3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bd7cd-84ac-4df8-afb9-26df00cab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53e766b-a1f0-494d-adab-26c67826b5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034819-12b6-488c-a54d-bd82838ef3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a93ccf-d655-4831-aee2-a23464a0ffd4}" ma:internalName="TaxCatchAll" ma:showField="CatchAllData" ma:web="e5034819-12b6-488c-a54d-bd82838ef3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D3C02-1A70-4CED-95F6-0E0E411A8022}">
  <ds:schemaRefs>
    <ds:schemaRef ds:uri="http://schemas.microsoft.com/sharepoint/v3/contenttype/forms"/>
  </ds:schemaRefs>
</ds:datastoreItem>
</file>

<file path=customXml/itemProps2.xml><?xml version="1.0" encoding="utf-8"?>
<ds:datastoreItem xmlns:ds="http://schemas.openxmlformats.org/officeDocument/2006/customXml" ds:itemID="{F3FEC830-6D5A-4FF7-8DF0-6BB73E180064}">
  <ds:schemaRef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c2dbd7cd-84ac-4df8-afb9-26df00cab4fc"/>
    <ds:schemaRef ds:uri="e5034819-12b6-488c-a54d-bd82838ef36d"/>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9FAB190-7E1A-4236-9434-EB3B48AC68BA}">
  <ds:schemaRefs>
    <ds:schemaRef ds:uri="c2dbd7cd-84ac-4df8-afb9-26df00cab4fc"/>
    <ds:schemaRef ds:uri="e5034819-12b6-488c-a54d-bd82838ef3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en-gb_Presentation_Simple</Template>
  <TotalTime>0</TotalTime>
  <Words>1773</Words>
  <Application>Microsoft Office PowerPoint</Application>
  <PresentationFormat>Widescreen</PresentationFormat>
  <Paragraphs>152</Paragraphs>
  <Slides>32</Slides>
  <Notes>27</Notes>
  <HiddenSlides>5</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32</vt:i4>
      </vt:variant>
    </vt:vector>
  </HeadingPairs>
  <TitlesOfParts>
    <vt:vector size="53" baseType="lpstr">
      <vt:lpstr>Aeonik</vt:lpstr>
      <vt:lpstr>Aeonik Light</vt:lpstr>
      <vt:lpstr>Aptos</vt:lpstr>
      <vt:lpstr>Aptos Display</vt:lpstr>
      <vt:lpstr>Arial</vt:lpstr>
      <vt:lpstr>Calibri</vt:lpstr>
      <vt:lpstr>Calibri Light</vt:lpstr>
      <vt:lpstr>Century Gothic</vt:lpstr>
      <vt:lpstr>Monserrat</vt:lpstr>
      <vt:lpstr>Montserrat</vt:lpstr>
      <vt:lpstr>Montserrat </vt:lpstr>
      <vt:lpstr>Open Sans</vt:lpstr>
      <vt:lpstr>Roboto</vt:lpstr>
      <vt:lpstr>Segoe UI Emoji</vt:lpstr>
      <vt:lpstr>Symbol</vt:lpstr>
      <vt:lpstr>Wingdings</vt:lpstr>
      <vt:lpstr>Office Theme</vt:lpstr>
      <vt:lpstr>SmartestEnergy</vt:lpstr>
      <vt:lpstr>1_Office Theme</vt:lpstr>
      <vt:lpstr>2_Office Theme</vt:lpstr>
      <vt:lpstr>3_Office Theme</vt:lpstr>
      <vt:lpstr>PowerPoint Presentation</vt:lpstr>
      <vt:lpstr>PowerPoint Presentation</vt:lpstr>
      <vt:lpstr>PowerPoint Presentation</vt:lpstr>
      <vt:lpstr>WUN</vt:lpstr>
      <vt:lpstr>PowerPoint Presentation</vt:lpstr>
      <vt:lpstr>PowerPoint Presentation</vt:lpstr>
      <vt:lpstr>PowerPoint Presentation</vt:lpstr>
      <vt:lpstr>Join the free WUN Mentoring Programme</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Ibbotson, Kat</dc:creator>
  <cp:keywords>en_gb_v1_0</cp:keywords>
  <cp:lastModifiedBy>Stichling Julia</cp:lastModifiedBy>
  <cp:revision>5</cp:revision>
  <dcterms:created xsi:type="dcterms:W3CDTF">2025-02-18T10:49:20Z</dcterms:created>
  <dcterms:modified xsi:type="dcterms:W3CDTF">2025-06-02T19:27:02Z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1.0.1</vt:lpwstr>
  </property>
  <property fmtid="{D5CDD505-2E9C-101B-9397-08002B2CF9AE}" pid="3" name="ContentTypeId">
    <vt:lpwstr>0x010100705BF2B769A79243B2174F0375185F5C</vt:lpwstr>
  </property>
  <property fmtid="{D5CDD505-2E9C-101B-9397-08002B2CF9AE}" pid="4" name="MSIP_Label_c12c57fa-0544-492d-b61d-6faf4a3476ab_Enabled">
    <vt:lpwstr>true</vt:lpwstr>
  </property>
  <property fmtid="{D5CDD505-2E9C-101B-9397-08002B2CF9AE}" pid="5" name="MSIP_Label_c12c57fa-0544-492d-b61d-6faf4a3476ab_SetDate">
    <vt:lpwstr>2025-03-05T13:17:35Z</vt:lpwstr>
  </property>
  <property fmtid="{D5CDD505-2E9C-101B-9397-08002B2CF9AE}" pid="6" name="MSIP_Label_c12c57fa-0544-492d-b61d-6faf4a3476ab_Method">
    <vt:lpwstr>Standard</vt:lpwstr>
  </property>
  <property fmtid="{D5CDD505-2E9C-101B-9397-08002B2CF9AE}" pid="7" name="MSIP_Label_c12c57fa-0544-492d-b61d-6faf4a3476ab_Name">
    <vt:lpwstr>Internal</vt:lpwstr>
  </property>
  <property fmtid="{D5CDD505-2E9C-101B-9397-08002B2CF9AE}" pid="8" name="MSIP_Label_c12c57fa-0544-492d-b61d-6faf4a3476ab_SiteId">
    <vt:lpwstr>6a673392-36af-4da3-9584-e4cf3a42fa76</vt:lpwstr>
  </property>
  <property fmtid="{D5CDD505-2E9C-101B-9397-08002B2CF9AE}" pid="9" name="MSIP_Label_c12c57fa-0544-492d-b61d-6faf4a3476ab_ActionId">
    <vt:lpwstr>4296443a-780d-42f5-b8e8-d5eb1acea99f</vt:lpwstr>
  </property>
  <property fmtid="{D5CDD505-2E9C-101B-9397-08002B2CF9AE}" pid="10" name="MSIP_Label_c12c57fa-0544-492d-b61d-6faf4a3476ab_ContentBits">
    <vt:lpwstr>0</vt:lpwstr>
  </property>
  <property fmtid="{D5CDD505-2E9C-101B-9397-08002B2CF9AE}" pid="11" name="MSIP_Label_c12c57fa-0544-492d-b61d-6faf4a3476ab_Tag">
    <vt:lpwstr>10, 3, 0, 1</vt:lpwstr>
  </property>
  <property fmtid="{D5CDD505-2E9C-101B-9397-08002B2CF9AE}" pid="12" name="MediaServiceImageTags">
    <vt:lpwstr/>
  </property>
</Properties>
</file>