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image77.jpg" ContentType="image/jpeg"/>
  <Override PartName="/ppt/media/image84.jpg" ContentType="image/jpeg"/>
  <Override PartName="/ppt/notesSlides/notesSlide1.xml" ContentType="application/vnd.openxmlformats-officedocument.presentationml.notesSlide+xml"/>
  <Override PartName="/ppt/media/image86.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5.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28.jpg" ContentType="image/jpeg"/>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4"/>
    <p:sldMasterId id="2147483823" r:id="rId5"/>
    <p:sldMasterId id="2147483857" r:id="rId6"/>
    <p:sldMasterId id="2147483869" r:id="rId7"/>
  </p:sldMasterIdLst>
  <p:notesMasterIdLst>
    <p:notesMasterId r:id="rId32"/>
  </p:notesMasterIdLst>
  <p:sldIdLst>
    <p:sldId id="2147469650" r:id="rId8"/>
    <p:sldId id="2147469630" r:id="rId9"/>
    <p:sldId id="2147469664" r:id="rId10"/>
    <p:sldId id="257" r:id="rId11"/>
    <p:sldId id="2147469651" r:id="rId12"/>
    <p:sldId id="2146847892" r:id="rId13"/>
    <p:sldId id="2147469631" r:id="rId14"/>
    <p:sldId id="280" r:id="rId15"/>
    <p:sldId id="2147469657" r:id="rId16"/>
    <p:sldId id="2147469611" r:id="rId17"/>
    <p:sldId id="1049" r:id="rId18"/>
    <p:sldId id="1050" r:id="rId19"/>
    <p:sldId id="1063" r:id="rId20"/>
    <p:sldId id="2146847914" r:id="rId21"/>
    <p:sldId id="2147469607" r:id="rId22"/>
    <p:sldId id="2147469610" r:id="rId23"/>
    <p:sldId id="2147469653" r:id="rId24"/>
    <p:sldId id="2146847839" r:id="rId25"/>
    <p:sldId id="2147469647" r:id="rId26"/>
    <p:sldId id="2147469668" r:id="rId27"/>
    <p:sldId id="2147469665" r:id="rId28"/>
    <p:sldId id="2147469666" r:id="rId29"/>
    <p:sldId id="2147469667" r:id="rId30"/>
    <p:sldId id="2147469652" r:id="rId31"/>
  </p:sldIdLst>
  <p:sldSz cx="12192000" cy="6858000"/>
  <p:notesSz cx="6858000" cy="9144000"/>
  <p:custDataLst>
    <p:tags r:id="rId33"/>
  </p:custData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guidance" id="{6D78092A-E549-4357-9443-D1DEA2304217}">
          <p14:sldIdLst/>
        </p14:section>
        <p14:section name="Simple slide deck" id="{8C8AAB05-82A4-4BC6-9D3B-F8334241BD82}">
          <p14:sldIdLst>
            <p14:sldId id="2147469650"/>
            <p14:sldId id="2147469630"/>
            <p14:sldId id="2147469664"/>
            <p14:sldId id="257"/>
            <p14:sldId id="2147469651"/>
            <p14:sldId id="2146847892"/>
            <p14:sldId id="2147469631"/>
            <p14:sldId id="280"/>
            <p14:sldId id="2147469657"/>
            <p14:sldId id="2147469611"/>
            <p14:sldId id="1049"/>
            <p14:sldId id="1050"/>
            <p14:sldId id="1063"/>
            <p14:sldId id="2146847914"/>
            <p14:sldId id="2147469607"/>
            <p14:sldId id="2147469610"/>
            <p14:sldId id="2147469653"/>
            <p14:sldId id="2146847839"/>
            <p14:sldId id="2147469647"/>
            <p14:sldId id="2147469668"/>
            <p14:sldId id="2147469665"/>
            <p14:sldId id="2147469666"/>
            <p14:sldId id="2147469667"/>
            <p14:sldId id="21474696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255DF-FA80-7846-85A7-BBC2A4F72AF0}" type="datetimeFigureOut">
              <a:rPr lang="en-GB" smtClean="0"/>
              <a:t>02/06/2025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60270-B91B-F943-996A-5642B4602F52}" type="slidenum">
              <a:rPr lang="en-GB" smtClean="0"/>
              <a:t>‹#›</a:t>
            </a:fld>
            <a:endParaRPr lang="en-GB"/>
          </a:p>
        </p:txBody>
      </p:sp>
    </p:spTree>
    <p:extLst>
      <p:ext uri="{BB962C8B-B14F-4D97-AF65-F5344CB8AC3E}">
        <p14:creationId xmlns:p14="http://schemas.microsoft.com/office/powerpoint/2010/main" val="31498170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688B-F83E-6062-BBC6-077A79730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12773-7B1C-7972-4FC8-8C6AD5FE4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F0B2C-0BE1-FC00-DB06-6687E5DEF5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82D510-190D-B671-5B2F-70D744C54D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08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3A905-78DB-C676-A27B-DF375EBAA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05A79-EF7A-65F0-E1D6-C60649A79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8A2AA-A354-91B0-3817-8A9B6E30D0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F03BAE-5023-A223-CCDC-7F1FF8B3A7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542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57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72C46-1BD6-4631-096A-8C64E5E48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C45D1-E1CB-8462-466A-61760F02C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12C06-28F2-B505-6B8E-AB3FC334B8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56626D-88F4-72FB-A0D2-60642FE10C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969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1B496-9EDA-1EB1-0870-8868BF8EC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B5360-E07B-1752-C82B-5B22C9652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064A8-328E-723A-661B-173944FF48F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7651E82-7B4F-D33A-46DC-80DBAF2A28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996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D6571-1125-7171-2640-22261640D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79858-A632-588F-ABB4-A24740632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54591-6AB1-488A-C45E-5E98CC99703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BD6C53-6651-53D9-3783-8729DFC606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105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7A778-14AD-E838-27BB-8E936FA01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63774-1F0C-7987-92D4-78EF59823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125E2-1082-DC1B-CE95-01B129F965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B8FFFCF-F502-1288-BC73-EF9BE87A1AE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085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C2F4D-0534-8DD9-14CA-442ECE6E5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FFB40-417E-6B27-3F40-BB9F30D9A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C9C9B-3F1F-FE23-6260-93FBE0E55ED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A8F9FAB-3AA3-2340-9660-4030D272E03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6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85104-80FF-8ADC-7E8F-BBDF0BBB4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6261D-56CB-B7BE-2368-4B81368AD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582A3-7437-25C1-CBAC-3177C99554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D3714B-5F40-82E2-25AF-D08D682A8C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43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7F746B-B6D6-49C6-8451-288430D314B9}" type="slidenum">
              <a:rPr lang="en-GB" smtClean="0"/>
              <a:t>4</a:t>
            </a:fld>
            <a:endParaRPr lang="en-GB"/>
          </a:p>
        </p:txBody>
      </p:sp>
    </p:spTree>
    <p:extLst>
      <p:ext uri="{BB962C8B-B14F-4D97-AF65-F5344CB8AC3E}">
        <p14:creationId xmlns:p14="http://schemas.microsoft.com/office/powerpoint/2010/main" val="48852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9C8C-E640-DCDE-CCF5-83782F110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8FF8E-7F62-7280-644C-C641CBABF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C19F9-A1F1-D454-EC9A-10C1971382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329FE33-B027-C7E9-F345-7FDF80A1D7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8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C3461-35FD-7D1F-4EEC-462128676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ACE0A-71BF-3D6C-00ED-D930B2EFC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C7DAA-534D-0D13-3F45-1DA2E08F20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0288CA7-7AC9-179C-FD7A-2E19033947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538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E54272B-1A14-4FDC-ACFE-1DC3268A0A66}"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804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2FC6F-098E-8392-E892-D67AC54C2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28E54-0D8C-301F-A078-2D9DF90A4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5A9E6-0071-380E-E355-3574D22D65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4148F7-29FF-DDE3-F10D-FAA822A295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29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0063D-7221-E2CF-409D-81866DB8F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DC051-0382-94E2-074C-EAE363C1D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EFDBB-A735-BDEA-4273-F333B83784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830A46-3CB1-6AA8-B184-4BDE8B4D353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999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2EAF1-E643-CC31-C3C2-37E75D19C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7482F-5235-9756-E9BC-E44E2DAD2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20791-A1EC-16CF-6F63-141AE38744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5B05E4E-A980-8333-7DAE-0DA0BF703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753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A07EBC5-4080-1670-4BA3-EC5161A2746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
        <p:nvSpPr>
          <p:cNvPr id="2" name="Title 1"/>
          <p:cNvSpPr>
            <a:spLocks noGrp="1"/>
          </p:cNvSpPr>
          <p:nvPr>
            <p:ph type="ctrTitle" hasCustomPrompt="1"/>
          </p:nvPr>
        </p:nvSpPr>
        <p:spPr>
          <a:xfrm>
            <a:off x="340283" y="2886513"/>
            <a:ext cx="5476695" cy="1248291"/>
          </a:xfrm>
        </p:spPr>
        <p:txBody>
          <a:bodyPr anchor="ctr"/>
          <a:lstStyle>
            <a:lvl1pPr algn="l">
              <a:lnSpc>
                <a:spcPct val="75000"/>
              </a:lnSpc>
              <a:defRPr sz="5250" cap="all" spc="0" baseline="0">
                <a:solidFill>
                  <a:schemeClr val="tx1"/>
                </a:solidFill>
              </a:defRPr>
            </a:lvl1pPr>
          </a:lstStyle>
          <a:p>
            <a:r>
              <a:rPr lang="en-GB"/>
              <a:t>Click to edit title style</a:t>
            </a:r>
          </a:p>
        </p:txBody>
      </p:sp>
      <p:sp>
        <p:nvSpPr>
          <p:cNvPr id="9" name="Text Placeholder 8">
            <a:extLst>
              <a:ext uri="{FF2B5EF4-FFF2-40B4-BE49-F238E27FC236}">
                <a16:creationId xmlns:a16="http://schemas.microsoft.com/office/drawing/2014/main" id="{905E279B-52AE-D647-B85A-157AF4C09E70}"/>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6" name="Text Placeholder 5">
            <a:extLst>
              <a:ext uri="{FF2B5EF4-FFF2-40B4-BE49-F238E27FC236}">
                <a16:creationId xmlns:a16="http://schemas.microsoft.com/office/drawing/2014/main" id="{C5350722-5A38-70CC-6633-DA75790A586E}"/>
              </a:ext>
            </a:extLst>
          </p:cNvPr>
          <p:cNvSpPr>
            <a:spLocks noGrp="1"/>
          </p:cNvSpPr>
          <p:nvPr>
            <p:ph type="body" sz="quarter" idx="13"/>
          </p:nvPr>
        </p:nvSpPr>
        <p:spPr>
          <a:xfrm>
            <a:off x="332345" y="6191100"/>
            <a:ext cx="5484634" cy="324000"/>
          </a:xfrm>
          <a:noFill/>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10" name="Picture Placeholder 9">
            <a:extLst>
              <a:ext uri="{FF2B5EF4-FFF2-40B4-BE49-F238E27FC236}">
                <a16:creationId xmlns:a16="http://schemas.microsoft.com/office/drawing/2014/main" id="{8F41D3CF-A8B4-C9A7-5124-83BBE4C3E786}"/>
              </a:ext>
            </a:extLst>
          </p:cNvPr>
          <p:cNvSpPr>
            <a:spLocks noGrp="1"/>
          </p:cNvSpPr>
          <p:nvPr>
            <p:ph type="pic" sz="quarter" idx="11"/>
          </p:nvPr>
        </p:nvSpPr>
        <p:spPr>
          <a:xfrm>
            <a:off x="6096000" y="0"/>
            <a:ext cx="6096000" cy="6858000"/>
          </a:xfrm>
          <a:noFill/>
        </p:spPr>
        <p:txBody>
          <a:bodyPr anchor="ctr"/>
          <a:lstStyle>
            <a:lvl1pPr algn="ctr">
              <a:defRPr>
                <a:solidFill>
                  <a:schemeClr val="tx1"/>
                </a:solidFill>
              </a:defRPr>
            </a:lvl1pPr>
          </a:lstStyle>
          <a:p>
            <a:r>
              <a:rPr lang="en-US"/>
              <a:t>Click icon to add picture</a:t>
            </a:r>
            <a:endParaRPr lang="en-GB"/>
          </a:p>
        </p:txBody>
      </p:sp>
      <p:pic>
        <p:nvPicPr>
          <p:cNvPr id="3" name="Graphic 2">
            <a:extLst>
              <a:ext uri="{FF2B5EF4-FFF2-40B4-BE49-F238E27FC236}">
                <a16:creationId xmlns:a16="http://schemas.microsoft.com/office/drawing/2014/main" id="{433455B9-E010-53C8-0D32-5BE419E93AF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Tree>
    <p:extLst>
      <p:ext uri="{BB962C8B-B14F-4D97-AF65-F5344CB8AC3E}">
        <p14:creationId xmlns:p14="http://schemas.microsoft.com/office/powerpoint/2010/main" val="37848024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66A86-6960-D449-0CEA-AAAE911728BD}"/>
              </a:ext>
            </a:extLst>
          </p:cNvPr>
          <p:cNvSpPr>
            <a:spLocks noGrp="1"/>
          </p:cNvSpPr>
          <p:nvPr>
            <p:ph type="title"/>
          </p:nvPr>
        </p:nvSpPr>
        <p:spPr>
          <a:xfrm>
            <a:off x="342900" y="1373188"/>
            <a:ext cx="4937125" cy="97200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FE2351FD-FE2D-1BBF-33F0-19340A16F18F}"/>
              </a:ext>
            </a:extLst>
          </p:cNvPr>
          <p:cNvSpPr>
            <a:spLocks noGrp="1"/>
          </p:cNvSpPr>
          <p:nvPr>
            <p:ph sz="quarter" idx="18"/>
          </p:nvPr>
        </p:nvSpPr>
        <p:spPr>
          <a:xfrm>
            <a:off x="342900" y="2400300"/>
            <a:ext cx="4937716" cy="3766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Background Picture Placeholder 3">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a:p>
        </p:txBody>
      </p:sp>
      <p:sp>
        <p:nvSpPr>
          <p:cNvPr id="7" name="Slide Number Placeholder 6">
            <a:extLst>
              <a:ext uri="{FF2B5EF4-FFF2-40B4-BE49-F238E27FC236}">
                <a16:creationId xmlns:a16="http://schemas.microsoft.com/office/drawing/2014/main" id="{93F6506C-1FA3-581E-2A5F-206FDE58060C}"/>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6709735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Lef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80ACBA-0354-0A33-8082-507F09EA02C1}"/>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a:p>
        </p:txBody>
      </p:sp>
      <p:sp>
        <p:nvSpPr>
          <p:cNvPr id="3" name="Text Placeholder 24">
            <a:extLst>
              <a:ext uri="{FF2B5EF4-FFF2-40B4-BE49-F238E27FC236}">
                <a16:creationId xmlns:a16="http://schemas.microsoft.com/office/drawing/2014/main" id="{378B3444-7F72-C718-8260-6F9A807D686F}"/>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2" name="Title 1">
            <a:extLst>
              <a:ext uri="{FF2B5EF4-FFF2-40B4-BE49-F238E27FC236}">
                <a16:creationId xmlns:a16="http://schemas.microsoft.com/office/drawing/2014/main" id="{B2851B6D-B0CF-571D-E97D-015B7EB230E0}"/>
              </a:ext>
            </a:extLst>
          </p:cNvPr>
          <p:cNvSpPr>
            <a:spLocks noGrp="1"/>
          </p:cNvSpPr>
          <p:nvPr>
            <p:ph type="title"/>
          </p:nvPr>
        </p:nvSpPr>
        <p:spPr>
          <a:xfrm>
            <a:off x="6910388" y="1373188"/>
            <a:ext cx="4938711" cy="972000"/>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a:t>WSP | Footer goes here | Date</a:t>
            </a:r>
          </a:p>
        </p:txBody>
      </p:sp>
    </p:spTree>
    <p:extLst>
      <p:ext uri="{BB962C8B-B14F-4D97-AF65-F5344CB8AC3E}">
        <p14:creationId xmlns:p14="http://schemas.microsoft.com/office/powerpoint/2010/main" val="3074559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Image Top">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Tree>
    <p:extLst>
      <p:ext uri="{BB962C8B-B14F-4D97-AF65-F5344CB8AC3E}">
        <p14:creationId xmlns:p14="http://schemas.microsoft.com/office/powerpoint/2010/main" val="3033590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 Imag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a:t>WSP | Footer goes here | Date</a:t>
            </a:r>
          </a:p>
        </p:txBody>
      </p:sp>
    </p:spTree>
    <p:extLst>
      <p:ext uri="{BB962C8B-B14F-4D97-AF65-F5344CB8AC3E}">
        <p14:creationId xmlns:p14="http://schemas.microsoft.com/office/powerpoint/2010/main" val="13474639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C014-6AE0-EDD0-46E5-FDE1863D735E}"/>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9230866"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11377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x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0F7-3698-BF02-027A-B8691F7F5FE6}"/>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8C903D41-3A63-4C1C-7220-484463B02134}"/>
              </a:ext>
            </a:extLst>
          </p:cNvPr>
          <p:cNvSpPr>
            <a:spLocks noGrp="1"/>
          </p:cNvSpPr>
          <p:nvPr>
            <p:ph type="pic" sz="quarter" idx="21"/>
          </p:nvPr>
        </p:nvSpPr>
        <p:spPr>
          <a:xfrm>
            <a:off x="2315103"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19" name="Text Placeholder 15">
            <a:extLst>
              <a:ext uri="{FF2B5EF4-FFF2-40B4-BE49-F238E27FC236}">
                <a16:creationId xmlns:a16="http://schemas.microsoft.com/office/drawing/2014/main" id="{6B6AB55B-6C6F-2BCE-35FD-F6AD9943AC93}"/>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4288997"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A51B3833-10C6-CAA5-FBA5-5C579BA99F2A}"/>
              </a:ext>
            </a:extLst>
          </p:cNvPr>
          <p:cNvSpPr>
            <a:spLocks noGrp="1"/>
          </p:cNvSpPr>
          <p:nvPr>
            <p:ph type="pic" sz="quarter" idx="27"/>
          </p:nvPr>
        </p:nvSpPr>
        <p:spPr>
          <a:xfrm>
            <a:off x="8241424"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2" name="Text Placeholder 15">
            <a:extLst>
              <a:ext uri="{FF2B5EF4-FFF2-40B4-BE49-F238E27FC236}">
                <a16:creationId xmlns:a16="http://schemas.microsoft.com/office/drawing/2014/main" id="{06306560-C9B2-B79F-457A-7ACA07085CD1}"/>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10218106"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11205327" y="6407378"/>
            <a:ext cx="643773" cy="107722"/>
          </a:xfrm>
        </p:spPr>
        <p:txBody>
          <a:bodyPr/>
          <a:lstStyle/>
          <a:p>
            <a:fld id="{91D568E7-61F5-D04E-995D-81EF41C01A2A}" type="slidenum">
              <a:rPr lang="en-GB" smtClean="0"/>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25475663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x4)">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1984419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x1)">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a:t>Name</a:t>
            </a:r>
            <a:br>
              <a:rPr lang="en-GB"/>
            </a:br>
            <a:r>
              <a:rPr lang="en-GB"/>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D79AD20B-1215-4D52-70E0-79FBD9111220}"/>
              </a:ext>
              <a:ext uri="{C183D7F6-B498-43B3-948B-1728B52AA6E4}">
                <adec:decorative xmlns:adec="http://schemas.microsoft.com/office/drawing/2017/decorative" val="0"/>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en-GB"/>
              <a:t>WSP | Footer goes here | Date</a:t>
            </a:r>
          </a:p>
        </p:txBody>
      </p:sp>
      <p:pic>
        <p:nvPicPr>
          <p:cNvPr id="2" name="Graphic 1">
            <a:extLst>
              <a:ext uri="{FF2B5EF4-FFF2-40B4-BE49-F238E27FC236}">
                <a16:creationId xmlns:a16="http://schemas.microsoft.com/office/drawing/2014/main" id="{E2FA173A-5DD3-09E2-673F-94173F0A9DC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3358844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roject 1">
    <p:bg>
      <p:bgRef idx="1001">
        <a:schemeClr val="bg1"/>
      </p:bgRef>
    </p:bg>
    <p:spTree>
      <p:nvGrpSpPr>
        <p:cNvPr id="1" name=""/>
        <p:cNvGrpSpPr/>
        <p:nvPr/>
      </p:nvGrpSpPr>
      <p:grpSpPr>
        <a:xfrm>
          <a:off x="0" y="0"/>
          <a:ext cx="0" cy="0"/>
          <a:chOff x="0" y="0"/>
          <a:chExt cx="0" cy="0"/>
        </a:xfrm>
      </p:grpSpPr>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chemeClr val="accent1"/>
          </a:solidFill>
          <a:ln w="12700" cap="flat">
            <a:noFill/>
            <a:prstDash val="solid"/>
            <a:miter/>
          </a:ln>
        </p:spPr>
        <p:txBody>
          <a:bodyPr rtlCol="0" anchor="ctr"/>
          <a:lstStyle/>
          <a:p>
            <a:endParaRPr lang="en-GB" sz="90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577510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ject 2">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5777" y="1030288"/>
            <a:ext cx="3600974" cy="4452937"/>
          </a:xfrm>
        </p:spPr>
        <p:txBody>
          <a:bodyPr/>
          <a:lstStyle>
            <a:lvl1pPr algn="ctr">
              <a:defRPr>
                <a:solidFill>
                  <a:schemeClr val="tx1"/>
                </a:solidFill>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3353" y="1030288"/>
            <a:ext cx="3948646" cy="4452937"/>
          </a:xfrm>
        </p:spPr>
        <p:txBody>
          <a:bodyPr/>
          <a:lstStyle>
            <a:lvl1pPr algn="ctr">
              <a:defRPr>
                <a:solidFill>
                  <a:schemeClr val="tx1"/>
                </a:solidFill>
              </a:defRPr>
            </a:lvl1pPr>
          </a:lstStyle>
          <a:p>
            <a:r>
              <a:rPr lang="en-US"/>
              <a:t>Click icon to add picture</a:t>
            </a:r>
            <a:endParaRPr lang="en-GB"/>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4949075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9AAA0281-F474-80E6-3C0C-23138CEDCFC1}"/>
              </a:ext>
            </a:extLst>
          </p:cNvPr>
          <p:cNvSpPr>
            <a:spLocks noGrp="1"/>
          </p:cNvSpPr>
          <p:nvPr>
            <p:ph type="body" sz="quarter" idx="12" hasCustomPrompt="1"/>
            <p:custDataLst>
              <p:tags r:id="rId1"/>
            </p:custDataLst>
          </p:nvPr>
        </p:nvSpPr>
        <p:spPr>
          <a:xfrm>
            <a:off x="7084896" y="32688"/>
            <a:ext cx="4818577" cy="1213666"/>
          </a:xfrm>
        </p:spPr>
        <p:txBody>
          <a:bodyPr wrap="square">
            <a:spAutoFit/>
          </a:bodyPr>
          <a:lstStyle>
            <a:lvl1pPr marL="0" indent="0">
              <a:lnSpc>
                <a:spcPct val="75000"/>
              </a:lnSpc>
              <a:spcBef>
                <a:spcPts val="0"/>
              </a:spcBef>
              <a:spcAft>
                <a:spcPts val="0"/>
              </a:spcAft>
              <a:buNone/>
              <a:defRPr sz="5250" b="1" cap="all" spc="-75" baseline="0">
                <a:solidFill>
                  <a:schemeClr val="tx1"/>
                </a:solidFill>
              </a:defRPr>
            </a:lvl1pPr>
            <a:lvl2pPr marL="0" indent="0">
              <a:lnSpc>
                <a:spcPct val="75000"/>
              </a:lnSpc>
              <a:spcBef>
                <a:spcPts val="0"/>
              </a:spcBef>
              <a:spcAft>
                <a:spcPts val="0"/>
              </a:spcAft>
              <a:buFont typeface="Arial" panose="020B0604020202020204" pitchFamily="34" charset="0"/>
              <a:buNone/>
              <a:defRPr sz="5250" b="1" cap="all" spc="-75" baseline="0">
                <a:solidFill>
                  <a:schemeClr val="accent1"/>
                </a:solidFill>
              </a:defRPr>
            </a:lvl2pPr>
            <a:lvl3pPr>
              <a:lnSpc>
                <a:spcPct val="97000"/>
              </a:lnSpc>
              <a:spcBef>
                <a:spcPts val="0"/>
              </a:spcBef>
              <a:spcAft>
                <a:spcPts val="0"/>
              </a:spcAft>
              <a:defRPr sz="1500">
                <a:solidFill>
                  <a:schemeClr val="bg1"/>
                </a:solidFill>
              </a:defRPr>
            </a:lvl3pPr>
            <a:lvl4pPr>
              <a:lnSpc>
                <a:spcPct val="97000"/>
              </a:lnSpc>
              <a:spcBef>
                <a:spcPts val="0"/>
              </a:spcBef>
              <a:spcAft>
                <a:spcPts val="0"/>
              </a:spcAft>
              <a:defRPr sz="1500">
                <a:solidFill>
                  <a:schemeClr val="bg1"/>
                </a:solidFill>
              </a:defRPr>
            </a:lvl4pPr>
            <a:lvl5pPr>
              <a:lnSpc>
                <a:spcPct val="97000"/>
              </a:lnSpc>
              <a:spcBef>
                <a:spcPts val="0"/>
              </a:spcBef>
              <a:spcAft>
                <a:spcPts val="0"/>
              </a:spcAft>
              <a:defRPr sz="1500">
                <a:solidFill>
                  <a:schemeClr val="bg1"/>
                </a:solidFill>
              </a:defRPr>
            </a:lvl5pPr>
          </a:lstStyle>
          <a:p>
            <a:pPr lvl="0"/>
            <a:r>
              <a:rPr lang="en-GB"/>
              <a:t>Level 1 text</a:t>
            </a:r>
          </a:p>
          <a:p>
            <a:pPr lvl="1"/>
            <a:r>
              <a:rPr lang="en-GB"/>
              <a:t>Level 2 text</a:t>
            </a:r>
          </a:p>
        </p:txBody>
      </p:sp>
      <p:sp>
        <p:nvSpPr>
          <p:cNvPr id="8" name="Picture Placeholder 7">
            <a:extLst>
              <a:ext uri="{FF2B5EF4-FFF2-40B4-BE49-F238E27FC236}">
                <a16:creationId xmlns:a16="http://schemas.microsoft.com/office/drawing/2014/main" id="{AA153A70-D027-2663-C177-298A71E6B573}"/>
              </a:ext>
            </a:extLst>
          </p:cNvPr>
          <p:cNvSpPr>
            <a:spLocks noGrp="1"/>
          </p:cNvSpPr>
          <p:nvPr>
            <p:ph type="pic" sz="quarter" idx="25"/>
          </p:nvPr>
        </p:nvSpPr>
        <p:spPr>
          <a:xfrm>
            <a:off x="0" y="0"/>
            <a:ext cx="6096000" cy="6848416"/>
          </a:xfrm>
        </p:spPr>
        <p:txBody>
          <a:bodyPr bIns="2808000" anchor="b"/>
          <a:lstStyle>
            <a:lvl1pPr algn="ctr">
              <a:defRPr/>
            </a:lvl1pPr>
          </a:lstStyle>
          <a:p>
            <a:r>
              <a:rPr lang="en-US"/>
              <a:t>Click icon to add picture</a:t>
            </a:r>
            <a:endParaRPr lang="en-GB"/>
          </a:p>
        </p:txBody>
      </p:sp>
      <p:sp>
        <p:nvSpPr>
          <p:cNvPr id="10" name="Text Placeholder 24">
            <a:extLst>
              <a:ext uri="{FF2B5EF4-FFF2-40B4-BE49-F238E27FC236}">
                <a16:creationId xmlns:a16="http://schemas.microsoft.com/office/drawing/2014/main" id="{5D326B1D-29CB-7092-8DA7-97156A5A3CBA}"/>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GB"/>
              <a:t>  </a:t>
            </a:r>
          </a:p>
        </p:txBody>
      </p:sp>
      <p:sp>
        <p:nvSpPr>
          <p:cNvPr id="4" name="Text Placeholder 8">
            <a:extLst>
              <a:ext uri="{FF2B5EF4-FFF2-40B4-BE49-F238E27FC236}">
                <a16:creationId xmlns:a16="http://schemas.microsoft.com/office/drawing/2014/main" id="{E0394D99-CBE8-1F34-3C20-31ABE2227F4A}"/>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3" name="Text Placeholder 5">
            <a:extLst>
              <a:ext uri="{FF2B5EF4-FFF2-40B4-BE49-F238E27FC236}">
                <a16:creationId xmlns:a16="http://schemas.microsoft.com/office/drawing/2014/main" id="{CB3874C6-B4DF-BE1A-7681-7CD6889A4571}"/>
              </a:ext>
            </a:extLst>
          </p:cNvPr>
          <p:cNvSpPr>
            <a:spLocks noGrp="1"/>
          </p:cNvSpPr>
          <p:nvPr>
            <p:ph type="body" sz="quarter" idx="13"/>
          </p:nvPr>
        </p:nvSpPr>
        <p:spPr>
          <a:xfrm>
            <a:off x="332345" y="6192000"/>
            <a:ext cx="5484634" cy="324000"/>
          </a:xfrm>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4284006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oC, Agenda">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89138"/>
            <a:ext cx="11506199" cy="972000"/>
          </a:xfrm>
        </p:spPr>
        <p:txBody>
          <a:bodyPr/>
          <a:lstStyle/>
          <a:p>
            <a:r>
              <a:rPr lang="en-US"/>
              <a:t>Click to edit Master title style</a:t>
            </a:r>
            <a:endParaRPr lang="en-GB"/>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59702"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59702"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59702"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41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41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41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2300"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2300"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2300"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4" name="Guides">
            <a:extLst>
              <a:ext uri="{FF2B5EF4-FFF2-40B4-BE49-F238E27FC236}">
                <a16:creationId xmlns:a16="http://schemas.microsoft.com/office/drawing/2014/main" id="{49E7643B-1D1A-2DE1-619E-99FEA9492F27}"/>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1583212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ne Content_D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158540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_Dark">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D57FF-2311-685F-E90F-AE5230D31DE5}"/>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69B30820-C7F7-14D4-D2E5-1E457033C945}"/>
              </a:ext>
            </a:extLst>
          </p:cNvPr>
          <p:cNvSpPr>
            <a:spLocks noGrp="1"/>
          </p:cNvSpPr>
          <p:nvPr>
            <p:ph sz="quarter" idx="14"/>
          </p:nvPr>
        </p:nvSpPr>
        <p:spPr>
          <a:xfrm>
            <a:off x="34925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BF2E606E-B6B3-7C5A-905E-3122B74AF5B1}"/>
              </a:ext>
            </a:extLst>
          </p:cNvPr>
          <p:cNvSpPr>
            <a:spLocks noGrp="1"/>
          </p:cNvSpPr>
          <p:nvPr>
            <p:ph sz="quarter" idx="15"/>
          </p:nvPr>
        </p:nvSpPr>
        <p:spPr>
          <a:xfrm>
            <a:off x="6267450" y="2400299"/>
            <a:ext cx="5581650" cy="37687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724722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_Dark">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04780-B4E2-870D-699B-166F117834E4}"/>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8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299"/>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9">
            <a:extLst>
              <a:ext uri="{FF2B5EF4-FFF2-40B4-BE49-F238E27FC236}">
                <a16:creationId xmlns:a16="http://schemas.microsoft.com/office/drawing/2014/main" id="{05DEABA2-AF10-F11F-FE17-BBEDB4599C34}"/>
              </a:ext>
            </a:extLst>
          </p:cNvPr>
          <p:cNvSpPr>
            <a:spLocks noGrp="1"/>
          </p:cNvSpPr>
          <p:nvPr>
            <p:ph sz="quarter" idx="15"/>
          </p:nvPr>
        </p:nvSpPr>
        <p:spPr>
          <a:xfrm>
            <a:off x="82422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37654025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Content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4487"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3588"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65863"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28138"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1165223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159CA-A262-362C-5775-D3132FB48CFC}"/>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884770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ooter Only_Dar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E0AF8-59D2-2C86-862E-B9AF1AF4E25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3" name="Slide Number Placeholder 2">
            <a:extLst>
              <a:ext uri="{FF2B5EF4-FFF2-40B4-BE49-F238E27FC236}">
                <a16:creationId xmlns:a16="http://schemas.microsoft.com/office/drawing/2014/main" id="{8E08487F-9641-2D5F-353C-63C5BC99EAC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1161923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Right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520F-ABF1-5D81-DC88-2AD1237A086C}"/>
              </a:ext>
            </a:extLst>
          </p:cNvPr>
          <p:cNvSpPr>
            <a:spLocks noGrp="1"/>
          </p:cNvSpPr>
          <p:nvPr>
            <p:ph type="title"/>
          </p:nvPr>
        </p:nvSpPr>
        <p:spPr>
          <a:xfrm>
            <a:off x="342901" y="1373188"/>
            <a:ext cx="4938714" cy="972000"/>
          </a:xfr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4106D247-071A-FF29-B2CC-938A3C02AF2D}"/>
              </a:ext>
            </a:extLst>
          </p:cNvPr>
          <p:cNvSpPr>
            <a:spLocks noGrp="1"/>
          </p:cNvSpPr>
          <p:nvPr>
            <p:ph type="body" sz="quarter" idx="15"/>
          </p:nvPr>
        </p:nvSpPr>
        <p:spPr>
          <a:xfrm>
            <a:off x="342900" y="2400299"/>
            <a:ext cx="4938714"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ooter Placeholder 10">
            <a:extLst>
              <a:ext uri="{FF2B5EF4-FFF2-40B4-BE49-F238E27FC236}">
                <a16:creationId xmlns:a16="http://schemas.microsoft.com/office/drawing/2014/main" id="{C9730FF5-9B12-5F43-0AB1-DCA73F15140A}"/>
              </a:ext>
              <a:ext uri="{C183D7F6-B498-43B3-948B-1728B52AA6E4}">
                <adec:decorative xmlns:adec="http://schemas.microsoft.com/office/drawing/2017/decorative" val="1"/>
              </a:ext>
            </a:extLst>
          </p:cNvPr>
          <p:cNvSpPr>
            <a:spLocks noGrp="1"/>
          </p:cNvSpPr>
          <p:nvPr>
            <p:ph type="ftr" sz="quarter" idx="16"/>
          </p:nvPr>
        </p:nvSpPr>
        <p:spPr/>
        <p:txBody>
          <a:bodyPr/>
          <a:lstStyle/>
          <a:p>
            <a:r>
              <a:rPr lang="en-GB"/>
              <a:t>WSP | Footer goes here | Date</a:t>
            </a:r>
          </a:p>
        </p:txBody>
      </p:sp>
      <p:sp>
        <p:nvSpPr>
          <p:cNvPr id="12" name="Slide Number Placeholder 11">
            <a:extLst>
              <a:ext uri="{FF2B5EF4-FFF2-40B4-BE49-F238E27FC236}">
                <a16:creationId xmlns:a16="http://schemas.microsoft.com/office/drawing/2014/main" id="{1C3AC075-B944-2E97-5B26-EFA778BDCF54}"/>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a:p>
        </p:txBody>
      </p:sp>
      <p:sp>
        <p:nvSpPr>
          <p:cNvPr id="3" name="Background Picture Placeholder 9">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8360053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Left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D0307-F00F-96B4-DC1E-3F6CDF8EDDC9}"/>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a:p>
        </p:txBody>
      </p:sp>
      <p:sp>
        <p:nvSpPr>
          <p:cNvPr id="3" name="Text Placeholder 24">
            <a:extLst>
              <a:ext uri="{FF2B5EF4-FFF2-40B4-BE49-F238E27FC236}">
                <a16:creationId xmlns:a16="http://schemas.microsoft.com/office/drawing/2014/main" id="{C7559A99-82FC-2B0D-F713-B3FD2807B539}"/>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 name="Title 3">
            <a:extLst>
              <a:ext uri="{FF2B5EF4-FFF2-40B4-BE49-F238E27FC236}">
                <a16:creationId xmlns:a16="http://schemas.microsoft.com/office/drawing/2014/main" id="{60B5DFB9-3CE6-C688-67D9-9FFDBE2940BB}"/>
              </a:ext>
            </a:extLst>
          </p:cNvPr>
          <p:cNvSpPr>
            <a:spLocks noGrp="1"/>
          </p:cNvSpPr>
          <p:nvPr>
            <p:ph type="title"/>
          </p:nvPr>
        </p:nvSpPr>
        <p:spPr>
          <a:xfrm>
            <a:off x="6910388" y="1373188"/>
            <a:ext cx="4938711" cy="972000"/>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a:t>WSP | Footer goes here | Date</a:t>
            </a:r>
          </a:p>
        </p:txBody>
      </p:sp>
    </p:spTree>
    <p:extLst>
      <p:ext uri="{BB962C8B-B14F-4D97-AF65-F5344CB8AC3E}">
        <p14:creationId xmlns:p14="http://schemas.microsoft.com/office/powerpoint/2010/main" val="28472057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Top_Dar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Tree>
    <p:extLst>
      <p:ext uri="{BB962C8B-B14F-4D97-AF65-F5344CB8AC3E}">
        <p14:creationId xmlns:p14="http://schemas.microsoft.com/office/powerpoint/2010/main" val="1857470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1D90-A999-D188-A423-B12F82BA1AC2}"/>
              </a:ext>
            </a:extLst>
          </p:cNvPr>
          <p:cNvSpPr>
            <a:spLocks noGrp="1"/>
          </p:cNvSpPr>
          <p:nvPr>
            <p:ph type="ctrTitle" hasCustomPrompt="1"/>
          </p:nvPr>
        </p:nvSpPr>
        <p:spPr>
          <a:xfrm>
            <a:off x="348033" y="5304871"/>
            <a:ext cx="5278067" cy="1360448"/>
          </a:xfrm>
        </p:spPr>
        <p:txBody>
          <a:bodyPr anchor="b"/>
          <a:lstStyle>
            <a:lvl1pPr algn="l">
              <a:lnSpc>
                <a:spcPct val="75000"/>
              </a:lnSpc>
              <a:defRPr sz="5250" cap="all" spc="-100" baseline="0">
                <a:solidFill>
                  <a:schemeClr val="tx1"/>
                </a:solidFill>
              </a:defRPr>
            </a:lvl1pPr>
          </a:lstStyle>
          <a:p>
            <a:r>
              <a:rPr lang="en-GB"/>
              <a:t>Click to edit title style</a:t>
            </a:r>
          </a:p>
        </p:txBody>
      </p:sp>
      <p:sp>
        <p:nvSpPr>
          <p:cNvPr id="5" name="Text Placeholder 8">
            <a:extLst>
              <a:ext uri="{FF2B5EF4-FFF2-40B4-BE49-F238E27FC236}">
                <a16:creationId xmlns:a16="http://schemas.microsoft.com/office/drawing/2014/main" id="{AC9BF52A-CAAF-62EA-793E-4EA85C1185CE}"/>
              </a:ext>
            </a:extLst>
          </p:cNvPr>
          <p:cNvSpPr>
            <a:spLocks noGrp="1"/>
          </p:cNvSpPr>
          <p:nvPr>
            <p:ph type="body" sz="quarter" idx="14" hasCustomPrompt="1"/>
          </p:nvPr>
        </p:nvSpPr>
        <p:spPr>
          <a:xfrm>
            <a:off x="5928686" y="5989770"/>
            <a:ext cx="5915281"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4" name="Text Placeholder 5">
            <a:extLst>
              <a:ext uri="{FF2B5EF4-FFF2-40B4-BE49-F238E27FC236}">
                <a16:creationId xmlns:a16="http://schemas.microsoft.com/office/drawing/2014/main" id="{94397874-CDEC-7422-4467-135426123301}"/>
              </a:ext>
            </a:extLst>
          </p:cNvPr>
          <p:cNvSpPr>
            <a:spLocks noGrp="1"/>
          </p:cNvSpPr>
          <p:nvPr>
            <p:ph type="body" sz="quarter" idx="13"/>
          </p:nvPr>
        </p:nvSpPr>
        <p:spPr>
          <a:xfrm>
            <a:off x="5924550" y="6353370"/>
            <a:ext cx="5915280" cy="324000"/>
          </a:xfrm>
        </p:spPr>
        <p:txBody>
          <a:bodyPr/>
          <a:lstStyle>
            <a:lvl1pPr marL="0" indent="0">
              <a:lnSpc>
                <a:spcPct val="90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8862A65D-63FF-685F-9C11-BC5B4ACB9A69}"/>
              </a:ext>
            </a:extLst>
          </p:cNvPr>
          <p:cNvSpPr>
            <a:spLocks noGrp="1"/>
          </p:cNvSpPr>
          <p:nvPr>
            <p:ph type="pic" sz="quarter" idx="25"/>
          </p:nvPr>
        </p:nvSpPr>
        <p:spPr>
          <a:xfrm>
            <a:off x="0" y="0"/>
            <a:ext cx="12192000" cy="5145437"/>
          </a:xfrm>
        </p:spPr>
        <p:txBody>
          <a:bodyPr tIns="2088000"/>
          <a:lstStyle>
            <a:lvl1pPr algn="ctr">
              <a:defRPr>
                <a:solidFill>
                  <a:schemeClr val="tx1"/>
                </a:solidFill>
              </a:defRPr>
            </a:lvl1pPr>
          </a:lstStyle>
          <a:p>
            <a:r>
              <a:rPr lang="en-US"/>
              <a:t>Click icon to add picture</a:t>
            </a:r>
            <a:endParaRPr lang="en-GB"/>
          </a:p>
        </p:txBody>
      </p:sp>
      <p:sp>
        <p:nvSpPr>
          <p:cNvPr id="6" name="Text Placeholder 24">
            <a:extLst>
              <a:ext uri="{FF2B5EF4-FFF2-40B4-BE49-F238E27FC236}">
                <a16:creationId xmlns:a16="http://schemas.microsoft.com/office/drawing/2014/main" id="{7369B37E-4659-11AD-13B0-0E2057CFC8E0}"/>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628555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ull Image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a:t>WSP | Footer goes here | Date</a:t>
            </a:r>
          </a:p>
        </p:txBody>
      </p:sp>
    </p:spTree>
    <p:extLst>
      <p:ext uri="{BB962C8B-B14F-4D97-AF65-F5344CB8AC3E}">
        <p14:creationId xmlns:p14="http://schemas.microsoft.com/office/powerpoint/2010/main" val="2317071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Image and Text_Dark">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5F49D-D6B1-2C44-FFE2-B59EF58C515F}"/>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p>
            <a:r>
              <a:rPr lang="en-US"/>
              <a:t>Click to edit Master title style</a:t>
            </a:r>
            <a:endParaRPr lang="en-GB"/>
          </a:p>
        </p:txBody>
      </p:sp>
      <p:sp>
        <p:nvSpPr>
          <p:cNvPr id="2" name="Picture Placeholder 6">
            <a:extLst>
              <a:ext uri="{FF2B5EF4-FFF2-40B4-BE49-F238E27FC236}">
                <a16:creationId xmlns:a16="http://schemas.microsoft.com/office/drawing/2014/main" id="{E3CC743F-68BA-BA49-8928-03F6AE35924D}"/>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a:p>
        </p:txBody>
      </p:sp>
      <p:sp>
        <p:nvSpPr>
          <p:cNvPr id="19" name="Text Placeholder 15">
            <a:extLst>
              <a:ext uri="{FF2B5EF4-FFF2-40B4-BE49-F238E27FC236}">
                <a16:creationId xmlns:a16="http://schemas.microsoft.com/office/drawing/2014/main" id="{9968A390-5533-673F-1F94-7B3065F66A2F}"/>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6">
            <a:extLst>
              <a:ext uri="{FF2B5EF4-FFF2-40B4-BE49-F238E27FC236}">
                <a16:creationId xmlns:a16="http://schemas.microsoft.com/office/drawing/2014/main" id="{9C7A74BE-EA09-76DB-772E-89297094C927}"/>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06DCD62A-858B-205C-659B-1A354C7D599D}"/>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6">
            <a:extLst>
              <a:ext uri="{FF2B5EF4-FFF2-40B4-BE49-F238E27FC236}">
                <a16:creationId xmlns:a16="http://schemas.microsoft.com/office/drawing/2014/main" id="{25B6B0D8-D225-B9AB-22CD-8D1BAC91DEFF}"/>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5" name="Text Placeholder 15">
            <a:extLst>
              <a:ext uri="{FF2B5EF4-FFF2-40B4-BE49-F238E27FC236}">
                <a16:creationId xmlns:a16="http://schemas.microsoft.com/office/drawing/2014/main" id="{22CBA33F-9782-D852-2922-FE9243367167}"/>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D63D0A73-341D-82DB-9D75-BFE2CC594162}"/>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46" name="Text Placeholder 15">
            <a:extLst>
              <a:ext uri="{FF2B5EF4-FFF2-40B4-BE49-F238E27FC236}">
                <a16:creationId xmlns:a16="http://schemas.microsoft.com/office/drawing/2014/main" id="{FC71831C-1615-BDEB-8929-BF98EAB101A8}"/>
              </a:ext>
            </a:extLst>
          </p:cNvPr>
          <p:cNvSpPr>
            <a:spLocks noGrp="1"/>
          </p:cNvSpPr>
          <p:nvPr>
            <p:ph type="body" sz="quarter" idx="42"/>
          </p:nvPr>
        </p:nvSpPr>
        <p:spPr>
          <a:xfrm>
            <a:off x="923290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FF2B5EF4-FFF2-40B4-BE49-F238E27FC236}">
                <a16:creationId xmlns:a16="http://schemas.microsoft.com/office/drawing/2014/main" id="{589C9E96-E014-25E4-5F68-75B6CBBCEF3F}"/>
              </a:ext>
              <a:ext uri="{C183D7F6-B498-43B3-948B-1728B52AA6E4}">
                <adec:decorative xmlns:adec="http://schemas.microsoft.com/office/drawing/2017/decorative" val="1"/>
              </a:ext>
            </a:extLst>
          </p:cNvPr>
          <p:cNvSpPr>
            <a:spLocks noGrp="1"/>
          </p:cNvSpPr>
          <p:nvPr>
            <p:ph type="sldNum" sz="quarter" idx="37"/>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B342DA4E-5B1E-88F5-8C50-F548F136F1D8}"/>
              </a:ext>
              <a:ext uri="{C183D7F6-B498-43B3-948B-1728B52AA6E4}">
                <adec:decorative xmlns:adec="http://schemas.microsoft.com/office/drawing/2017/decorative" val="1"/>
              </a:ext>
            </a:extLst>
          </p:cNvPr>
          <p:cNvSpPr>
            <a:spLocks noGrp="1"/>
          </p:cNvSpPr>
          <p:nvPr>
            <p:ph type="ftr" sz="quarter" idx="36"/>
          </p:nvPr>
        </p:nvSpPr>
        <p:spPr/>
        <p:txBody>
          <a:bodyPr/>
          <a:lstStyle>
            <a:lvl1pPr>
              <a:defRPr>
                <a:solidFill>
                  <a:schemeClr val="bg1"/>
                </a:solidFill>
              </a:defRPr>
            </a:lvl1pPr>
          </a:lstStyle>
          <a:p>
            <a:r>
              <a:rPr lang="en-GB"/>
              <a:t>WSP | Footer goes here | Date</a:t>
            </a:r>
          </a:p>
        </p:txBody>
      </p:sp>
    </p:spTree>
    <p:extLst>
      <p:ext uri="{BB962C8B-B14F-4D97-AF65-F5344CB8AC3E}">
        <p14:creationId xmlns:p14="http://schemas.microsoft.com/office/powerpoint/2010/main" val="5194110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ix Image and Text_Dar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036F4-81C1-DCB9-059C-490B1CF7750D}"/>
              </a:ext>
              <a:ext uri="{C183D7F6-B498-43B3-948B-1728B52AA6E4}">
                <adec:decorative xmlns:adec="http://schemas.microsoft.com/office/drawing/2017/decorative" val="1"/>
              </a:ext>
            </a:extLst>
          </p:cNvPr>
          <p:cNvSpPr/>
          <p:nvPr userDrawn="1"/>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2" name="Picture Placeholder 6">
            <a:extLst>
              <a:ext uri="{FF2B5EF4-FFF2-40B4-BE49-F238E27FC236}">
                <a16:creationId xmlns:a16="http://schemas.microsoft.com/office/drawing/2014/main" id="{F17DA518-D8D9-3A2D-61CD-CEFC8FD3A4A1}"/>
              </a:ext>
            </a:extLst>
          </p:cNvPr>
          <p:cNvSpPr>
            <a:spLocks noGrp="1"/>
          </p:cNvSpPr>
          <p:nvPr>
            <p:ph type="pic" sz="quarter" idx="19"/>
          </p:nvPr>
        </p:nvSpPr>
        <p:spPr>
          <a:xfrm>
            <a:off x="341208"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6" name="Picture Placeholder 6">
            <a:extLst>
              <a:ext uri="{FF2B5EF4-FFF2-40B4-BE49-F238E27FC236}">
                <a16:creationId xmlns:a16="http://schemas.microsoft.com/office/drawing/2014/main" id="{318A72B3-A2C9-855F-0079-4A0FB89E2781}"/>
              </a:ext>
            </a:extLst>
          </p:cNvPr>
          <p:cNvSpPr>
            <a:spLocks noGrp="1"/>
          </p:cNvSpPr>
          <p:nvPr>
            <p:ph type="pic" sz="quarter" idx="21"/>
          </p:nvPr>
        </p:nvSpPr>
        <p:spPr>
          <a:xfrm>
            <a:off x="2315103"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7" name="Picture Placeholder 6">
            <a:extLst>
              <a:ext uri="{FF2B5EF4-FFF2-40B4-BE49-F238E27FC236}">
                <a16:creationId xmlns:a16="http://schemas.microsoft.com/office/drawing/2014/main" id="{A287A59F-49B2-5957-B2BA-F61AE8E5EBC2}"/>
              </a:ext>
            </a:extLst>
          </p:cNvPr>
          <p:cNvSpPr>
            <a:spLocks noGrp="1"/>
          </p:cNvSpPr>
          <p:nvPr>
            <p:ph type="pic" sz="quarter" idx="23"/>
          </p:nvPr>
        </p:nvSpPr>
        <p:spPr>
          <a:xfrm>
            <a:off x="4288997"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9" name="Picture Placeholder 6">
            <a:extLst>
              <a:ext uri="{FF2B5EF4-FFF2-40B4-BE49-F238E27FC236}">
                <a16:creationId xmlns:a16="http://schemas.microsoft.com/office/drawing/2014/main" id="{820D4450-CA00-26AC-F96A-96A51E63CE34}"/>
              </a:ext>
            </a:extLst>
          </p:cNvPr>
          <p:cNvSpPr>
            <a:spLocks noGrp="1"/>
          </p:cNvSpPr>
          <p:nvPr>
            <p:ph type="pic" sz="quarter" idx="25"/>
          </p:nvPr>
        </p:nvSpPr>
        <p:spPr>
          <a:xfrm>
            <a:off x="6267530"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20" name="Picture Placeholder 6">
            <a:extLst>
              <a:ext uri="{FF2B5EF4-FFF2-40B4-BE49-F238E27FC236}">
                <a16:creationId xmlns:a16="http://schemas.microsoft.com/office/drawing/2014/main" id="{84BD9CCF-6609-C397-D47F-EE15ECBE774E}"/>
              </a:ext>
            </a:extLst>
          </p:cNvPr>
          <p:cNvSpPr>
            <a:spLocks noGrp="1"/>
          </p:cNvSpPr>
          <p:nvPr>
            <p:ph type="pic" sz="quarter" idx="27"/>
          </p:nvPr>
        </p:nvSpPr>
        <p:spPr>
          <a:xfrm>
            <a:off x="8241424"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21" name="Picture Placeholder 6">
            <a:extLst>
              <a:ext uri="{FF2B5EF4-FFF2-40B4-BE49-F238E27FC236}">
                <a16:creationId xmlns:a16="http://schemas.microsoft.com/office/drawing/2014/main" id="{E7B8CCD2-1F75-9A03-7BAE-294A90EA3362}"/>
              </a:ext>
            </a:extLst>
          </p:cNvPr>
          <p:cNvSpPr>
            <a:spLocks noGrp="1"/>
          </p:cNvSpPr>
          <p:nvPr>
            <p:ph type="pic" sz="quarter" idx="29"/>
          </p:nvPr>
        </p:nvSpPr>
        <p:spPr>
          <a:xfrm>
            <a:off x="10218106"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30" name="Text Placeholder 15">
            <a:extLst>
              <a:ext uri="{FF2B5EF4-FFF2-40B4-BE49-F238E27FC236}">
                <a16:creationId xmlns:a16="http://schemas.microsoft.com/office/drawing/2014/main" id="{264264D8-1BB0-4326-EA82-E920C3C15C26}"/>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15">
            <a:extLst>
              <a:ext uri="{FF2B5EF4-FFF2-40B4-BE49-F238E27FC236}">
                <a16:creationId xmlns:a16="http://schemas.microsoft.com/office/drawing/2014/main" id="{7C646EA0-0E9E-905B-3261-D517DC23DC85}"/>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15">
            <a:extLst>
              <a:ext uri="{FF2B5EF4-FFF2-40B4-BE49-F238E27FC236}">
                <a16:creationId xmlns:a16="http://schemas.microsoft.com/office/drawing/2014/main" id="{294F290F-24D7-5927-C1DA-F8D6EDD48576}"/>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15">
            <a:extLst>
              <a:ext uri="{FF2B5EF4-FFF2-40B4-BE49-F238E27FC236}">
                <a16:creationId xmlns:a16="http://schemas.microsoft.com/office/drawing/2014/main" id="{39070EE3-8198-2F66-693D-1E4585C7A530}"/>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15">
            <a:extLst>
              <a:ext uri="{FF2B5EF4-FFF2-40B4-BE49-F238E27FC236}">
                <a16:creationId xmlns:a16="http://schemas.microsoft.com/office/drawing/2014/main" id="{61BE88D1-8E21-C871-BF40-A8296F9525D5}"/>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15">
            <a:extLst>
              <a:ext uri="{FF2B5EF4-FFF2-40B4-BE49-F238E27FC236}">
                <a16:creationId xmlns:a16="http://schemas.microsoft.com/office/drawing/2014/main" id="{0BBB7FE5-B8EC-98C6-9BB0-F7AAB8F06E0C}"/>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Graphic 36">
            <a:extLst>
              <a:ext uri="{FF2B5EF4-FFF2-40B4-BE49-F238E27FC236}">
                <a16:creationId xmlns:a16="http://schemas.microsoft.com/office/drawing/2014/main" id="{F963EC51-E241-1517-4C20-8FC43877F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38" name="Footer Placeholder 37">
            <a:extLst>
              <a:ext uri="{FF2B5EF4-FFF2-40B4-BE49-F238E27FC236}">
                <a16:creationId xmlns:a16="http://schemas.microsoft.com/office/drawing/2014/main" id="{8A10C53C-F074-C81F-696D-64E33F2E1877}"/>
              </a:ext>
              <a:ext uri="{C183D7F6-B498-43B3-948B-1728B52AA6E4}">
                <adec:decorative xmlns:adec="http://schemas.microsoft.com/office/drawing/2017/decorative" val="1"/>
              </a:ext>
            </a:extLst>
          </p:cNvPr>
          <p:cNvSpPr>
            <a:spLocks noGrp="1"/>
          </p:cNvSpPr>
          <p:nvPr>
            <p:ph type="ftr" sz="quarter" idx="36"/>
          </p:nvPr>
        </p:nvSpPr>
        <p:spPr/>
        <p:txBody>
          <a:bodyPr/>
          <a:lstStyle/>
          <a:p>
            <a:r>
              <a:rPr lang="en-GB"/>
              <a:t>WSP | Footer goes here | Date</a:t>
            </a:r>
          </a:p>
        </p:txBody>
      </p:sp>
      <p:sp>
        <p:nvSpPr>
          <p:cNvPr id="41" name="Slide Number Placeholder 40">
            <a:extLst>
              <a:ext uri="{FF2B5EF4-FFF2-40B4-BE49-F238E27FC236}">
                <a16:creationId xmlns:a16="http://schemas.microsoft.com/office/drawing/2014/main" id="{FA9D1699-B8AA-370A-1D92-FD784EC649A7}"/>
              </a:ext>
              <a:ext uri="{C183D7F6-B498-43B3-948B-1728B52AA6E4}">
                <adec:decorative xmlns:adec="http://schemas.microsoft.com/office/drawing/2017/decorative" val="1"/>
              </a:ext>
            </a:extLst>
          </p:cNvPr>
          <p:cNvSpPr>
            <a:spLocks noGrp="1"/>
          </p:cNvSpPr>
          <p:nvPr>
            <p:ph type="sldNum" sz="quarter" idx="37"/>
          </p:nvPr>
        </p:nvSpPr>
        <p:spPr/>
        <p:txBody>
          <a:bodyPr/>
          <a:lstStyle/>
          <a:p>
            <a:fld id="{91D568E7-61F5-D04E-995D-81EF41C01A2A}" type="slidenum">
              <a:rPr lang="en-GB" smtClean="0"/>
              <a:pPr/>
              <a:t>‹#›</a:t>
            </a:fld>
            <a:endParaRPr lang="en-GB"/>
          </a:p>
        </p:txBody>
      </p:sp>
      <p:pic>
        <p:nvPicPr>
          <p:cNvPr id="3" name="Graphic 2">
            <a:extLst>
              <a:ext uri="{FF2B5EF4-FFF2-40B4-BE49-F238E27FC236}">
                <a16:creationId xmlns:a16="http://schemas.microsoft.com/office/drawing/2014/main" id="{6917EA5F-CE77-CEF0-59DE-023DB74C5F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772921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AFAFAF"/>
          </p15:clr>
        </p15:guide>
        <p15:guide id="49" pos="7680" userDrawn="1">
          <p15:clr>
            <a:srgbClr val="AFAFAF"/>
          </p15:clr>
        </p15:guide>
        <p15:guide id="50" pos="217" userDrawn="1">
          <p15:clr>
            <a:srgbClr val="AFAFAF"/>
          </p15:clr>
        </p15:guide>
        <p15:guide id="51" pos="621" userDrawn="1">
          <p15:clr>
            <a:srgbClr val="AFAFAF"/>
          </p15:clr>
        </p15:guide>
        <p15:guide id="52" pos="839" userDrawn="1">
          <p15:clr>
            <a:srgbClr val="AFAFAF"/>
          </p15:clr>
        </p15:guide>
        <p15:guide id="53" pos="1243" userDrawn="1">
          <p15:clr>
            <a:srgbClr val="AFAFAF"/>
          </p15:clr>
        </p15:guide>
        <p15:guide id="54" pos="1461" userDrawn="1">
          <p15:clr>
            <a:srgbClr val="AFAFAF"/>
          </p15:clr>
        </p15:guide>
        <p15:guide id="55" pos="1865" userDrawn="1">
          <p15:clr>
            <a:srgbClr val="AFAFAF"/>
          </p15:clr>
        </p15:guide>
        <p15:guide id="56" pos="2083" userDrawn="1">
          <p15:clr>
            <a:srgbClr val="AFAFAF"/>
          </p15:clr>
        </p15:guide>
        <p15:guide id="57" pos="2487" userDrawn="1">
          <p15:clr>
            <a:srgbClr val="AFAFAF"/>
          </p15:clr>
        </p15:guide>
        <p15:guide id="58" pos="2705" userDrawn="1">
          <p15:clr>
            <a:srgbClr val="AFAFAF"/>
          </p15:clr>
        </p15:guide>
        <p15:guide id="59" pos="3109" userDrawn="1">
          <p15:clr>
            <a:srgbClr val="AFAFAF"/>
          </p15:clr>
        </p15:guide>
        <p15:guide id="60" pos="3326" userDrawn="1">
          <p15:clr>
            <a:srgbClr val="AFAFAF"/>
          </p15:clr>
        </p15:guide>
        <p15:guide id="61" pos="3731" userDrawn="1">
          <p15:clr>
            <a:srgbClr val="AFAFAF"/>
          </p15:clr>
        </p15:guide>
        <p15:guide id="62" pos="3948" userDrawn="1">
          <p15:clr>
            <a:srgbClr val="AFAFAF"/>
          </p15:clr>
        </p15:guide>
        <p15:guide id="63" pos="4353" userDrawn="1">
          <p15:clr>
            <a:srgbClr val="AFAFAF"/>
          </p15:clr>
        </p15:guide>
        <p15:guide id="64" pos="4570" userDrawn="1">
          <p15:clr>
            <a:srgbClr val="AFAFAF"/>
          </p15:clr>
        </p15:guide>
        <p15:guide id="65" pos="4974" userDrawn="1">
          <p15:clr>
            <a:srgbClr val="AFAFAF"/>
          </p15:clr>
        </p15:guide>
        <p15:guide id="66" pos="5192" userDrawn="1">
          <p15:clr>
            <a:srgbClr val="AFAFAF"/>
          </p15:clr>
        </p15:guide>
        <p15:guide id="67" pos="5596" userDrawn="1">
          <p15:clr>
            <a:srgbClr val="AFAFAF"/>
          </p15:clr>
        </p15:guide>
        <p15:guide id="68" pos="5814" userDrawn="1">
          <p15:clr>
            <a:srgbClr val="AFAFAF"/>
          </p15:clr>
        </p15:guide>
        <p15:guide id="69" pos="6218" userDrawn="1">
          <p15:clr>
            <a:srgbClr val="AFAFAF"/>
          </p15:clr>
        </p15:guide>
        <p15:guide id="70" pos="6436" userDrawn="1">
          <p15:clr>
            <a:srgbClr val="AFAFAF"/>
          </p15:clr>
        </p15:guide>
        <p15:guide id="71" pos="6840" userDrawn="1">
          <p15:clr>
            <a:srgbClr val="AFAFAF"/>
          </p15:clr>
        </p15:guide>
        <p15:guide id="72" pos="7058" userDrawn="1">
          <p15:clr>
            <a:srgbClr val="AFAFAF"/>
          </p15:clr>
        </p15:guide>
        <p15:guide id="73" pos="7462" userDrawn="1">
          <p15:clr>
            <a:srgbClr val="AFAFAF"/>
          </p15:clr>
        </p15:guide>
        <p15:guide id="74" orient="horz" userDrawn="1">
          <p15:clr>
            <a:srgbClr val="AFAFAF"/>
          </p15:clr>
        </p15:guide>
        <p15:guide id="75" orient="horz" pos="4320" userDrawn="1">
          <p15:clr>
            <a:srgbClr val="AFAFAF"/>
          </p15:clr>
        </p15:guide>
        <p15:guide id="76" orient="horz" pos="217" userDrawn="1">
          <p15:clr>
            <a:srgbClr val="AFAFAF"/>
          </p15:clr>
        </p15:guide>
        <p15:guide id="77" orient="horz" pos="433" userDrawn="1">
          <p15:clr>
            <a:srgbClr val="AFAFAF"/>
          </p15:clr>
        </p15:guide>
        <p15:guide id="78" orient="horz" pos="649" userDrawn="1">
          <p15:clr>
            <a:srgbClr val="AFAFAF"/>
          </p15:clr>
        </p15:guide>
        <p15:guide id="79" orient="horz" pos="865" userDrawn="1">
          <p15:clr>
            <a:srgbClr val="AFAFAF"/>
          </p15:clr>
        </p15:guide>
        <p15:guide id="80" orient="horz" pos="1080" userDrawn="1">
          <p15:clr>
            <a:srgbClr val="AFAFAF"/>
          </p15:clr>
        </p15:guide>
        <p15:guide id="81" orient="horz" pos="1296" userDrawn="1">
          <p15:clr>
            <a:srgbClr val="AFAFAF"/>
          </p15:clr>
        </p15:guide>
        <p15:guide id="82" orient="horz" pos="1512" userDrawn="1">
          <p15:clr>
            <a:srgbClr val="AFAFAF"/>
          </p15:clr>
        </p15:guide>
        <p15:guide id="83" orient="horz" pos="1728" userDrawn="1">
          <p15:clr>
            <a:srgbClr val="AFAFAF"/>
          </p15:clr>
        </p15:guide>
        <p15:guide id="84" orient="horz" pos="1944" userDrawn="1">
          <p15:clr>
            <a:srgbClr val="AFAFAF"/>
          </p15:clr>
        </p15:guide>
        <p15:guide id="85" orient="horz" pos="2160" userDrawn="1">
          <p15:clr>
            <a:srgbClr val="AFAFAF"/>
          </p15:clr>
        </p15:guide>
        <p15:guide id="86" orient="horz" pos="2375" userDrawn="1">
          <p15:clr>
            <a:srgbClr val="AFAFAF"/>
          </p15:clr>
        </p15:guide>
        <p15:guide id="87" orient="horz" pos="2591" userDrawn="1">
          <p15:clr>
            <a:srgbClr val="AFAFAF"/>
          </p15:clr>
        </p15:guide>
        <p15:guide id="88" orient="horz" pos="2807" userDrawn="1">
          <p15:clr>
            <a:srgbClr val="AFAFAF"/>
          </p15:clr>
        </p15:guide>
        <p15:guide id="89" orient="horz" pos="3023" userDrawn="1">
          <p15:clr>
            <a:srgbClr val="AFAFAF"/>
          </p15:clr>
        </p15:guide>
        <p15:guide id="90" orient="horz" pos="3239" userDrawn="1">
          <p15:clr>
            <a:srgbClr val="AFAFAF"/>
          </p15:clr>
        </p15:guide>
        <p15:guide id="91" orient="horz" pos="3454" userDrawn="1">
          <p15:clr>
            <a:srgbClr val="AFAFAF"/>
          </p15:clr>
        </p15:guide>
        <p15:guide id="92" orient="horz" pos="3670" userDrawn="1">
          <p15:clr>
            <a:srgbClr val="AFAFAF"/>
          </p15:clr>
        </p15:guide>
        <p15:guide id="93" orient="horz" pos="3886" userDrawn="1">
          <p15:clr>
            <a:srgbClr val="AFAFAF"/>
          </p15:clr>
        </p15:guide>
        <p15:guide id="94" orient="horz" pos="4102" userDrawn="1">
          <p15:clr>
            <a:srgbClr val="AFAFA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am (x4)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9682337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am (x1)_Dark">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a:t>Name</a:t>
            </a:r>
            <a:br>
              <a:rPr lang="en-GB"/>
            </a:br>
            <a:r>
              <a:rPr lang="en-GB"/>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26">
            <a:extLst>
              <a:ext uri="{FF2B5EF4-FFF2-40B4-BE49-F238E27FC236}">
                <a16:creationId xmlns:a16="http://schemas.microsoft.com/office/drawing/2014/main" id="{17E10496-8AE9-D36E-3261-8D3111D31C23}"/>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pic>
        <p:nvPicPr>
          <p:cNvPr id="2" name="Graphic 1">
            <a:extLst>
              <a:ext uri="{FF2B5EF4-FFF2-40B4-BE49-F238E27FC236}">
                <a16:creationId xmlns:a16="http://schemas.microsoft.com/office/drawing/2014/main" id="{AC925B6C-4994-825C-DE4D-38310CF4438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2479628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6"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Project 1_Dark">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Tree>
    <p:extLst>
      <p:ext uri="{BB962C8B-B14F-4D97-AF65-F5344CB8AC3E}">
        <p14:creationId xmlns:p14="http://schemas.microsoft.com/office/powerpoint/2010/main" val="3025875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2_Dark">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4187" y="1030288"/>
            <a:ext cx="3602563" cy="4452937"/>
          </a:xfrm>
        </p:spPr>
        <p:txBody>
          <a:bodyPr/>
          <a:lstStyle>
            <a:lvl1pPr algn="ctr">
              <a:defRPr>
                <a:solidFill>
                  <a:schemeClr val="tx1"/>
                </a:solidFill>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2300" y="1030288"/>
            <a:ext cx="3949699" cy="4452937"/>
          </a:xfrm>
        </p:spPr>
        <p:txBody>
          <a:bodyPr/>
          <a:lstStyle>
            <a:lvl1pPr algn="ctr">
              <a:defRPr>
                <a:solidFill>
                  <a:schemeClr val="tx1"/>
                </a:solidFill>
              </a:defRPr>
            </a:lvl1pPr>
          </a:lstStyle>
          <a:p>
            <a:r>
              <a:rPr lang="en-US"/>
              <a:t>Click icon to add picture</a:t>
            </a:r>
            <a:endParaRPr lang="en-GB"/>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35621647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oC, Agenda_Dark">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444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444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444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848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848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848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393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393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393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4" name="Guides">
            <a:extLst>
              <a:ext uri="{FF2B5EF4-FFF2-40B4-BE49-F238E27FC236}">
                <a16:creationId xmlns:a16="http://schemas.microsoft.com/office/drawing/2014/main" id="{464BE03C-3E4A-DD40-5848-0A2EF504625A}"/>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2666461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4CBC2F-A414-4B5F-54E9-D2466314BE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Title 6">
            <a:extLst>
              <a:ext uri="{FF2B5EF4-FFF2-40B4-BE49-F238E27FC236}">
                <a16:creationId xmlns:a16="http://schemas.microsoft.com/office/drawing/2014/main" id="{E30313EC-A53D-7D44-D5C1-2DBD631FA106}"/>
              </a:ext>
            </a:extLst>
          </p:cNvPr>
          <p:cNvSpPr>
            <a:spLocks noGrp="1"/>
          </p:cNvSpPr>
          <p:nvPr>
            <p:ph type="title"/>
          </p:nvPr>
        </p:nvSpPr>
        <p:spPr>
          <a:xfrm>
            <a:off x="342900" y="1373188"/>
            <a:ext cx="5568949" cy="972000"/>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300"/>
            <a:ext cx="5581650" cy="3768724"/>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5" name="Rectangle 4">
            <a:extLst>
              <a:ext uri="{FF2B5EF4-FFF2-40B4-BE49-F238E27FC236}">
                <a16:creationId xmlns:a16="http://schemas.microsoft.com/office/drawing/2014/main" id="{897A9546-EE36-A217-2C28-76FB5FA4DDA8}"/>
              </a:ext>
              <a:ext uri="{C183D7F6-B498-43B3-948B-1728B52AA6E4}">
                <adec:decorative xmlns:adec="http://schemas.microsoft.com/office/drawing/2017/decorative" val="1"/>
              </a:ext>
            </a:extLst>
          </p:cNvPr>
          <p:cNvSpPr/>
          <p:nvPr userDrawn="1"/>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2512344102"/>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aphic Backgroun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160CEFA-1224-0A33-3297-149A3EF4ED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6" name="Title 5">
            <a:extLst>
              <a:ext uri="{FF2B5EF4-FFF2-40B4-BE49-F238E27FC236}">
                <a16:creationId xmlns:a16="http://schemas.microsoft.com/office/drawing/2014/main" id="{215EFCED-F030-8D48-F94E-5D083B514839}"/>
              </a:ext>
            </a:extLst>
          </p:cNvPr>
          <p:cNvSpPr>
            <a:spLocks noGrp="1"/>
          </p:cNvSpPr>
          <p:nvPr>
            <p:ph type="title"/>
          </p:nvPr>
        </p:nvSpPr>
        <p:spPr>
          <a:xfrm>
            <a:off x="342901" y="1714500"/>
            <a:ext cx="6567488" cy="972000"/>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743200"/>
            <a:ext cx="6567488" cy="342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p>
            <a:r>
              <a:rPr lang="en-GB"/>
              <a:t>WSP | Footer goes here | Date</a:t>
            </a:r>
          </a:p>
        </p:txBody>
      </p:sp>
      <p:pic>
        <p:nvPicPr>
          <p:cNvPr id="5" name="Graphic 4">
            <a:extLst>
              <a:ext uri="{FF2B5EF4-FFF2-40B4-BE49-F238E27FC236}">
                <a16:creationId xmlns:a16="http://schemas.microsoft.com/office/drawing/2014/main" id="{63DBE6E9-89CB-FE8C-9CE4-A0F5DC349BC3}"/>
              </a:ext>
              <a:ext uri="{C183D7F6-B498-43B3-948B-1728B52AA6E4}">
                <adec:decorative xmlns:adec="http://schemas.microsoft.com/office/drawing/2017/decorative" val="1"/>
              </a:ext>
            </a:extLst>
          </p:cNvPr>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Tree>
    <p:extLst>
      <p:ext uri="{BB962C8B-B14F-4D97-AF65-F5344CB8AC3E}">
        <p14:creationId xmlns:p14="http://schemas.microsoft.com/office/powerpoint/2010/main" val="1195993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6544-3139-DD05-E217-DF86B51D9355}"/>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622315314"/>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ed Background">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6E1C04-2CBA-63B2-9544-5DF9DD17D6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442D600C-D2E5-8336-F058-DF5E43A81ACB}"/>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lvl1pPr>
              <a:defRPr>
                <a:solidFill>
                  <a:schemeClr val="bg1"/>
                </a:solidFill>
              </a:defRPr>
            </a:lvl1pPr>
          </a:lstStyle>
          <a:p>
            <a:r>
              <a:rPr lang="en-GB"/>
              <a:t>WSP | Footer goes here | Date</a:t>
            </a:r>
          </a:p>
        </p:txBody>
      </p:sp>
      <p:pic>
        <p:nvPicPr>
          <p:cNvPr id="7" name="Graphic 6">
            <a:extLst>
              <a:ext uri="{FF2B5EF4-FFF2-40B4-BE49-F238E27FC236}">
                <a16:creationId xmlns:a16="http://schemas.microsoft.com/office/drawing/2014/main" id="{E45527E6-00CA-D85C-AC9D-ED267B41A6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2083540549"/>
      </p:ext>
    </p:extLst>
  </p:cSld>
  <p:clrMapOvr>
    <a:masterClrMapping/>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Slide 1">
    <p:bg>
      <p:bgRef idx="1001">
        <a:schemeClr val="bg1"/>
      </p:bgRef>
    </p:bg>
    <p:spTree>
      <p:nvGrpSpPr>
        <p:cNvPr id="1" name=""/>
        <p:cNvGrpSpPr/>
        <p:nvPr/>
      </p:nvGrpSpPr>
      <p:grpSpPr>
        <a:xfrm>
          <a:off x="0" y="0"/>
          <a:ext cx="0" cy="0"/>
          <a:chOff x="0" y="0"/>
          <a:chExt cx="0" cy="0"/>
        </a:xfrm>
      </p:grpSpPr>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1973183" y="652464"/>
            <a:ext cx="8245635" cy="5551486"/>
          </a:xfrm>
          <a:noFill/>
        </p:spPr>
        <p:txBody>
          <a:bodyPr bIns="1296000" anchor="b"/>
          <a:lstStyle>
            <a:lvl1pPr algn="ctr">
              <a:defRPr>
                <a:solidFill>
                  <a:schemeClr val="tx1"/>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102535" y="2899861"/>
            <a:ext cx="11986930" cy="1493230"/>
          </a:xfrm>
        </p:spPr>
        <p:txBody>
          <a:bodyPr anchor="ctr">
            <a:normAutofit/>
          </a:bodyPr>
          <a:lstStyle>
            <a:lvl1pPr algn="ctr">
              <a:lnSpc>
                <a:spcPct val="75000"/>
              </a:lnSpc>
              <a:defRPr sz="9500" cap="all" spc="-200" baseline="0">
                <a:solidFill>
                  <a:schemeClr val="tx1"/>
                </a:solidFill>
              </a:defRPr>
            </a:lvl1pPr>
          </a:lstStyle>
          <a:p>
            <a:r>
              <a:rPr lang="en-GB"/>
              <a:t>Click title</a:t>
            </a:r>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a:t>WSP | Footer goes here | Date</a:t>
            </a:r>
          </a:p>
        </p:txBody>
      </p:sp>
      <p:sp>
        <p:nvSpPr>
          <p:cNvPr id="4" name="Text Placeholder 24">
            <a:extLst>
              <a:ext uri="{FF2B5EF4-FFF2-40B4-BE49-F238E27FC236}">
                <a16:creationId xmlns:a16="http://schemas.microsoft.com/office/drawing/2014/main" id="{35D256D3-13B9-7B74-9370-9E7942B02D25}"/>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20241677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Sl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344488" y="1577975"/>
            <a:ext cx="5578476" cy="4008438"/>
          </a:xfrm>
        </p:spPr>
        <p:txBody>
          <a:bodyPr anchor="ctr">
            <a:normAutofit/>
          </a:bodyPr>
          <a:lstStyle>
            <a:lvl1pPr algn="l">
              <a:lnSpc>
                <a:spcPct val="75000"/>
              </a:lnSpc>
              <a:defRPr sz="9600" cap="all" spc="-200" baseline="0">
                <a:solidFill>
                  <a:schemeClr val="tx1"/>
                </a:solidFill>
              </a:defRPr>
            </a:lvl1pPr>
          </a:lstStyle>
          <a:p>
            <a:r>
              <a:rPr lang="en-GB"/>
              <a:t>Click title</a:t>
            </a:r>
          </a:p>
        </p:txBody>
      </p:sp>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6096000" y="0"/>
            <a:ext cx="6096000" cy="6858000"/>
          </a:xfrm>
          <a:noFill/>
        </p:spPr>
        <p:txBody>
          <a:bodyPr bIns="1296000" anchor="b"/>
          <a:lstStyle>
            <a:lvl1pPr algn="ctr">
              <a:defRPr>
                <a:solidFill>
                  <a:schemeClr val="tx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a:t>WSP | Footer goes here | Date</a:t>
            </a:r>
          </a:p>
        </p:txBody>
      </p:sp>
      <p:sp>
        <p:nvSpPr>
          <p:cNvPr id="4" name="Text Placeholder 24">
            <a:extLst>
              <a:ext uri="{FF2B5EF4-FFF2-40B4-BE49-F238E27FC236}">
                <a16:creationId xmlns:a16="http://schemas.microsoft.com/office/drawing/2014/main" id="{50C20D14-B3C8-F8DE-86B3-3769E6092B24}"/>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11065016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4212515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1276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0283546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E21B-6EFD-122B-06C2-B3E28022404E}"/>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4" name="Text Placeholder 3">
            <a:extLst>
              <a:ext uri="{FF2B5EF4-FFF2-40B4-BE49-F238E27FC236}">
                <a16:creationId xmlns:a16="http://schemas.microsoft.com/office/drawing/2014/main" id="{C78511DC-71C9-8CE9-9B4C-EEC136AD4C44}"/>
              </a:ext>
            </a:extLst>
          </p:cNvPr>
          <p:cNvSpPr>
            <a:spLocks noGrp="1"/>
          </p:cNvSpPr>
          <p:nvPr>
            <p:ph type="body" sz="quarter" idx="10"/>
          </p:nvPr>
        </p:nvSpPr>
        <p:spPr>
          <a:xfrm>
            <a:off x="838200" y="1920875"/>
            <a:ext cx="10515600" cy="3630613"/>
          </a:xfrm>
        </p:spPr>
        <p:txBody>
          <a:bodyPr/>
          <a:lstStyle>
            <a:lvl1pPr>
              <a:defRPr>
                <a:solidFill>
                  <a:srgbClr val="545454"/>
                </a:solidFill>
              </a:defRPr>
            </a:lvl1pPr>
            <a:lvl2pPr>
              <a:defRPr>
                <a:solidFill>
                  <a:srgbClr val="545454"/>
                </a:solidFill>
              </a:defRPr>
            </a:lvl2pPr>
            <a:lvl3pPr>
              <a:defRPr>
                <a:solidFill>
                  <a:srgbClr val="545454"/>
                </a:solidFill>
              </a:defRPr>
            </a:lvl3pPr>
            <a:lvl4pPr>
              <a:defRPr>
                <a:solidFill>
                  <a:srgbClr val="545454"/>
                </a:solidFill>
              </a:defRPr>
            </a:lvl4pPr>
            <a:lvl5pPr>
              <a:defRPr>
                <a:solidFill>
                  <a:srgbClr val="54545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39924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 Imag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15" name="Subtitle 2">
            <a:extLst>
              <a:ext uri="{FF2B5EF4-FFF2-40B4-BE49-F238E27FC236}">
                <a16:creationId xmlns:a16="http://schemas.microsoft.com/office/drawing/2014/main" id="{4EBF9A9B-9D69-A6EB-7B89-CAB257373388}"/>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5" name="Title 1">
            <a:extLst>
              <a:ext uri="{FF2B5EF4-FFF2-40B4-BE49-F238E27FC236}">
                <a16:creationId xmlns:a16="http://schemas.microsoft.com/office/drawing/2014/main" id="{DE45749E-DBA9-D00F-A10F-26A22429A895}"/>
              </a:ext>
            </a:extLst>
          </p:cNvPr>
          <p:cNvSpPr>
            <a:spLocks noGrp="1"/>
          </p:cNvSpPr>
          <p:nvPr>
            <p:ph type="ctrTitle"/>
          </p:nvPr>
        </p:nvSpPr>
        <p:spPr>
          <a:xfrm>
            <a:off x="409075" y="2028644"/>
            <a:ext cx="5220448" cy="3224576"/>
          </a:xfrm>
        </p:spPr>
        <p:txBody>
          <a:bodyPr anchor="ctr">
            <a:normAutofit/>
          </a:bodyPr>
          <a:lstStyle>
            <a:lvl1pPr algn="l">
              <a:defRPr sz="5400" b="1" spc="0" baseline="0">
                <a:solidFill>
                  <a:schemeClr val="tx2"/>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6F0B4273-5126-EEA9-BD20-87C5B2266D12}"/>
              </a:ext>
            </a:extLst>
          </p:cNvPr>
          <p:cNvPicPr>
            <a:picLocks noChangeAspect="1"/>
          </p:cNvPicPr>
          <p:nvPr userDrawn="1"/>
        </p:nvPicPr>
        <p:blipFill rotWithShape="1">
          <a:blip r:embed="rId4"/>
          <a:srcRect l="22778" t="12492" r="11812" b="1227"/>
          <a:stretch/>
        </p:blipFill>
        <p:spPr>
          <a:xfrm>
            <a:off x="6203950" y="1008063"/>
            <a:ext cx="5988050" cy="5265738"/>
          </a:xfrm>
          <a:custGeom>
            <a:avLst/>
            <a:gdLst>
              <a:gd name="connsiteX0" fmla="*/ 2632868 w 5988050"/>
              <a:gd name="connsiteY0" fmla="*/ 0 h 5265738"/>
              <a:gd name="connsiteX1" fmla="*/ 5988050 w 5988050"/>
              <a:gd name="connsiteY1" fmla="*/ 0 h 5265738"/>
              <a:gd name="connsiteX2" fmla="*/ 5988050 w 5988050"/>
              <a:gd name="connsiteY2" fmla="*/ 5265737 h 5265738"/>
              <a:gd name="connsiteX3" fmla="*/ 2632868 w 5988050"/>
              <a:gd name="connsiteY3" fmla="*/ 5265738 h 5265738"/>
              <a:gd name="connsiteX4" fmla="*/ 0 w 5988050"/>
              <a:gd name="connsiteY4" fmla="*/ 2632869 h 5265738"/>
              <a:gd name="connsiteX5" fmla="*/ 2632868 w 5988050"/>
              <a:gd name="connsiteY5" fmla="*/ 0 h 526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5265738">
                <a:moveTo>
                  <a:pt x="2632868" y="0"/>
                </a:moveTo>
                <a:lnTo>
                  <a:pt x="5988050" y="0"/>
                </a:lnTo>
                <a:lnTo>
                  <a:pt x="5988050" y="5265737"/>
                </a:lnTo>
                <a:cubicBezTo>
                  <a:pt x="4869656" y="5265737"/>
                  <a:pt x="3751262" y="5265738"/>
                  <a:pt x="2632868" y="5265738"/>
                </a:cubicBezTo>
                <a:cubicBezTo>
                  <a:pt x="1178776" y="5265738"/>
                  <a:pt x="0" y="4086962"/>
                  <a:pt x="0" y="2632869"/>
                </a:cubicBezTo>
                <a:cubicBezTo>
                  <a:pt x="0" y="1178776"/>
                  <a:pt x="1178776" y="0"/>
                  <a:pt x="2632868" y="0"/>
                </a:cubicBezTo>
                <a:close/>
              </a:path>
            </a:pathLst>
          </a:custGeom>
        </p:spPr>
      </p:pic>
    </p:spTree>
    <p:extLst>
      <p:ext uri="{BB962C8B-B14F-4D97-AF65-F5344CB8AC3E}">
        <p14:creationId xmlns:p14="http://schemas.microsoft.com/office/powerpoint/2010/main" val="3180342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par>
                                <p:cTn id="11" presetID="42" presetClass="path" presetSubtype="0" decel="100000" fill="hold" nodeType="withEffect">
                                  <p:stCondLst>
                                    <p:cond delay="0"/>
                                  </p:stCondLst>
                                  <p:childTnLst>
                                    <p:animMotion origin="layout" path="M 0.01666 -0.00047 L 2.91667E-6 2.96296E-6 " pathEditMode="relative" rAng="0" ptsTypes="AA">
                                      <p:cBhvr>
                                        <p:cTn id="12" dur="750" fill="hold"/>
                                        <p:tgtEl>
                                          <p:spTgt spid="4"/>
                                        </p:tgtEl>
                                        <p:attrNameLst>
                                          <p:attrName>ppt_x</p:attrName>
                                          <p:attrName>ppt_y</p:attrName>
                                        </p:attrNameLst>
                                      </p:cBhvr>
                                      <p:rCtr x="-833" y="23"/>
                                    </p:animMotion>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childTnLst>
                                </p:cTn>
                              </p:par>
                              <p:par>
                                <p:cTn id="16"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7" dur="750" fill="hold"/>
                                        <p:tgtEl>
                                          <p:spTgt spid="25"/>
                                        </p:tgtEl>
                                        <p:attrNameLst>
                                          <p:attrName>ppt_x</p:attrName>
                                          <p:attrName>ppt_y</p:attrName>
                                        </p:attrNameLst>
                                      </p:cBhvr>
                                      <p:rCtr x="2773" y="0"/>
                                    </p:animMotion>
                                  </p:childTnLst>
                                </p:cTn>
                              </p:par>
                              <p:par>
                                <p:cTn id="18" presetID="10" presetClass="entr" presetSubtype="0" fill="hold" grpId="0" nodeType="withEffect">
                                  <p:stCondLst>
                                    <p:cond delay="50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Lst>
      </p:bldP>
      <p:bldP spid="25" grpId="0"/>
      <p:bldP spid="25"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 Replace Imag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1F4103D-BC67-C654-A010-25EB19225D51}"/>
              </a:ext>
            </a:extLst>
          </p:cNvPr>
          <p:cNvSpPr>
            <a:spLocks noGrp="1"/>
          </p:cNvSpPr>
          <p:nvPr>
            <p:ph type="pic" sz="quarter" idx="10"/>
          </p:nvPr>
        </p:nvSpPr>
        <p:spPr>
          <a:xfrm>
            <a:off x="6203950" y="1008063"/>
            <a:ext cx="5988050" cy="5265738"/>
          </a:xfrm>
          <a:custGeom>
            <a:avLst/>
            <a:gdLst>
              <a:gd name="connsiteX0" fmla="*/ 2632868 w 5988050"/>
              <a:gd name="connsiteY0" fmla="*/ 0 h 5265738"/>
              <a:gd name="connsiteX1" fmla="*/ 5988050 w 5988050"/>
              <a:gd name="connsiteY1" fmla="*/ 0 h 5265738"/>
              <a:gd name="connsiteX2" fmla="*/ 5988050 w 5988050"/>
              <a:gd name="connsiteY2" fmla="*/ 5265737 h 5265738"/>
              <a:gd name="connsiteX3" fmla="*/ 2632868 w 5988050"/>
              <a:gd name="connsiteY3" fmla="*/ 5265738 h 5265738"/>
              <a:gd name="connsiteX4" fmla="*/ 0 w 5988050"/>
              <a:gd name="connsiteY4" fmla="*/ 2632869 h 5265738"/>
              <a:gd name="connsiteX5" fmla="*/ 2632868 w 5988050"/>
              <a:gd name="connsiteY5" fmla="*/ 0 h 526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5265738">
                <a:moveTo>
                  <a:pt x="2632868" y="0"/>
                </a:moveTo>
                <a:lnTo>
                  <a:pt x="5988050" y="0"/>
                </a:lnTo>
                <a:lnTo>
                  <a:pt x="5988050" y="5265737"/>
                </a:lnTo>
                <a:cubicBezTo>
                  <a:pt x="4869656" y="5265737"/>
                  <a:pt x="3751262" y="5265738"/>
                  <a:pt x="2632868" y="5265738"/>
                </a:cubicBezTo>
                <a:cubicBezTo>
                  <a:pt x="1178776" y="5265738"/>
                  <a:pt x="0" y="4086962"/>
                  <a:pt x="0" y="2632869"/>
                </a:cubicBezTo>
                <a:cubicBezTo>
                  <a:pt x="0" y="1178776"/>
                  <a:pt x="1178776" y="0"/>
                  <a:pt x="2632868"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3" name="Title 1">
            <a:extLst>
              <a:ext uri="{FF2B5EF4-FFF2-40B4-BE49-F238E27FC236}">
                <a16:creationId xmlns:a16="http://schemas.microsoft.com/office/drawing/2014/main" id="{A7E23DE6-2B92-82BA-01CF-65401CC053D8}"/>
              </a:ext>
            </a:extLst>
          </p:cNvPr>
          <p:cNvSpPr>
            <a:spLocks noGrp="1"/>
          </p:cNvSpPr>
          <p:nvPr>
            <p:ph type="ctrTitle"/>
          </p:nvPr>
        </p:nvSpPr>
        <p:spPr>
          <a:xfrm>
            <a:off x="409075" y="2028644"/>
            <a:ext cx="5220448" cy="3224576"/>
          </a:xfrm>
        </p:spPr>
        <p:txBody>
          <a:bodyPr anchor="ctr">
            <a:normAutofit/>
          </a:bodyPr>
          <a:lstStyle>
            <a:lvl1pPr algn="l">
              <a:defRPr sz="5400">
                <a:solidFill>
                  <a:schemeClr val="tx2"/>
                </a:solidFill>
              </a:defRPr>
            </a:lvl1pPr>
          </a:lstStyle>
          <a:p>
            <a:r>
              <a:rPr lang="en-US"/>
              <a:t>Click to edit Master title style</a:t>
            </a:r>
            <a:endParaRPr lang="en-GB"/>
          </a:p>
        </p:txBody>
      </p:sp>
      <p:sp>
        <p:nvSpPr>
          <p:cNvPr id="5" name="Subtitle 2">
            <a:extLst>
              <a:ext uri="{FF2B5EF4-FFF2-40B4-BE49-F238E27FC236}">
                <a16:creationId xmlns:a16="http://schemas.microsoft.com/office/drawing/2014/main" id="{895C9DE3-3E11-FD16-10E0-54AC44545E17}"/>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92232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4"/>
                                        </p:tgtEl>
                                        <p:attrNameLst>
                                          <p:attrName>ppt_x</p:attrName>
                                          <p:attrName>ppt_y</p:attrName>
                                        </p:attrNameLst>
                                      </p:cBhvr>
                                      <p:rCtr x="-833" y="23"/>
                                    </p:animMotion>
                                  </p:childTnLst>
                                </p:cTn>
                              </p:par>
                              <p:par>
                                <p:cTn id="10" presetID="10" presetClass="entr" presetSubtype="0" fill="hold" grpId="0" nodeType="with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par>
                                <p:cTn id="13"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4" dur="750" fill="hold"/>
                                        <p:tgtEl>
                                          <p:spTgt spid="3"/>
                                        </p:tgtEl>
                                        <p:attrNameLst>
                                          <p:attrName>ppt_x</p:attrName>
                                          <p:attrName>ppt_y</p:attrName>
                                        </p:attrNameLst>
                                      </p:cBhvr>
                                      <p:rCtr x="2773" y="0"/>
                                    </p:animMotion>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bldP spid="3" grpId="1"/>
      <p:bldP spid="5" grpId="0" build="p">
        <p:tmplLst>
          <p:tmpl lvl="1">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 No Imag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6" name="Title 1">
            <a:extLst>
              <a:ext uri="{FF2B5EF4-FFF2-40B4-BE49-F238E27FC236}">
                <a16:creationId xmlns:a16="http://schemas.microsoft.com/office/drawing/2014/main" id="{EDEFF9AE-F7A5-77D5-6B2D-65171E0A362A}"/>
              </a:ext>
            </a:extLst>
          </p:cNvPr>
          <p:cNvSpPr>
            <a:spLocks noGrp="1"/>
          </p:cNvSpPr>
          <p:nvPr>
            <p:ph type="ctrTitle"/>
          </p:nvPr>
        </p:nvSpPr>
        <p:spPr>
          <a:xfrm>
            <a:off x="409075" y="2173687"/>
            <a:ext cx="5220448" cy="3079533"/>
          </a:xfrm>
        </p:spPr>
        <p:txBody>
          <a:bodyPr anchor="t">
            <a:normAutofit/>
          </a:bodyPr>
          <a:lstStyle>
            <a:lvl1pPr algn="l">
              <a:defRPr sz="5400">
                <a:solidFill>
                  <a:schemeClr val="tx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1DBF363-1BC0-130A-1231-AA66BD5E8B1F}"/>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0" name="Freeform: Shape 19">
            <a:extLst>
              <a:ext uri="{FF2B5EF4-FFF2-40B4-BE49-F238E27FC236}">
                <a16:creationId xmlns:a16="http://schemas.microsoft.com/office/drawing/2014/main" id="{F40F17AE-E9DC-E5CD-7001-0765F520AF7E}"/>
              </a:ext>
            </a:extLst>
          </p:cNvPr>
          <p:cNvSpPr/>
          <p:nvPr userDrawn="1"/>
        </p:nvSpPr>
        <p:spPr>
          <a:xfrm>
            <a:off x="5647765" y="2173687"/>
            <a:ext cx="6544235" cy="4684314"/>
          </a:xfrm>
          <a:custGeom>
            <a:avLst/>
            <a:gdLst>
              <a:gd name="connsiteX0" fmla="*/ 1956967 w 6544235"/>
              <a:gd name="connsiteY0" fmla="*/ 841302 h 4684314"/>
              <a:gd name="connsiteX1" fmla="*/ 774839 w 6544235"/>
              <a:gd name="connsiteY1" fmla="*/ 2023395 h 4684314"/>
              <a:gd name="connsiteX2" fmla="*/ 1956967 w 6544235"/>
              <a:gd name="connsiteY2" fmla="*/ 3205488 h 4684314"/>
              <a:gd name="connsiteX3" fmla="*/ 3139060 w 6544235"/>
              <a:gd name="connsiteY3" fmla="*/ 2023395 h 4684314"/>
              <a:gd name="connsiteX4" fmla="*/ 1956967 w 6544235"/>
              <a:gd name="connsiteY4" fmla="*/ 841302 h 4684314"/>
              <a:gd name="connsiteX5" fmla="*/ 2040471 w 6544235"/>
              <a:gd name="connsiteY5" fmla="*/ 0 h 4684314"/>
              <a:gd name="connsiteX6" fmla="*/ 6544235 w 6544235"/>
              <a:gd name="connsiteY6" fmla="*/ 0 h 4684314"/>
              <a:gd name="connsiteX7" fmla="*/ 6544235 w 6544235"/>
              <a:gd name="connsiteY7" fmla="*/ 4057485 h 4684314"/>
              <a:gd name="connsiteX8" fmla="*/ 6122477 w 6544235"/>
              <a:gd name="connsiteY8" fmla="*/ 4057485 h 4684314"/>
              <a:gd name="connsiteX9" fmla="*/ 6544235 w 6544235"/>
              <a:gd name="connsiteY9" fmla="*/ 4606578 h 4684314"/>
              <a:gd name="connsiteX10" fmla="*/ 6544235 w 6544235"/>
              <a:gd name="connsiteY10" fmla="*/ 4684314 h 4684314"/>
              <a:gd name="connsiteX11" fmla="*/ 1498645 w 6544235"/>
              <a:gd name="connsiteY11" fmla="*/ 4684314 h 4684314"/>
              <a:gd name="connsiteX12" fmla="*/ 699314 w 6544235"/>
              <a:gd name="connsiteY12" fmla="*/ 3643610 h 4684314"/>
              <a:gd name="connsiteX13" fmla="*/ 418914 w 6544235"/>
              <a:gd name="connsiteY13" fmla="*/ 3278538 h 4684314"/>
              <a:gd name="connsiteX14" fmla="*/ 351918 w 6544235"/>
              <a:gd name="connsiteY14" fmla="*/ 904136 h 4684314"/>
              <a:gd name="connsiteX15" fmla="*/ 2040471 w 6544235"/>
              <a:gd name="connsiteY15" fmla="*/ 0 h 468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4235" h="4684314">
                <a:moveTo>
                  <a:pt x="1956967" y="841302"/>
                </a:moveTo>
                <a:cubicBezTo>
                  <a:pt x="1304065" y="841302"/>
                  <a:pt x="774839" y="1370528"/>
                  <a:pt x="774839" y="2023395"/>
                </a:cubicBezTo>
                <a:cubicBezTo>
                  <a:pt x="774839" y="2676261"/>
                  <a:pt x="1304100" y="3205488"/>
                  <a:pt x="1956967" y="3205488"/>
                </a:cubicBezTo>
                <a:cubicBezTo>
                  <a:pt x="2609833" y="3205488"/>
                  <a:pt x="3139060" y="2676261"/>
                  <a:pt x="3139060" y="2023395"/>
                </a:cubicBezTo>
                <a:cubicBezTo>
                  <a:pt x="3139060" y="1370528"/>
                  <a:pt x="2609868" y="841302"/>
                  <a:pt x="1956967" y="841302"/>
                </a:cubicBezTo>
                <a:close/>
                <a:moveTo>
                  <a:pt x="2040471" y="0"/>
                </a:moveTo>
                <a:lnTo>
                  <a:pt x="6544235" y="0"/>
                </a:lnTo>
                <a:lnTo>
                  <a:pt x="6544235" y="4057485"/>
                </a:lnTo>
                <a:lnTo>
                  <a:pt x="6122477" y="4057485"/>
                </a:lnTo>
                <a:lnTo>
                  <a:pt x="6544235" y="4606578"/>
                </a:lnTo>
                <a:lnTo>
                  <a:pt x="6544235" y="4684314"/>
                </a:lnTo>
                <a:lnTo>
                  <a:pt x="1498645" y="4684314"/>
                </a:lnTo>
                <a:lnTo>
                  <a:pt x="699314" y="3643610"/>
                </a:lnTo>
                <a:lnTo>
                  <a:pt x="418914" y="3278538"/>
                </a:lnTo>
                <a:cubicBezTo>
                  <a:pt x="-127819" y="2566688"/>
                  <a:pt x="-128025" y="1607215"/>
                  <a:pt x="351918" y="904136"/>
                </a:cubicBezTo>
                <a:cubicBezTo>
                  <a:pt x="715616" y="359089"/>
                  <a:pt x="1336085" y="0"/>
                  <a:pt x="2040471" y="0"/>
                </a:cubicBezTo>
                <a:close/>
              </a:path>
            </a:pathLst>
          </a:custGeom>
          <a:solidFill>
            <a:schemeClr val="tx2"/>
          </a:solidFill>
          <a:ln w="2487" cap="flat">
            <a:noFill/>
            <a:prstDash val="solid"/>
            <a:miter/>
          </a:ln>
        </p:spPr>
        <p:txBody>
          <a:bodyPr rtlCol="0" anchor="ctr"/>
          <a:lstStyle/>
          <a:p>
            <a:endParaRPr lang="en-GB"/>
          </a:p>
        </p:txBody>
      </p:sp>
    </p:spTree>
    <p:extLst>
      <p:ext uri="{BB962C8B-B14F-4D97-AF65-F5344CB8AC3E}">
        <p14:creationId xmlns:p14="http://schemas.microsoft.com/office/powerpoint/2010/main" val="974231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par>
                                <p:cTn id="11" presetID="42" presetClass="path" presetSubtype="0" decel="100000" fill="hold" grpId="1" nodeType="withEffect">
                                  <p:stCondLst>
                                    <p:cond delay="0"/>
                                  </p:stCondLst>
                                  <p:iterate type="wd">
                                    <p:tmPct val="10000"/>
                                  </p:iterate>
                                  <p:childTnLst>
                                    <p:animMotion origin="layout" path="M -0.05547 4.81481E-6 L 3.75E-6 4.81481E-6 " pathEditMode="relative" rAng="0" ptsTypes="AA">
                                      <p:cBhvr>
                                        <p:cTn id="12" dur="750" fill="hold"/>
                                        <p:tgtEl>
                                          <p:spTgt spid="6"/>
                                        </p:tgtEl>
                                        <p:attrNameLst>
                                          <p:attrName>ppt_x</p:attrName>
                                          <p:attrName>ppt_y</p:attrName>
                                        </p:attrNameLst>
                                      </p:cBhvr>
                                      <p:rCtr x="2773" y="0"/>
                                    </p:animMotion>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750"/>
                                        <p:tgtEl>
                                          <p:spTgt spid="20"/>
                                        </p:tgtEl>
                                      </p:cBhvr>
                                    </p:animEffect>
                                  </p:childTnLst>
                                </p:cTn>
                              </p:par>
                              <p:par>
                                <p:cTn id="16" presetID="42" presetClass="path" presetSubtype="0" decel="100000" fill="hold" grpId="1" nodeType="withEffect">
                                  <p:stCondLst>
                                    <p:cond delay="0"/>
                                  </p:stCondLst>
                                  <p:childTnLst>
                                    <p:animMotion origin="layout" path="M 0.01666 -0.00047 L 2.91667E-6 2.96296E-6 " pathEditMode="relative" rAng="0" ptsTypes="AA">
                                      <p:cBhvr>
                                        <p:cTn id="17" dur="750" fill="hold"/>
                                        <p:tgtEl>
                                          <p:spTgt spid="20"/>
                                        </p:tgtEl>
                                        <p:attrNameLst>
                                          <p:attrName>ppt_x</p:attrName>
                                          <p:attrName>ppt_y</p:attrName>
                                        </p:attrNameLst>
                                      </p:cBhvr>
                                      <p:rCtr x="-833" y="23"/>
                                    </p:animMotion>
                                  </p:childTnLst>
                                </p:cTn>
                              </p:par>
                              <p:par>
                                <p:cTn id="18" presetID="10" presetClass="entr" presetSubtype="0" fill="hold" grpId="0" nodeType="withEffect">
                                  <p:stCondLst>
                                    <p:cond delay="5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childTnLst>
                </p:cTn>
              </p:par>
            </p:tnLst>
          </p:tmpl>
        </p:tmplLst>
      </p:bldP>
      <p:bldP spid="20" grpId="0" animBg="1"/>
      <p:bldP spid="20"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738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316680416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No Image - Broker Logo Area">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8386A0-399B-747E-F9EF-F3D8B325FF8A}"/>
              </a:ext>
            </a:extLst>
          </p:cNvPr>
          <p:cNvSpPr>
            <a:spLocks noGrp="1"/>
          </p:cNvSpPr>
          <p:nvPr>
            <p:ph type="pic" sz="quarter" idx="11"/>
          </p:nvPr>
        </p:nvSpPr>
        <p:spPr>
          <a:xfrm>
            <a:off x="5647764" y="2173688"/>
            <a:ext cx="6544236" cy="4684315"/>
          </a:xfrm>
          <a:custGeom>
            <a:avLst/>
            <a:gdLst>
              <a:gd name="connsiteX0" fmla="*/ 1956968 w 6544236"/>
              <a:gd name="connsiteY0" fmla="*/ 841302 h 4684315"/>
              <a:gd name="connsiteX1" fmla="*/ 774840 w 6544236"/>
              <a:gd name="connsiteY1" fmla="*/ 2023395 h 4684315"/>
              <a:gd name="connsiteX2" fmla="*/ 1956968 w 6544236"/>
              <a:gd name="connsiteY2" fmla="*/ 3205489 h 4684315"/>
              <a:gd name="connsiteX3" fmla="*/ 3139061 w 6544236"/>
              <a:gd name="connsiteY3" fmla="*/ 2023395 h 4684315"/>
              <a:gd name="connsiteX4" fmla="*/ 1956968 w 6544236"/>
              <a:gd name="connsiteY4" fmla="*/ 841302 h 4684315"/>
              <a:gd name="connsiteX5" fmla="*/ 2040472 w 6544236"/>
              <a:gd name="connsiteY5" fmla="*/ 0 h 4684315"/>
              <a:gd name="connsiteX6" fmla="*/ 6544236 w 6544236"/>
              <a:gd name="connsiteY6" fmla="*/ 0 h 4684315"/>
              <a:gd name="connsiteX7" fmla="*/ 6544236 w 6544236"/>
              <a:gd name="connsiteY7" fmla="*/ 4057486 h 4684315"/>
              <a:gd name="connsiteX8" fmla="*/ 6122478 w 6544236"/>
              <a:gd name="connsiteY8" fmla="*/ 4057486 h 4684315"/>
              <a:gd name="connsiteX9" fmla="*/ 6544236 w 6544236"/>
              <a:gd name="connsiteY9" fmla="*/ 4606579 h 4684315"/>
              <a:gd name="connsiteX10" fmla="*/ 6544236 w 6544236"/>
              <a:gd name="connsiteY10" fmla="*/ 4684315 h 4684315"/>
              <a:gd name="connsiteX11" fmla="*/ 1498646 w 6544236"/>
              <a:gd name="connsiteY11" fmla="*/ 4684315 h 4684315"/>
              <a:gd name="connsiteX12" fmla="*/ 699315 w 6544236"/>
              <a:gd name="connsiteY12" fmla="*/ 3643611 h 4684315"/>
              <a:gd name="connsiteX13" fmla="*/ 418915 w 6544236"/>
              <a:gd name="connsiteY13" fmla="*/ 3278539 h 4684315"/>
              <a:gd name="connsiteX14" fmla="*/ 351919 w 6544236"/>
              <a:gd name="connsiteY14" fmla="*/ 904136 h 4684315"/>
              <a:gd name="connsiteX15" fmla="*/ 2040472 w 6544236"/>
              <a:gd name="connsiteY15" fmla="*/ 0 h 468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4236" h="4684315">
                <a:moveTo>
                  <a:pt x="1956968" y="841302"/>
                </a:moveTo>
                <a:cubicBezTo>
                  <a:pt x="1304066" y="841302"/>
                  <a:pt x="774840" y="1370528"/>
                  <a:pt x="774840" y="2023395"/>
                </a:cubicBezTo>
                <a:cubicBezTo>
                  <a:pt x="774840" y="2676261"/>
                  <a:pt x="1304101" y="3205489"/>
                  <a:pt x="1956968" y="3205489"/>
                </a:cubicBezTo>
                <a:cubicBezTo>
                  <a:pt x="2609834" y="3205489"/>
                  <a:pt x="3139061" y="2676261"/>
                  <a:pt x="3139061" y="2023395"/>
                </a:cubicBezTo>
                <a:cubicBezTo>
                  <a:pt x="3139061" y="1370528"/>
                  <a:pt x="2609869" y="841302"/>
                  <a:pt x="1956968" y="841302"/>
                </a:cubicBezTo>
                <a:close/>
                <a:moveTo>
                  <a:pt x="2040472" y="0"/>
                </a:moveTo>
                <a:lnTo>
                  <a:pt x="6544236" y="0"/>
                </a:lnTo>
                <a:lnTo>
                  <a:pt x="6544236" y="4057486"/>
                </a:lnTo>
                <a:lnTo>
                  <a:pt x="6122478" y="4057486"/>
                </a:lnTo>
                <a:lnTo>
                  <a:pt x="6544236" y="4606579"/>
                </a:lnTo>
                <a:lnTo>
                  <a:pt x="6544236" y="4684315"/>
                </a:lnTo>
                <a:lnTo>
                  <a:pt x="1498646" y="4684315"/>
                </a:lnTo>
                <a:lnTo>
                  <a:pt x="699315" y="3643611"/>
                </a:lnTo>
                <a:lnTo>
                  <a:pt x="418915" y="3278539"/>
                </a:lnTo>
                <a:cubicBezTo>
                  <a:pt x="-127818" y="2566688"/>
                  <a:pt x="-128024" y="1607215"/>
                  <a:pt x="351919" y="904136"/>
                </a:cubicBezTo>
                <a:cubicBezTo>
                  <a:pt x="715617" y="359089"/>
                  <a:pt x="1336086" y="0"/>
                  <a:pt x="204047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8" name="Content Placeholder 7">
            <a:extLst>
              <a:ext uri="{FF2B5EF4-FFF2-40B4-BE49-F238E27FC236}">
                <a16:creationId xmlns:a16="http://schemas.microsoft.com/office/drawing/2014/main" id="{20D0EEE4-AB6B-92E3-61DD-112E7DA51410}"/>
              </a:ext>
            </a:extLst>
          </p:cNvPr>
          <p:cNvSpPr>
            <a:spLocks noGrp="1"/>
          </p:cNvSpPr>
          <p:nvPr>
            <p:ph sz="quarter" idx="10" hasCustomPrompt="1"/>
          </p:nvPr>
        </p:nvSpPr>
        <p:spPr>
          <a:xfrm>
            <a:off x="9032489" y="428625"/>
            <a:ext cx="2749936" cy="1276350"/>
          </a:xfrm>
        </p:spPr>
        <p:txBody>
          <a:bodyPr>
            <a:normAutofit/>
          </a:bodyPr>
          <a:lstStyle>
            <a:lvl1pPr algn="ctr">
              <a:defRPr sz="1800"/>
            </a:lvl1pPr>
          </a:lstStyle>
          <a:p>
            <a:pPr lvl="0"/>
            <a:r>
              <a:rPr lang="en-US"/>
              <a:t>Insert broker logo here</a:t>
            </a:r>
            <a:endParaRPr lang="en-GB"/>
          </a:p>
        </p:txBody>
      </p:sp>
      <p:sp>
        <p:nvSpPr>
          <p:cNvPr id="14" name="Title 1">
            <a:extLst>
              <a:ext uri="{FF2B5EF4-FFF2-40B4-BE49-F238E27FC236}">
                <a16:creationId xmlns:a16="http://schemas.microsoft.com/office/drawing/2014/main" id="{8F4D1A1E-1062-4332-7B16-1C48E2070042}"/>
              </a:ext>
            </a:extLst>
          </p:cNvPr>
          <p:cNvSpPr>
            <a:spLocks noGrp="1"/>
          </p:cNvSpPr>
          <p:nvPr>
            <p:ph type="ctrTitle"/>
          </p:nvPr>
        </p:nvSpPr>
        <p:spPr>
          <a:xfrm>
            <a:off x="409075" y="2173687"/>
            <a:ext cx="5220448" cy="3079533"/>
          </a:xfrm>
        </p:spPr>
        <p:txBody>
          <a:bodyPr anchor="t">
            <a:normAutofit/>
          </a:bodyPr>
          <a:lstStyle>
            <a:lvl1pPr algn="l">
              <a:defRPr sz="54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BC00C1B-4915-ACED-BA46-67ABCFB8566E}"/>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44041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42" presetClass="path" presetSubtype="0" decel="100000" fill="hold" grpId="1" nodeType="withEffect">
                                  <p:stCondLst>
                                    <p:cond delay="0"/>
                                  </p:stCondLst>
                                  <p:iterate type="wd">
                                    <p:tmPct val="10000"/>
                                  </p:iterate>
                                  <p:childTnLst>
                                    <p:animMotion origin="layout" path="M -0.05547 4.81481E-6 L 3.75E-6 4.81481E-6 " pathEditMode="relative" rAng="0" ptsTypes="AA">
                                      <p:cBhvr>
                                        <p:cTn id="9" dur="750" fill="hold"/>
                                        <p:tgtEl>
                                          <p:spTgt spid="14"/>
                                        </p:tgtEl>
                                        <p:attrNameLst>
                                          <p:attrName>ppt_x</p:attrName>
                                          <p:attrName>ppt_y</p:attrName>
                                        </p:attrNameLst>
                                      </p:cBhvr>
                                      <p:rCtr x="2773"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42" presetClass="path" presetSubtype="0" decel="100000" fill="hold" grpId="1" nodeType="withEffect">
                                  <p:stCondLst>
                                    <p:cond delay="0"/>
                                  </p:stCondLst>
                                  <p:childTnLst>
                                    <p:animMotion origin="layout" path="M 0.01666 -0.00047 L 2.91667E-6 2.96296E-6 " pathEditMode="relative" rAng="0" ptsTypes="AA">
                                      <p:cBhvr>
                                        <p:cTn id="14" dur="750" fill="hold"/>
                                        <p:tgtEl>
                                          <p:spTgt spid="4"/>
                                        </p:tgtEl>
                                        <p:attrNameLst>
                                          <p:attrName>ppt_x</p:attrName>
                                          <p:attrName>ppt_y</p:attrName>
                                        </p:attrNameLst>
                                      </p:cBhvr>
                                      <p:rCtr x="-833" y="23"/>
                                    </p:animMotion>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p:bldP spid="14" grpId="1"/>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enda - Sim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B776-9002-F339-F334-3947ADD6807C}"/>
              </a:ext>
            </a:extLst>
          </p:cNvPr>
          <p:cNvSpPr>
            <a:spLocks noGrp="1"/>
          </p:cNvSpPr>
          <p:nvPr>
            <p:ph type="title" hasCustomPrompt="1"/>
          </p:nvPr>
        </p:nvSpPr>
        <p:spPr>
          <a:xfrm>
            <a:off x="6539950" y="485369"/>
            <a:ext cx="5244063" cy="815628"/>
          </a:xfrm>
        </p:spPr>
        <p:txBody>
          <a:bodyPr anchor="b"/>
          <a:lstStyle>
            <a:lvl1pPr>
              <a:defRPr>
                <a:solidFill>
                  <a:schemeClr val="tx2"/>
                </a:solidFill>
              </a:defRPr>
            </a:lvl1pPr>
          </a:lstStyle>
          <a:p>
            <a:r>
              <a:rPr lang="en-US"/>
              <a:t>Agenda</a:t>
            </a:r>
            <a:endParaRPr lang="en-GB"/>
          </a:p>
        </p:txBody>
      </p:sp>
      <p:sp>
        <p:nvSpPr>
          <p:cNvPr id="3" name="Footer Placeholder 2">
            <a:extLst>
              <a:ext uri="{FF2B5EF4-FFF2-40B4-BE49-F238E27FC236}">
                <a16:creationId xmlns:a16="http://schemas.microsoft.com/office/drawing/2014/main" id="{4DC43032-DE94-D0DD-384B-5D08B4E0A94A}"/>
              </a:ext>
            </a:extLst>
          </p:cNvPr>
          <p:cNvSpPr>
            <a:spLocks noGrp="1"/>
          </p:cNvSpPr>
          <p:nvPr>
            <p:ph type="ftr" sz="quarter" idx="10"/>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24AA5C7C-95E9-6C3E-E3B6-E90E3647E965}"/>
              </a:ext>
            </a:extLst>
          </p:cNvPr>
          <p:cNvSpPr>
            <a:spLocks noGrp="1"/>
          </p:cNvSpPr>
          <p:nvPr>
            <p:ph type="sldNum" sz="quarter" idx="11"/>
          </p:nvPr>
        </p:nvSpPr>
        <p:spPr>
          <a:solidFill>
            <a:schemeClr val="tx2"/>
          </a:solidFill>
        </p:spPr>
        <p:txBody>
          <a:bodyPr/>
          <a:lstStyle>
            <a:lvl1pPr>
              <a:defRPr>
                <a:solidFill>
                  <a:schemeClr val="accent1"/>
                </a:solidFill>
              </a:defRPr>
            </a:lvl1pPr>
          </a:lstStyle>
          <a:p>
            <a:fld id="{59EBE19D-BA0B-4AE6-A219-A461FF703500}" type="slidenum">
              <a:rPr lang="en-GB" smtClean="0"/>
              <a:pPr/>
              <a:t>‹#›</a:t>
            </a:fld>
            <a:endParaRPr lang="en-GB"/>
          </a:p>
        </p:txBody>
      </p:sp>
      <p:sp>
        <p:nvSpPr>
          <p:cNvPr id="5" name="Picture Placeholder 11">
            <a:extLst>
              <a:ext uri="{FF2B5EF4-FFF2-40B4-BE49-F238E27FC236}">
                <a16:creationId xmlns:a16="http://schemas.microsoft.com/office/drawing/2014/main" id="{F74B5446-162E-00D4-5E9F-709B87590268}"/>
              </a:ext>
            </a:extLst>
          </p:cNvPr>
          <p:cNvSpPr>
            <a:spLocks noGrp="1"/>
          </p:cNvSpPr>
          <p:nvPr>
            <p:ph type="pic" sz="quarter" idx="12"/>
          </p:nvPr>
        </p:nvSpPr>
        <p:spPr>
          <a:xfrm flipH="1">
            <a:off x="0" y="485369"/>
            <a:ext cx="5987332" cy="5499506"/>
          </a:xfrm>
          <a:custGeom>
            <a:avLst/>
            <a:gdLst>
              <a:gd name="connsiteX0" fmla="*/ 2591444 w 5987332"/>
              <a:gd name="connsiteY0" fmla="*/ 0 h 5499506"/>
              <a:gd name="connsiteX1" fmla="*/ 2684939 w 5987332"/>
              <a:gd name="connsiteY1" fmla="*/ 0 h 5499506"/>
              <a:gd name="connsiteX2" fmla="*/ 5893837 w 5987332"/>
              <a:gd name="connsiteY2" fmla="*/ 0 h 5499506"/>
              <a:gd name="connsiteX3" fmla="*/ 5987332 w 5987332"/>
              <a:gd name="connsiteY3" fmla="*/ 0 h 5499506"/>
              <a:gd name="connsiteX4" fmla="*/ 5987332 w 5987332"/>
              <a:gd name="connsiteY4" fmla="*/ 5499505 h 5499506"/>
              <a:gd name="connsiteX5" fmla="*/ 2684939 w 5987332"/>
              <a:gd name="connsiteY5" fmla="*/ 5499506 h 5499506"/>
              <a:gd name="connsiteX6" fmla="*/ 2591444 w 5987332"/>
              <a:gd name="connsiteY6" fmla="*/ 5499506 h 5499506"/>
              <a:gd name="connsiteX7" fmla="*/ 0 w 5987332"/>
              <a:gd name="connsiteY7" fmla="*/ 2749753 h 5499506"/>
              <a:gd name="connsiteX8" fmla="*/ 2591444 w 5987332"/>
              <a:gd name="connsiteY8" fmla="*/ 0 h 5499506"/>
              <a:gd name="connsiteX0" fmla="*/ 2591444 w 5987332"/>
              <a:gd name="connsiteY0" fmla="*/ 0 h 5499506"/>
              <a:gd name="connsiteX1" fmla="*/ 2684939 w 5987332"/>
              <a:gd name="connsiteY1" fmla="*/ 0 h 5499506"/>
              <a:gd name="connsiteX2" fmla="*/ 5987332 w 5987332"/>
              <a:gd name="connsiteY2" fmla="*/ 0 h 5499506"/>
              <a:gd name="connsiteX3" fmla="*/ 5987332 w 5987332"/>
              <a:gd name="connsiteY3" fmla="*/ 5499505 h 5499506"/>
              <a:gd name="connsiteX4" fmla="*/ 2684939 w 5987332"/>
              <a:gd name="connsiteY4" fmla="*/ 5499506 h 5499506"/>
              <a:gd name="connsiteX5" fmla="*/ 2591444 w 5987332"/>
              <a:gd name="connsiteY5" fmla="*/ 5499506 h 5499506"/>
              <a:gd name="connsiteX6" fmla="*/ 0 w 5987332"/>
              <a:gd name="connsiteY6" fmla="*/ 2749753 h 5499506"/>
              <a:gd name="connsiteX7" fmla="*/ 2591444 w 5987332"/>
              <a:gd name="connsiteY7"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684939 w 5987332"/>
              <a:gd name="connsiteY3" fmla="*/ 5499506 h 5499506"/>
              <a:gd name="connsiteX4" fmla="*/ 2591444 w 5987332"/>
              <a:gd name="connsiteY4" fmla="*/ 5499506 h 5499506"/>
              <a:gd name="connsiteX5" fmla="*/ 0 w 5987332"/>
              <a:gd name="connsiteY5" fmla="*/ 2749753 h 5499506"/>
              <a:gd name="connsiteX6" fmla="*/ 2591444 w 5987332"/>
              <a:gd name="connsiteY6"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6" name="Text Placeholder 2">
            <a:extLst>
              <a:ext uri="{FF2B5EF4-FFF2-40B4-BE49-F238E27FC236}">
                <a16:creationId xmlns:a16="http://schemas.microsoft.com/office/drawing/2014/main" id="{A0C0C2AD-D19B-4F13-FE83-66C7291EC287}"/>
              </a:ext>
            </a:extLst>
          </p:cNvPr>
          <p:cNvSpPr>
            <a:spLocks noGrp="1"/>
          </p:cNvSpPr>
          <p:nvPr>
            <p:ph type="body" sz="quarter" idx="16" hasCustomPrompt="1"/>
          </p:nvPr>
        </p:nvSpPr>
        <p:spPr>
          <a:xfrm>
            <a:off x="6539948" y="1662453"/>
            <a:ext cx="5244065" cy="423143"/>
          </a:xfrm>
        </p:spPr>
        <p:txBody>
          <a:bodyPr>
            <a:normAutofit lnSpcReduction="10000"/>
          </a:bodyPr>
          <a:lstStyle>
            <a:lvl1pPr>
              <a:defRPr sz="2400" b="1">
                <a:solidFill>
                  <a:schemeClr val="bg1"/>
                </a:solidFill>
                <a:latin typeface="+mj-lt"/>
              </a:defRPr>
            </a:lvl1pPr>
          </a:lstStyle>
          <a:p>
            <a:r>
              <a:rPr lang="en-GB"/>
              <a:t>Welcome to &lt;Meeting Name&gt;</a:t>
            </a:r>
          </a:p>
        </p:txBody>
      </p:sp>
      <p:sp>
        <p:nvSpPr>
          <p:cNvPr id="7" name="Text Placeholder 3">
            <a:extLst>
              <a:ext uri="{FF2B5EF4-FFF2-40B4-BE49-F238E27FC236}">
                <a16:creationId xmlns:a16="http://schemas.microsoft.com/office/drawing/2014/main" id="{345D7220-0EF0-E8E7-214E-CA47D4497BD7}"/>
              </a:ext>
            </a:extLst>
          </p:cNvPr>
          <p:cNvSpPr>
            <a:spLocks noGrp="1"/>
          </p:cNvSpPr>
          <p:nvPr>
            <p:ph type="body" sz="quarter" idx="17" hasCustomPrompt="1"/>
          </p:nvPr>
        </p:nvSpPr>
        <p:spPr>
          <a:xfrm>
            <a:off x="6539948" y="2578981"/>
            <a:ext cx="5244065" cy="3405894"/>
          </a:xfrm>
        </p:spPr>
        <p:txBody>
          <a:bodyPr>
            <a:normAutofit/>
          </a:bodyPr>
          <a:lstStyle>
            <a:lvl1pPr marL="342900" indent="-342900">
              <a:spcBef>
                <a:spcPts val="1500"/>
              </a:spcBef>
              <a:buFont typeface="Arial" panose="020B0604020202020204" pitchFamily="34" charset="0"/>
              <a:buChar char="•"/>
              <a:defRPr sz="2000">
                <a:solidFill>
                  <a:schemeClr val="bg1"/>
                </a:solidFill>
              </a:defRPr>
            </a:lvl1pPr>
          </a:lstStyle>
          <a:p>
            <a:r>
              <a:rPr lang="en-GB"/>
              <a:t>Bullet 1</a:t>
            </a:r>
          </a:p>
          <a:p>
            <a:r>
              <a:rPr lang="en-GB"/>
              <a:t>Bullet 2</a:t>
            </a:r>
          </a:p>
          <a:p>
            <a:r>
              <a:rPr lang="en-GB"/>
              <a:t>Bullet 3</a:t>
            </a:r>
          </a:p>
        </p:txBody>
      </p:sp>
      <p:sp>
        <p:nvSpPr>
          <p:cNvPr id="8" name="Text Placeholder 6">
            <a:extLst>
              <a:ext uri="{FF2B5EF4-FFF2-40B4-BE49-F238E27FC236}">
                <a16:creationId xmlns:a16="http://schemas.microsoft.com/office/drawing/2014/main" id="{64E7BE82-01C2-045B-28CD-19BB23BEB445}"/>
              </a:ext>
            </a:extLst>
          </p:cNvPr>
          <p:cNvSpPr>
            <a:spLocks noGrp="1"/>
          </p:cNvSpPr>
          <p:nvPr>
            <p:ph type="body" sz="quarter" idx="18" hasCustomPrompt="1"/>
          </p:nvPr>
        </p:nvSpPr>
        <p:spPr>
          <a:xfrm>
            <a:off x="6539948" y="2120717"/>
            <a:ext cx="5244065" cy="423143"/>
          </a:xfrm>
        </p:spPr>
        <p:txBody>
          <a:bodyPr>
            <a:normAutofit lnSpcReduction="10000"/>
          </a:bodyPr>
          <a:lstStyle>
            <a:lvl1pPr>
              <a:defRPr sz="2000" b="1">
                <a:solidFill>
                  <a:schemeClr val="tx2"/>
                </a:solidFill>
                <a:latin typeface="+mj-lt"/>
              </a:defRPr>
            </a:lvl1pPr>
          </a:lstStyle>
          <a:p>
            <a:r>
              <a:rPr lang="en-GB"/>
              <a:t>Month YYYY</a:t>
            </a:r>
          </a:p>
        </p:txBody>
      </p:sp>
    </p:spTree>
    <p:extLst>
      <p:ext uri="{BB962C8B-B14F-4D97-AF65-F5344CB8AC3E}">
        <p14:creationId xmlns:p14="http://schemas.microsoft.com/office/powerpoint/2010/main" val="2856850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42" presetClass="path" presetSubtype="0" decel="100000" fill="hold" grpId="1" nodeType="withEffect">
                                  <p:stCondLst>
                                    <p:cond delay="0"/>
                                  </p:stCondLst>
                                  <p:childTnLst>
                                    <p:animMotion origin="layout" path="M -0.01836 7.40741E-7 L -2.91667E-6 7.40741E-7 " pathEditMode="relative" rAng="0" ptsTypes="AA">
                                      <p:cBhvr>
                                        <p:cTn id="9" dur="750" fill="hold"/>
                                        <p:tgtEl>
                                          <p:spTgt spid="5"/>
                                        </p:tgtEl>
                                        <p:attrNameLst>
                                          <p:attrName>ppt_x</p:attrName>
                                          <p:attrName>ppt_y</p:attrName>
                                        </p:attrNameLst>
                                      </p:cBhvr>
                                      <p:rCtr x="911" y="0"/>
                                    </p:animMotion>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uiExpand="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genda - Detailed">
    <p:bg>
      <p:bgPr>
        <a:solidFill>
          <a:schemeClr val="accent4"/>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F1DD4A05-FFB1-5738-BFF3-C51A614348A6}"/>
              </a:ext>
            </a:extLst>
          </p:cNvPr>
          <p:cNvSpPr/>
          <p:nvPr userDrawn="1"/>
        </p:nvSpPr>
        <p:spPr>
          <a:xfrm>
            <a:off x="1492607" y="485369"/>
            <a:ext cx="10699392" cy="5499506"/>
          </a:xfrm>
          <a:custGeom>
            <a:avLst/>
            <a:gdLst>
              <a:gd name="connsiteX0" fmla="*/ 2591444 w 10699392"/>
              <a:gd name="connsiteY0" fmla="*/ 0 h 5499506"/>
              <a:gd name="connsiteX1" fmla="*/ 4084053 w 10699392"/>
              <a:gd name="connsiteY1" fmla="*/ 0 h 5499506"/>
              <a:gd name="connsiteX2" fmla="*/ 5810895 w 10699392"/>
              <a:gd name="connsiteY2" fmla="*/ 0 h 5499506"/>
              <a:gd name="connsiteX3" fmla="*/ 5987332 w 10699392"/>
              <a:gd name="connsiteY3" fmla="*/ 0 h 5499506"/>
              <a:gd name="connsiteX4" fmla="*/ 7303504 w 10699392"/>
              <a:gd name="connsiteY4" fmla="*/ 0 h 5499506"/>
              <a:gd name="connsiteX5" fmla="*/ 7479941 w 10699392"/>
              <a:gd name="connsiteY5" fmla="*/ 0 h 5499506"/>
              <a:gd name="connsiteX6" fmla="*/ 9206783 w 10699392"/>
              <a:gd name="connsiteY6" fmla="*/ 0 h 5499506"/>
              <a:gd name="connsiteX7" fmla="*/ 10699392 w 10699392"/>
              <a:gd name="connsiteY7" fmla="*/ 0 h 5499506"/>
              <a:gd name="connsiteX8" fmla="*/ 10699392 w 10699392"/>
              <a:gd name="connsiteY8" fmla="*/ 5499505 h 5499506"/>
              <a:gd name="connsiteX9" fmla="*/ 7303504 w 10699392"/>
              <a:gd name="connsiteY9" fmla="*/ 5499506 h 5499506"/>
              <a:gd name="connsiteX10" fmla="*/ 7303497 w 10699392"/>
              <a:gd name="connsiteY10" fmla="*/ 5499506 h 5499506"/>
              <a:gd name="connsiteX11" fmla="*/ 5810895 w 10699392"/>
              <a:gd name="connsiteY11" fmla="*/ 5499506 h 5499506"/>
              <a:gd name="connsiteX12" fmla="*/ 5810886 w 10699392"/>
              <a:gd name="connsiteY12" fmla="*/ 5499506 h 5499506"/>
              <a:gd name="connsiteX13" fmla="*/ 4084053 w 10699392"/>
              <a:gd name="connsiteY13" fmla="*/ 5499506 h 5499506"/>
              <a:gd name="connsiteX14" fmla="*/ 4084045 w 10699392"/>
              <a:gd name="connsiteY14" fmla="*/ 5499506 h 5499506"/>
              <a:gd name="connsiteX15" fmla="*/ 2591444 w 10699392"/>
              <a:gd name="connsiteY15" fmla="*/ 5499506 h 5499506"/>
              <a:gd name="connsiteX16" fmla="*/ 0 w 10699392"/>
              <a:gd name="connsiteY16" fmla="*/ 2749753 h 5499506"/>
              <a:gd name="connsiteX17" fmla="*/ 2591444 w 10699392"/>
              <a:gd name="connsiteY17"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99392" h="5499506">
                <a:moveTo>
                  <a:pt x="2591444" y="0"/>
                </a:moveTo>
                <a:lnTo>
                  <a:pt x="4084053" y="0"/>
                </a:lnTo>
                <a:lnTo>
                  <a:pt x="5810895" y="0"/>
                </a:lnTo>
                <a:lnTo>
                  <a:pt x="5987332" y="0"/>
                </a:lnTo>
                <a:lnTo>
                  <a:pt x="7303504" y="0"/>
                </a:lnTo>
                <a:lnTo>
                  <a:pt x="7479941" y="0"/>
                </a:lnTo>
                <a:lnTo>
                  <a:pt x="9206783" y="0"/>
                </a:lnTo>
                <a:lnTo>
                  <a:pt x="10699392" y="0"/>
                </a:lnTo>
                <a:lnTo>
                  <a:pt x="10699392" y="5499505"/>
                </a:lnTo>
                <a:lnTo>
                  <a:pt x="7303504" y="5499506"/>
                </a:lnTo>
                <a:lnTo>
                  <a:pt x="7303497" y="5499506"/>
                </a:lnTo>
                <a:lnTo>
                  <a:pt x="5810895" y="5499506"/>
                </a:lnTo>
                <a:lnTo>
                  <a:pt x="5810886" y="5499506"/>
                </a:lnTo>
                <a:lnTo>
                  <a:pt x="4084053" y="5499506"/>
                </a:lnTo>
                <a:lnTo>
                  <a:pt x="4084045" y="5499506"/>
                </a:lnTo>
                <a:lnTo>
                  <a:pt x="2591444" y="5499506"/>
                </a:lnTo>
                <a:cubicBezTo>
                  <a:pt x="1160228" y="5499506"/>
                  <a:pt x="0" y="4268400"/>
                  <a:pt x="0" y="2749753"/>
                </a:cubicBezTo>
                <a:cubicBezTo>
                  <a:pt x="0" y="1231106"/>
                  <a:pt x="1160228" y="0"/>
                  <a:pt x="2591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4DC43032-DE94-D0DD-384B-5D08B4E0A94A}"/>
              </a:ext>
            </a:extLst>
          </p:cNvPr>
          <p:cNvSpPr>
            <a:spLocks noGrp="1"/>
          </p:cNvSpPr>
          <p:nvPr>
            <p:ph type="ftr" sz="quarter" idx="10"/>
          </p:nvPr>
        </p:nvSpPr>
        <p:spPr/>
        <p:txBody>
          <a:bodyPr/>
          <a:lstStyle>
            <a:lvl1pPr>
              <a:defRPr>
                <a:solidFill>
                  <a:schemeClr val="accent1"/>
                </a:solidFill>
              </a:defRPr>
            </a:lvl1pPr>
          </a:lstStyle>
          <a:p>
            <a:endParaRPr lang="en-GB"/>
          </a:p>
        </p:txBody>
      </p:sp>
      <p:sp>
        <p:nvSpPr>
          <p:cNvPr id="4" name="Slide Number Placeholder 3">
            <a:extLst>
              <a:ext uri="{FF2B5EF4-FFF2-40B4-BE49-F238E27FC236}">
                <a16:creationId xmlns:a16="http://schemas.microsoft.com/office/drawing/2014/main" id="{24AA5C7C-95E9-6C3E-E3B6-E90E3647E965}"/>
              </a:ext>
            </a:extLst>
          </p:cNvPr>
          <p:cNvSpPr>
            <a:spLocks noGrp="1"/>
          </p:cNvSpPr>
          <p:nvPr>
            <p:ph type="sldNum" sz="quarter" idx="11"/>
          </p:nvPr>
        </p:nvSpPr>
        <p:spPr>
          <a:solidFill>
            <a:schemeClr val="bg1"/>
          </a:solidFill>
        </p:spPr>
        <p:txBody>
          <a:bodyPr/>
          <a:lstStyle>
            <a:lvl1pPr>
              <a:defRPr>
                <a:solidFill>
                  <a:schemeClr val="accent1"/>
                </a:solidFill>
              </a:defRPr>
            </a:lvl1pPr>
          </a:lstStyle>
          <a:p>
            <a:fld id="{59EBE19D-BA0B-4AE6-A219-A461FF703500}" type="slidenum">
              <a:rPr lang="en-GB" smtClean="0"/>
              <a:pPr/>
              <a:t>‹#›</a:t>
            </a:fld>
            <a:endParaRPr lang="en-GB"/>
          </a:p>
        </p:txBody>
      </p:sp>
      <p:sp>
        <p:nvSpPr>
          <p:cNvPr id="9" name="Title 8">
            <a:extLst>
              <a:ext uri="{FF2B5EF4-FFF2-40B4-BE49-F238E27FC236}">
                <a16:creationId xmlns:a16="http://schemas.microsoft.com/office/drawing/2014/main" id="{4BF93A1E-AAA9-0CD6-9C52-DBECD9B24EC7}"/>
              </a:ext>
            </a:extLst>
          </p:cNvPr>
          <p:cNvSpPr>
            <a:spLocks noGrp="1"/>
          </p:cNvSpPr>
          <p:nvPr>
            <p:ph type="title" hasCustomPrompt="1"/>
          </p:nvPr>
        </p:nvSpPr>
        <p:spPr>
          <a:xfrm>
            <a:off x="407988" y="485369"/>
            <a:ext cx="2020887" cy="815628"/>
          </a:xfrm>
        </p:spPr>
        <p:txBody>
          <a:bodyPr/>
          <a:lstStyle>
            <a:lvl1pPr>
              <a:defRPr>
                <a:solidFill>
                  <a:schemeClr val="accent1"/>
                </a:solidFill>
              </a:defRPr>
            </a:lvl1pPr>
          </a:lstStyle>
          <a:p>
            <a:r>
              <a:rPr lang="en-US"/>
              <a:t>Agenda</a:t>
            </a:r>
            <a:endParaRPr lang="en-GB"/>
          </a:p>
        </p:txBody>
      </p:sp>
      <p:sp>
        <p:nvSpPr>
          <p:cNvPr id="15" name="Table Placeholder 14">
            <a:extLst>
              <a:ext uri="{FF2B5EF4-FFF2-40B4-BE49-F238E27FC236}">
                <a16:creationId xmlns:a16="http://schemas.microsoft.com/office/drawing/2014/main" id="{C9C8DA83-C77F-8834-EC1A-A7868B2B43FB}"/>
              </a:ext>
            </a:extLst>
          </p:cNvPr>
          <p:cNvSpPr>
            <a:spLocks noGrp="1"/>
          </p:cNvSpPr>
          <p:nvPr>
            <p:ph type="tbl" sz="quarter" idx="12"/>
          </p:nvPr>
        </p:nvSpPr>
        <p:spPr>
          <a:xfrm>
            <a:off x="3172570" y="1171576"/>
            <a:ext cx="8611443" cy="4127094"/>
          </a:xfrm>
        </p:spPr>
        <p:txBody>
          <a:bodyPr/>
          <a:lstStyle>
            <a:lvl1pPr>
              <a:defRPr>
                <a:solidFill>
                  <a:schemeClr val="bg1"/>
                </a:solidFill>
              </a:defRPr>
            </a:lvl1pPr>
          </a:lstStyle>
          <a:p>
            <a:r>
              <a:rPr lang="en-US"/>
              <a:t>Click icon to add table</a:t>
            </a:r>
            <a:endParaRPr lang="en-GB"/>
          </a:p>
        </p:txBody>
      </p:sp>
    </p:spTree>
    <p:extLst>
      <p:ext uri="{BB962C8B-B14F-4D97-AF65-F5344CB8AC3E}">
        <p14:creationId xmlns:p14="http://schemas.microsoft.com/office/powerpoint/2010/main" val="1738278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750"/>
                                        <p:tgtEl>
                                          <p:spTgt spid="17"/>
                                        </p:tgtEl>
                                      </p:cBhvr>
                                    </p:animEffect>
                                  </p:childTnLst>
                                </p:cTn>
                              </p:par>
                              <p:par>
                                <p:cTn id="11" presetID="42" presetClass="path" presetSubtype="0" decel="100000" fill="hold" grpId="1" nodeType="withEffect">
                                  <p:stCondLst>
                                    <p:cond delay="0"/>
                                  </p:stCondLst>
                                  <p:childTnLst>
                                    <p:animMotion origin="layout" path="M 0.01666 -0.00047 L 2.91667E-6 2.96296E-6 " pathEditMode="relative" rAng="0" ptsTypes="AA">
                                      <p:cBhvr>
                                        <p:cTn id="12" dur="750" fill="hold"/>
                                        <p:tgtEl>
                                          <p:spTgt spid="17"/>
                                        </p:tgtEl>
                                        <p:attrNameLst>
                                          <p:attrName>ppt_x</p:attrName>
                                          <p:attrName>ppt_y</p:attrName>
                                        </p:attrNameLst>
                                      </p:cBhvr>
                                      <p:rCtr x="-83300" y="2300"/>
                                    </p:animMotion>
                                  </p:childTnLst>
                                </p:cTn>
                              </p:par>
                              <p:par>
                                <p:cTn id="13" presetID="10" presetClass="entr" presetSubtype="0" fill="hold" grpId="0" nodeType="withEffect" nodePh="1">
                                  <p:stCondLst>
                                    <p:cond delay="25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9" grpId="0"/>
      <p:bldP spid="15"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2B2A-6546-3A6F-026A-077941EBC9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2528DE-FFCE-D6DE-43C0-5D61CB826D65}"/>
              </a:ext>
            </a:extLst>
          </p:cNvPr>
          <p:cNvSpPr>
            <a:spLocks noGrp="1"/>
          </p:cNvSpPr>
          <p:nvPr>
            <p:ph idx="1"/>
          </p:nvPr>
        </p:nvSpPr>
        <p:spPr>
          <a:xfrm>
            <a:off x="407987" y="1700213"/>
            <a:ext cx="11376023"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DECF82B2-A4AD-33F2-3BB7-0E68C4D607D5}"/>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3301BCFF-12D2-21C9-C78B-4DCC986047C1}"/>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2170771970"/>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lumn (full key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488275" cy="4284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6295736" y="1700213"/>
            <a:ext cx="5488275"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3381779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488275" cy="4284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6295736" y="1700213"/>
            <a:ext cx="5488275"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334611721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471389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hree column - Key content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AA4941-334B-B9DF-E7EA-53C037FC77C7}"/>
              </a:ext>
            </a:extLst>
          </p:cNvPr>
          <p:cNvSpPr/>
          <p:nvPr/>
        </p:nvSpPr>
        <p:spPr>
          <a:xfrm>
            <a:off x="-1" y="1412876"/>
            <a:ext cx="4200473"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339201" y="1412876"/>
            <a:ext cx="74448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19371B1-B2F2-3A90-5C57-945B68116C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07786852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hree column - Key content (cen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74224-C3C8-4EC1-D7DD-87DEC6D315EC}"/>
              </a:ext>
            </a:extLst>
          </p:cNvPr>
          <p:cNvSpPr/>
          <p:nvPr/>
        </p:nvSpPr>
        <p:spPr>
          <a:xfrm>
            <a:off x="4064451" y="1412876"/>
            <a:ext cx="4063098"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07987" y="1412876"/>
            <a:ext cx="351434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19371B1-B2F2-3A90-5C57-945B68116C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cxnSp>
        <p:nvCxnSpPr>
          <p:cNvPr id="13" name="Straight Connector 12">
            <a:extLst>
              <a:ext uri="{FF2B5EF4-FFF2-40B4-BE49-F238E27FC236}">
                <a16:creationId xmlns:a16="http://schemas.microsoft.com/office/drawing/2014/main" id="{7F9DB151-EC41-B523-E638-3ABB9274672F}"/>
              </a:ext>
            </a:extLst>
          </p:cNvPr>
          <p:cNvCxnSpPr>
            <a:cxnSpLocks/>
          </p:cNvCxnSpPr>
          <p:nvPr/>
        </p:nvCxnSpPr>
        <p:spPr>
          <a:xfrm>
            <a:off x="8270412" y="1412876"/>
            <a:ext cx="351359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45244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hree column - Key content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AA4941-334B-B9DF-E7EA-53C037FC77C7}"/>
              </a:ext>
            </a:extLst>
          </p:cNvPr>
          <p:cNvSpPr/>
          <p:nvPr/>
        </p:nvSpPr>
        <p:spPr>
          <a:xfrm>
            <a:off x="7991527" y="1412876"/>
            <a:ext cx="4200473"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07987" y="1412876"/>
            <a:ext cx="74455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FCDBCCE-356F-7E7D-541D-F15CE77AC7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4872449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4F25-0FBF-5253-9EF5-985C017AE5DF}"/>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9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300"/>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9">
            <a:extLst>
              <a:ext uri="{FF2B5EF4-FFF2-40B4-BE49-F238E27FC236}">
                <a16:creationId xmlns:a16="http://schemas.microsoft.com/office/drawing/2014/main" id="{05DEABA2-AF10-F11F-FE17-BBEDB4599C34}"/>
              </a:ext>
              <a:ext uri="{C183D7F6-B498-43B3-948B-1728B52AA6E4}">
                <adec:decorative xmlns:adec="http://schemas.microsoft.com/office/drawing/2017/decorative" val="0"/>
              </a:ext>
            </a:extLst>
          </p:cNvPr>
          <p:cNvSpPr>
            <a:spLocks noGrp="1"/>
          </p:cNvSpPr>
          <p:nvPr>
            <p:ph sz="quarter" idx="15"/>
          </p:nvPr>
        </p:nvSpPr>
        <p:spPr>
          <a:xfrm>
            <a:off x="82423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205327" y="6420078"/>
            <a:ext cx="643773" cy="107722"/>
          </a:xfrm>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310544619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19"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hree column - Key content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28E60-9644-23F3-FED4-2B90CEAF9CCC}"/>
              </a:ext>
            </a:extLst>
          </p:cNvPr>
          <p:cNvSpPr/>
          <p:nvPr userDrawn="1"/>
        </p:nvSpPr>
        <p:spPr>
          <a:xfrm>
            <a:off x="4064450" y="1412876"/>
            <a:ext cx="8127549"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07987" y="1412876"/>
            <a:ext cx="351434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FCDBCCE-356F-7E7D-541D-F15CE77AC7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91423844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2033-AC99-F41A-98DA-86CB678367E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7D8B6C39-C86A-0831-713A-96DFA7F3EF9A}"/>
              </a:ext>
            </a:extLst>
          </p:cNvPr>
          <p:cNvSpPr>
            <a:spLocks noGrp="1"/>
          </p:cNvSpPr>
          <p:nvPr>
            <p:ph type="ftr" sz="quarter" idx="10"/>
          </p:nvPr>
        </p:nvSpPr>
        <p:spPr/>
        <p:txBody>
          <a:bodyPr/>
          <a:lstStyle/>
          <a:p>
            <a:endParaRPr lang="en-GB"/>
          </a:p>
        </p:txBody>
      </p:sp>
      <p:sp>
        <p:nvSpPr>
          <p:cNvPr id="7" name="Slide Number Placeholder 6">
            <a:extLst>
              <a:ext uri="{FF2B5EF4-FFF2-40B4-BE49-F238E27FC236}">
                <a16:creationId xmlns:a16="http://schemas.microsoft.com/office/drawing/2014/main" id="{6C1F2EF7-5B26-2762-A6A1-5DC0ABB7BC97}"/>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410092577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2033-AC99-F41A-98DA-86CB678367E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7D8B6C39-C86A-0831-713A-96DFA7F3EF9A}"/>
              </a:ext>
            </a:extLst>
          </p:cNvPr>
          <p:cNvSpPr>
            <a:spLocks noGrp="1"/>
          </p:cNvSpPr>
          <p:nvPr>
            <p:ph type="ftr" sz="quarter" idx="10"/>
          </p:nvPr>
        </p:nvSpPr>
        <p:spPr/>
        <p:txBody>
          <a:bodyPr/>
          <a:lstStyle/>
          <a:p>
            <a:endParaRPr lang="en-GB"/>
          </a:p>
        </p:txBody>
      </p:sp>
      <p:sp>
        <p:nvSpPr>
          <p:cNvPr id="7" name="Slide Number Placeholder 6">
            <a:extLst>
              <a:ext uri="{FF2B5EF4-FFF2-40B4-BE49-F238E27FC236}">
                <a16:creationId xmlns:a16="http://schemas.microsoft.com/office/drawing/2014/main" id="{6C1F2EF7-5B26-2762-A6A1-5DC0ABB7BC97}"/>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3" name="Rectangle 2">
            <a:extLst>
              <a:ext uri="{FF2B5EF4-FFF2-40B4-BE49-F238E27FC236}">
                <a16:creationId xmlns:a16="http://schemas.microsoft.com/office/drawing/2014/main" id="{30C531F8-F4CC-0BBD-457A-40898E5D1250}"/>
              </a:ext>
            </a:extLst>
          </p:cNvPr>
          <p:cNvSpPr/>
          <p:nvPr userDrawn="1"/>
        </p:nvSpPr>
        <p:spPr>
          <a:xfrm>
            <a:off x="0" y="6096738"/>
            <a:ext cx="12192000" cy="551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983892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F3E2353-FA5B-8866-402D-9720CCC6211B}"/>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5B9129A-1973-B2FE-F583-615662BB3336}"/>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2" name="Graphic 1">
            <a:extLst>
              <a:ext uri="{FF2B5EF4-FFF2-40B4-BE49-F238E27FC236}">
                <a16:creationId xmlns:a16="http://schemas.microsoft.com/office/drawing/2014/main" id="{C1989CF3-781D-158F-D21E-962A5BE9D8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96565098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 No Logo">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F3E2353-FA5B-8866-402D-9720CCC6211B}"/>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5B9129A-1973-B2FE-F583-615662BB3336}"/>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2" name="Graphic 1">
            <a:extLst>
              <a:ext uri="{FF2B5EF4-FFF2-40B4-BE49-F238E27FC236}">
                <a16:creationId xmlns:a16="http://schemas.microsoft.com/office/drawing/2014/main" id="{C1989CF3-781D-158F-D21E-962A5BE9D8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3" name="Rectangle 2">
            <a:extLst>
              <a:ext uri="{FF2B5EF4-FFF2-40B4-BE49-F238E27FC236}">
                <a16:creationId xmlns:a16="http://schemas.microsoft.com/office/drawing/2014/main" id="{734896A2-E688-776B-71CC-D6A1639133A9}"/>
              </a:ext>
            </a:extLst>
          </p:cNvPr>
          <p:cNvSpPr/>
          <p:nvPr userDrawn="1"/>
        </p:nvSpPr>
        <p:spPr>
          <a:xfrm>
            <a:off x="0" y="6096738"/>
            <a:ext cx="12192000" cy="551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628349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Large Char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2B2A-6546-3A6F-026A-077941EBC989}"/>
              </a:ext>
            </a:extLst>
          </p:cNvPr>
          <p:cNvSpPr>
            <a:spLocks noGrp="1"/>
          </p:cNvSpPr>
          <p:nvPr>
            <p:ph type="title"/>
          </p:nvPr>
        </p:nvSpPr>
        <p:spPr/>
        <p:txBody>
          <a:bodyPr/>
          <a:lstStyle/>
          <a:p>
            <a:r>
              <a:rPr lang="en-US"/>
              <a:t>Click to edit Master title style</a:t>
            </a:r>
            <a:endParaRPr lang="en-GB"/>
          </a:p>
        </p:txBody>
      </p:sp>
      <p:sp>
        <p:nvSpPr>
          <p:cNvPr id="7" name="Footer Placeholder 6">
            <a:extLst>
              <a:ext uri="{FF2B5EF4-FFF2-40B4-BE49-F238E27FC236}">
                <a16:creationId xmlns:a16="http://schemas.microsoft.com/office/drawing/2014/main" id="{DECF82B2-A4AD-33F2-3BB7-0E68C4D607D5}"/>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3301BCFF-12D2-21C9-C78B-4DCC986047C1}"/>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4" name="Rectangle 3">
            <a:extLst>
              <a:ext uri="{FF2B5EF4-FFF2-40B4-BE49-F238E27FC236}">
                <a16:creationId xmlns:a16="http://schemas.microsoft.com/office/drawing/2014/main" id="{00F144AE-732F-807F-3736-D594069DE17F}"/>
              </a:ext>
            </a:extLst>
          </p:cNvPr>
          <p:cNvSpPr/>
          <p:nvPr/>
        </p:nvSpPr>
        <p:spPr>
          <a:xfrm>
            <a:off x="0" y="1412874"/>
            <a:ext cx="12192000" cy="4572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 name="Content Placeholder 2">
            <a:extLst>
              <a:ext uri="{FF2B5EF4-FFF2-40B4-BE49-F238E27FC236}">
                <a16:creationId xmlns:a16="http://schemas.microsoft.com/office/drawing/2014/main" id="{82C3F95B-D2BF-7EF0-9C98-F3DCB9A9D7D2}"/>
              </a:ext>
            </a:extLst>
          </p:cNvPr>
          <p:cNvSpPr>
            <a:spLocks noGrp="1"/>
          </p:cNvSpPr>
          <p:nvPr>
            <p:ph idx="1"/>
          </p:nvPr>
        </p:nvSpPr>
        <p:spPr>
          <a:xfrm>
            <a:off x="407988" y="1700214"/>
            <a:ext cx="11376022" cy="3984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Graphic 2">
            <a:extLst>
              <a:ext uri="{FF2B5EF4-FFF2-40B4-BE49-F238E27FC236}">
                <a16:creationId xmlns:a16="http://schemas.microsoft.com/office/drawing/2014/main" id="{91A93EBA-FE95-0B55-0F4E-971D248D4B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557012152"/>
      </p:ext>
    </p:extLst>
  </p:cSld>
  <p:clrMapOvr>
    <a:masterClrMapping/>
  </p:clrMapOvr>
  <p:transition>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lumn - Key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0FAC32-6FB8-1464-16A8-DEDA61BA7657}"/>
              </a:ext>
            </a:extLst>
          </p:cNvPr>
          <p:cNvSpPr/>
          <p:nvPr/>
        </p:nvSpPr>
        <p:spPr>
          <a:xfrm>
            <a:off x="6096000" y="1412876"/>
            <a:ext cx="6096000" cy="54451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280021"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6503986" y="1700213"/>
            <a:ext cx="5280026"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13" name="Graphic 12">
            <a:extLst>
              <a:ext uri="{FF2B5EF4-FFF2-40B4-BE49-F238E27FC236}">
                <a16:creationId xmlns:a16="http://schemas.microsoft.com/office/drawing/2014/main" id="{98AC9181-62C4-22F5-66AA-499C28B176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cxnSp>
        <p:nvCxnSpPr>
          <p:cNvPr id="10" name="Straight Connector 9">
            <a:extLst>
              <a:ext uri="{FF2B5EF4-FFF2-40B4-BE49-F238E27FC236}">
                <a16:creationId xmlns:a16="http://schemas.microsoft.com/office/drawing/2014/main" id="{D973EFF9-2831-082D-A5B1-D489EB6B4247}"/>
              </a:ext>
            </a:extLst>
          </p:cNvPr>
          <p:cNvCxnSpPr>
            <a:cxnSpLocks/>
          </p:cNvCxnSpPr>
          <p:nvPr userDrawn="1"/>
        </p:nvCxnSpPr>
        <p:spPr>
          <a:xfrm>
            <a:off x="407987" y="1412876"/>
            <a:ext cx="554588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79144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wo Column - Images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1" y="1412876"/>
            <a:ext cx="6094647"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04ABE7-3C2C-28F4-7688-F4C70D5222E0}"/>
              </a:ext>
            </a:extLst>
          </p:cNvPr>
          <p:cNvSpPr/>
          <p:nvPr/>
        </p:nvSpPr>
        <p:spPr>
          <a:xfrm>
            <a:off x="6097352" y="1412875"/>
            <a:ext cx="6094647"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25" name="Picture Placeholder 24">
            <a:extLst>
              <a:ext uri="{FF2B5EF4-FFF2-40B4-BE49-F238E27FC236}">
                <a16:creationId xmlns:a16="http://schemas.microsoft.com/office/drawing/2014/main" id="{EE3D4703-AD29-8535-B6C5-D098D49D608F}"/>
              </a:ext>
            </a:extLst>
          </p:cNvPr>
          <p:cNvSpPr>
            <a:spLocks noGrp="1"/>
          </p:cNvSpPr>
          <p:nvPr>
            <p:ph type="pic" sz="quarter" idx="12"/>
          </p:nvPr>
        </p:nvSpPr>
        <p:spPr>
          <a:xfrm>
            <a:off x="1993594" y="1829753"/>
            <a:ext cx="2107456" cy="210745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6" name="Picture Placeholder 25">
            <a:extLst>
              <a:ext uri="{FF2B5EF4-FFF2-40B4-BE49-F238E27FC236}">
                <a16:creationId xmlns:a16="http://schemas.microsoft.com/office/drawing/2014/main" id="{4500D2E8-355F-900F-122C-D357DD66B0D1}"/>
              </a:ext>
            </a:extLst>
          </p:cNvPr>
          <p:cNvSpPr>
            <a:spLocks noGrp="1"/>
          </p:cNvSpPr>
          <p:nvPr>
            <p:ph type="pic" sz="quarter" idx="16"/>
          </p:nvPr>
        </p:nvSpPr>
        <p:spPr>
          <a:xfrm>
            <a:off x="8090947" y="1829753"/>
            <a:ext cx="2107456" cy="210745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5" name="Text Placeholder 13">
            <a:extLst>
              <a:ext uri="{FF2B5EF4-FFF2-40B4-BE49-F238E27FC236}">
                <a16:creationId xmlns:a16="http://schemas.microsoft.com/office/drawing/2014/main" id="{AAF0E512-2F8C-5F50-6C74-FB9EB58E5A04}"/>
              </a:ext>
            </a:extLst>
          </p:cNvPr>
          <p:cNvSpPr>
            <a:spLocks noGrp="1"/>
          </p:cNvSpPr>
          <p:nvPr>
            <p:ph type="body" sz="quarter" idx="13" hasCustomPrompt="1"/>
          </p:nvPr>
        </p:nvSpPr>
        <p:spPr>
          <a:xfrm>
            <a:off x="407987" y="4181168"/>
            <a:ext cx="5278670" cy="1803706"/>
          </a:xfrm>
        </p:spPr>
        <p:txBody>
          <a:bodyPr lIns="144000" rIns="144000"/>
          <a:lstStyle>
            <a:lvl1pPr algn="ctr">
              <a:spcBef>
                <a:spcPts val="0"/>
              </a:spcBef>
              <a:defRPr>
                <a:solidFill>
                  <a:schemeClr val="accent1"/>
                </a:solidFill>
                <a:latin typeface="+mj-lt"/>
              </a:defRPr>
            </a:lvl1pPr>
            <a:lvl2pPr algn="ctr">
              <a:spcBef>
                <a:spcPts val="0"/>
              </a:spcBef>
              <a:defRPr sz="140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0" name="Text Placeholder 13">
            <a:extLst>
              <a:ext uri="{FF2B5EF4-FFF2-40B4-BE49-F238E27FC236}">
                <a16:creationId xmlns:a16="http://schemas.microsoft.com/office/drawing/2014/main" id="{394CF901-B014-4224-6192-59089607DFD8}"/>
              </a:ext>
            </a:extLst>
          </p:cNvPr>
          <p:cNvSpPr>
            <a:spLocks noGrp="1"/>
          </p:cNvSpPr>
          <p:nvPr>
            <p:ph type="body" sz="quarter" idx="20" hasCustomPrompt="1"/>
          </p:nvPr>
        </p:nvSpPr>
        <p:spPr>
          <a:xfrm>
            <a:off x="6505340" y="4181168"/>
            <a:ext cx="5278670" cy="1803706"/>
          </a:xfrm>
        </p:spPr>
        <p:txBody>
          <a:bodyPr lIns="144000" rIns="144000"/>
          <a:lstStyle>
            <a:lvl1pPr algn="ctr">
              <a:spcBef>
                <a:spcPts val="0"/>
              </a:spcBef>
              <a:defRPr>
                <a:solidFill>
                  <a:schemeClr val="accent1"/>
                </a:solidFill>
                <a:latin typeface="+mj-lt"/>
              </a:defRPr>
            </a:lvl1pPr>
            <a:lvl2pPr algn="ctr">
              <a:spcBef>
                <a:spcPts val="0"/>
              </a:spcBef>
              <a:defRPr sz="140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Tree>
    <p:extLst>
      <p:ext uri="{BB962C8B-B14F-4D97-AF65-F5344CB8AC3E}">
        <p14:creationId xmlns:p14="http://schemas.microsoft.com/office/powerpoint/2010/main" val="340126869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ree Column - Images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0" y="1412876"/>
            <a:ext cx="4063098"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08C9ED-0DE5-193A-C840-E846AD944F03}"/>
              </a:ext>
            </a:extLst>
          </p:cNvPr>
          <p:cNvSpPr/>
          <p:nvPr/>
        </p:nvSpPr>
        <p:spPr>
          <a:xfrm>
            <a:off x="8128902" y="1412876"/>
            <a:ext cx="4063098"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04ABE7-3C2C-28F4-7688-F4C70D5222E0}"/>
              </a:ext>
            </a:extLst>
          </p:cNvPr>
          <p:cNvSpPr/>
          <p:nvPr/>
        </p:nvSpPr>
        <p:spPr>
          <a:xfrm>
            <a:off x="4064451" y="1412875"/>
            <a:ext cx="4063098"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25" name="Picture Placeholder 24">
            <a:extLst>
              <a:ext uri="{FF2B5EF4-FFF2-40B4-BE49-F238E27FC236}">
                <a16:creationId xmlns:a16="http://schemas.microsoft.com/office/drawing/2014/main" id="{EE3D4703-AD29-8535-B6C5-D098D49D608F}"/>
              </a:ext>
            </a:extLst>
          </p:cNvPr>
          <p:cNvSpPr>
            <a:spLocks noGrp="1"/>
          </p:cNvSpPr>
          <p:nvPr>
            <p:ph type="pic" sz="quarter" idx="12"/>
          </p:nvPr>
        </p:nvSpPr>
        <p:spPr>
          <a:xfrm>
            <a:off x="1089387" y="1829753"/>
            <a:ext cx="1884324" cy="1884324"/>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6" name="Picture Placeholder 25">
            <a:extLst>
              <a:ext uri="{FF2B5EF4-FFF2-40B4-BE49-F238E27FC236}">
                <a16:creationId xmlns:a16="http://schemas.microsoft.com/office/drawing/2014/main" id="{4500D2E8-355F-900F-122C-D357DD66B0D1}"/>
              </a:ext>
            </a:extLst>
          </p:cNvPr>
          <p:cNvSpPr>
            <a:spLocks noGrp="1"/>
          </p:cNvSpPr>
          <p:nvPr>
            <p:ph type="pic" sz="quarter" idx="16"/>
          </p:nvPr>
        </p:nvSpPr>
        <p:spPr>
          <a:xfrm>
            <a:off x="5153838" y="1829753"/>
            <a:ext cx="1884324" cy="1884324"/>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7" name="Picture Placeholder 26">
            <a:extLst>
              <a:ext uri="{FF2B5EF4-FFF2-40B4-BE49-F238E27FC236}">
                <a16:creationId xmlns:a16="http://schemas.microsoft.com/office/drawing/2014/main" id="{6C6AB25F-76EE-0B0C-EB0B-8FA6847323A3}"/>
              </a:ext>
            </a:extLst>
          </p:cNvPr>
          <p:cNvSpPr>
            <a:spLocks noGrp="1"/>
          </p:cNvSpPr>
          <p:nvPr>
            <p:ph type="pic" sz="quarter" idx="17"/>
          </p:nvPr>
        </p:nvSpPr>
        <p:spPr>
          <a:xfrm>
            <a:off x="9218289" y="1829753"/>
            <a:ext cx="1884324" cy="1884324"/>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5" name="Text Placeholder 13">
            <a:extLst>
              <a:ext uri="{FF2B5EF4-FFF2-40B4-BE49-F238E27FC236}">
                <a16:creationId xmlns:a16="http://schemas.microsoft.com/office/drawing/2014/main" id="{AAF0E512-2F8C-5F50-6C74-FB9EB58E5A04}"/>
              </a:ext>
            </a:extLst>
          </p:cNvPr>
          <p:cNvSpPr>
            <a:spLocks noGrp="1"/>
          </p:cNvSpPr>
          <p:nvPr>
            <p:ph type="body" sz="quarter" idx="13" hasCustomPrompt="1"/>
          </p:nvPr>
        </p:nvSpPr>
        <p:spPr>
          <a:xfrm>
            <a:off x="407987" y="3924113"/>
            <a:ext cx="3247124" cy="2060761"/>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0" name="Text Placeholder 13">
            <a:extLst>
              <a:ext uri="{FF2B5EF4-FFF2-40B4-BE49-F238E27FC236}">
                <a16:creationId xmlns:a16="http://schemas.microsoft.com/office/drawing/2014/main" id="{394CF901-B014-4224-6192-59089607DFD8}"/>
              </a:ext>
            </a:extLst>
          </p:cNvPr>
          <p:cNvSpPr>
            <a:spLocks noGrp="1"/>
          </p:cNvSpPr>
          <p:nvPr>
            <p:ph type="body" sz="quarter" idx="20" hasCustomPrompt="1"/>
          </p:nvPr>
        </p:nvSpPr>
        <p:spPr>
          <a:xfrm>
            <a:off x="4472438" y="3924113"/>
            <a:ext cx="3247124" cy="2060761"/>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1" name="Text Placeholder 13">
            <a:extLst>
              <a:ext uri="{FF2B5EF4-FFF2-40B4-BE49-F238E27FC236}">
                <a16:creationId xmlns:a16="http://schemas.microsoft.com/office/drawing/2014/main" id="{C226A147-1860-9321-5559-FBA48328D327}"/>
              </a:ext>
            </a:extLst>
          </p:cNvPr>
          <p:cNvSpPr>
            <a:spLocks noGrp="1"/>
          </p:cNvSpPr>
          <p:nvPr>
            <p:ph type="body" sz="quarter" idx="21" hasCustomPrompt="1"/>
          </p:nvPr>
        </p:nvSpPr>
        <p:spPr>
          <a:xfrm>
            <a:off x="8536889" y="3924113"/>
            <a:ext cx="3247124" cy="2060761"/>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Tree>
    <p:extLst>
      <p:ext uri="{BB962C8B-B14F-4D97-AF65-F5344CB8AC3E}">
        <p14:creationId xmlns:p14="http://schemas.microsoft.com/office/powerpoint/2010/main" val="188089798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our Column - Images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0" y="1412875"/>
            <a:ext cx="3046985"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08C9ED-0DE5-193A-C840-E846AD944F03}"/>
              </a:ext>
            </a:extLst>
          </p:cNvPr>
          <p:cNvSpPr/>
          <p:nvPr/>
        </p:nvSpPr>
        <p:spPr>
          <a:xfrm>
            <a:off x="6096676" y="1412875"/>
            <a:ext cx="3046985"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04ABE7-3C2C-28F4-7688-F4C70D5222E0}"/>
              </a:ext>
            </a:extLst>
          </p:cNvPr>
          <p:cNvSpPr/>
          <p:nvPr/>
        </p:nvSpPr>
        <p:spPr>
          <a:xfrm>
            <a:off x="3048338" y="1412875"/>
            <a:ext cx="3046985"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48B0397-5219-1AA2-C256-85DB34C8E884}"/>
              </a:ext>
            </a:extLst>
          </p:cNvPr>
          <p:cNvSpPr/>
          <p:nvPr userDrawn="1"/>
        </p:nvSpPr>
        <p:spPr>
          <a:xfrm>
            <a:off x="9145015" y="1412875"/>
            <a:ext cx="3046985"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userDrawn="1">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userDrawn="1">
            <p:ph type="sldNum" sz="quarter" idx="11"/>
          </p:nvPr>
        </p:nvSpPr>
        <p:spPr/>
        <p:txBody>
          <a:bodyPr/>
          <a:lstStyle/>
          <a:p>
            <a:fld id="{59EBE19D-BA0B-4AE6-A219-A461FF703500}" type="slidenum">
              <a:rPr lang="en-GB" smtClean="0"/>
              <a:t>‹#›</a:t>
            </a:fld>
            <a:endParaRPr lang="en-GB"/>
          </a:p>
        </p:txBody>
      </p:sp>
      <p:sp>
        <p:nvSpPr>
          <p:cNvPr id="15" name="Text Placeholder 13">
            <a:extLst>
              <a:ext uri="{FF2B5EF4-FFF2-40B4-BE49-F238E27FC236}">
                <a16:creationId xmlns:a16="http://schemas.microsoft.com/office/drawing/2014/main" id="{35FBC2F6-5FD3-E94E-A672-FA97F183B439}"/>
              </a:ext>
            </a:extLst>
          </p:cNvPr>
          <p:cNvSpPr>
            <a:spLocks noGrp="1"/>
          </p:cNvSpPr>
          <p:nvPr userDrawn="1">
            <p:ph type="body" sz="quarter" idx="13" hasCustomPrompt="1"/>
          </p:nvPr>
        </p:nvSpPr>
        <p:spPr>
          <a:xfrm>
            <a:off x="328703"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25" name="Picture Placeholder 24">
            <a:extLst>
              <a:ext uri="{FF2B5EF4-FFF2-40B4-BE49-F238E27FC236}">
                <a16:creationId xmlns:a16="http://schemas.microsoft.com/office/drawing/2014/main" id="{EE3D4703-AD29-8535-B6C5-D098D49D608F}"/>
              </a:ext>
            </a:extLst>
          </p:cNvPr>
          <p:cNvSpPr>
            <a:spLocks noGrp="1"/>
          </p:cNvSpPr>
          <p:nvPr userDrawn="1">
            <p:ph type="pic" sz="quarter" idx="12"/>
          </p:nvPr>
        </p:nvSpPr>
        <p:spPr>
          <a:xfrm>
            <a:off x="717755"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6" name="Picture Placeholder 25">
            <a:extLst>
              <a:ext uri="{FF2B5EF4-FFF2-40B4-BE49-F238E27FC236}">
                <a16:creationId xmlns:a16="http://schemas.microsoft.com/office/drawing/2014/main" id="{4500D2E8-355F-900F-122C-D357DD66B0D1}"/>
              </a:ext>
            </a:extLst>
          </p:cNvPr>
          <p:cNvSpPr>
            <a:spLocks noGrp="1"/>
          </p:cNvSpPr>
          <p:nvPr userDrawn="1">
            <p:ph type="pic" sz="quarter" idx="16"/>
          </p:nvPr>
        </p:nvSpPr>
        <p:spPr>
          <a:xfrm>
            <a:off x="3766093"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7" name="Picture Placeholder 26">
            <a:extLst>
              <a:ext uri="{FF2B5EF4-FFF2-40B4-BE49-F238E27FC236}">
                <a16:creationId xmlns:a16="http://schemas.microsoft.com/office/drawing/2014/main" id="{6C6AB25F-76EE-0B0C-EB0B-8FA6847323A3}"/>
              </a:ext>
            </a:extLst>
          </p:cNvPr>
          <p:cNvSpPr>
            <a:spLocks noGrp="1"/>
          </p:cNvSpPr>
          <p:nvPr userDrawn="1">
            <p:ph type="pic" sz="quarter" idx="17"/>
          </p:nvPr>
        </p:nvSpPr>
        <p:spPr>
          <a:xfrm>
            <a:off x="6814431"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userDrawn="1">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2" name="Picture Placeholder 26">
            <a:extLst>
              <a:ext uri="{FF2B5EF4-FFF2-40B4-BE49-F238E27FC236}">
                <a16:creationId xmlns:a16="http://schemas.microsoft.com/office/drawing/2014/main" id="{40FAD662-0E15-E386-183B-5C60086C8E95}"/>
              </a:ext>
            </a:extLst>
          </p:cNvPr>
          <p:cNvSpPr>
            <a:spLocks noGrp="1"/>
          </p:cNvSpPr>
          <p:nvPr>
            <p:ph type="pic" sz="quarter" idx="18"/>
          </p:nvPr>
        </p:nvSpPr>
        <p:spPr>
          <a:xfrm>
            <a:off x="9862770"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14" name="Text Placeholder 13">
            <a:extLst>
              <a:ext uri="{FF2B5EF4-FFF2-40B4-BE49-F238E27FC236}">
                <a16:creationId xmlns:a16="http://schemas.microsoft.com/office/drawing/2014/main" id="{31610CD7-7942-810E-E31D-F5A374069DC7}"/>
              </a:ext>
            </a:extLst>
          </p:cNvPr>
          <p:cNvSpPr>
            <a:spLocks noGrp="1"/>
          </p:cNvSpPr>
          <p:nvPr>
            <p:ph type="body" sz="quarter" idx="20" hasCustomPrompt="1"/>
          </p:nvPr>
        </p:nvSpPr>
        <p:spPr>
          <a:xfrm>
            <a:off x="3377041"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9" name="Text Placeholder 13">
            <a:extLst>
              <a:ext uri="{FF2B5EF4-FFF2-40B4-BE49-F238E27FC236}">
                <a16:creationId xmlns:a16="http://schemas.microsoft.com/office/drawing/2014/main" id="{F001D6E2-A7AE-E31A-78A2-31613B78C6A3}"/>
              </a:ext>
            </a:extLst>
          </p:cNvPr>
          <p:cNvSpPr>
            <a:spLocks noGrp="1"/>
          </p:cNvSpPr>
          <p:nvPr>
            <p:ph type="body" sz="quarter" idx="21" hasCustomPrompt="1"/>
          </p:nvPr>
        </p:nvSpPr>
        <p:spPr>
          <a:xfrm>
            <a:off x="6425379"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21" name="Text Placeholder 13">
            <a:extLst>
              <a:ext uri="{FF2B5EF4-FFF2-40B4-BE49-F238E27FC236}">
                <a16:creationId xmlns:a16="http://schemas.microsoft.com/office/drawing/2014/main" id="{DBA212B7-4883-6D86-7566-45D2FCCC716C}"/>
              </a:ext>
            </a:extLst>
          </p:cNvPr>
          <p:cNvSpPr>
            <a:spLocks noGrp="1"/>
          </p:cNvSpPr>
          <p:nvPr>
            <p:ph type="body" sz="quarter" idx="22" hasCustomPrompt="1"/>
          </p:nvPr>
        </p:nvSpPr>
        <p:spPr>
          <a:xfrm>
            <a:off x="9473718"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Tree>
    <p:extLst>
      <p:ext uri="{BB962C8B-B14F-4D97-AF65-F5344CB8AC3E}">
        <p14:creationId xmlns:p14="http://schemas.microsoft.com/office/powerpoint/2010/main" val="16624310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ur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2900"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20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738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30253"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308918841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wo Key Poi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0F0684-C558-4779-2898-08F4A333619F}"/>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B194DC13-EA36-50DC-C6EE-87B0129DD463}"/>
              </a:ext>
            </a:extLst>
          </p:cNvPr>
          <p:cNvSpPr>
            <a:spLocks noGrp="1"/>
          </p:cNvSpPr>
          <p:nvPr>
            <p:ph type="sldNum" sz="quarter" idx="11"/>
          </p:nvPr>
        </p:nvSpPr>
        <p:spPr/>
        <p:txBody>
          <a:bodyPr/>
          <a:lstStyle/>
          <a:p>
            <a:fld id="{59EBE19D-BA0B-4AE6-A219-A461FF703500}" type="slidenum">
              <a:rPr lang="en-GB" smtClean="0"/>
              <a:pPr/>
              <a:t>‹#›</a:t>
            </a:fld>
            <a:endParaRPr lang="en-GB"/>
          </a:p>
        </p:txBody>
      </p:sp>
      <p:pic>
        <p:nvPicPr>
          <p:cNvPr id="5" name="Graphic 4">
            <a:extLst>
              <a:ext uri="{FF2B5EF4-FFF2-40B4-BE49-F238E27FC236}">
                <a16:creationId xmlns:a16="http://schemas.microsoft.com/office/drawing/2014/main" id="{6D1AB328-E4DA-8B19-8D2B-0487782BC8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3" name="Content Placeholder 2">
            <a:extLst>
              <a:ext uri="{FF2B5EF4-FFF2-40B4-BE49-F238E27FC236}">
                <a16:creationId xmlns:a16="http://schemas.microsoft.com/office/drawing/2014/main" id="{4D6A2FF2-D60A-2767-CCD8-F1BD6D54F96F}"/>
              </a:ext>
            </a:extLst>
          </p:cNvPr>
          <p:cNvSpPr>
            <a:spLocks noGrp="1"/>
          </p:cNvSpPr>
          <p:nvPr userDrawn="1">
            <p:ph sz="half" idx="1"/>
          </p:nvPr>
        </p:nvSpPr>
        <p:spPr>
          <a:xfrm>
            <a:off x="407988" y="1700213"/>
            <a:ext cx="5258937"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5" name="Group 34">
            <a:extLst>
              <a:ext uri="{FF2B5EF4-FFF2-40B4-BE49-F238E27FC236}">
                <a16:creationId xmlns:a16="http://schemas.microsoft.com/office/drawing/2014/main" id="{A0DE13A7-4543-1D1B-A83B-1FF5C05F42AE}"/>
              </a:ext>
            </a:extLst>
          </p:cNvPr>
          <p:cNvGrpSpPr/>
          <p:nvPr userDrawn="1"/>
        </p:nvGrpSpPr>
        <p:grpSpPr>
          <a:xfrm>
            <a:off x="6074915" y="485370"/>
            <a:ext cx="6117085" cy="2674677"/>
            <a:chOff x="6074915" y="485370"/>
            <a:chExt cx="6117085" cy="2674677"/>
          </a:xfrm>
        </p:grpSpPr>
        <p:sp>
          <p:nvSpPr>
            <p:cNvPr id="16" name="Freeform: Shape 15">
              <a:extLst>
                <a:ext uri="{FF2B5EF4-FFF2-40B4-BE49-F238E27FC236}">
                  <a16:creationId xmlns:a16="http://schemas.microsoft.com/office/drawing/2014/main" id="{53DB7CEB-3D2C-4D91-9336-98AD49B1690E}"/>
                </a:ext>
              </a:extLst>
            </p:cNvPr>
            <p:cNvSpPr/>
            <p:nvPr/>
          </p:nvSpPr>
          <p:spPr>
            <a:xfrm flipH="1">
              <a:off x="6074915" y="485370"/>
              <a:ext cx="2674677" cy="2674677"/>
            </a:xfrm>
            <a:custGeom>
              <a:avLst/>
              <a:gdLst>
                <a:gd name="connsiteX0" fmla="*/ 2674677 w 2674677"/>
                <a:gd name="connsiteY0" fmla="*/ 1337339 h 2674677"/>
                <a:gd name="connsiteX1" fmla="*/ 1337339 w 2674677"/>
                <a:gd name="connsiteY1" fmla="*/ 2674677 h 2674677"/>
                <a:gd name="connsiteX2" fmla="*/ 0 w 2674677"/>
                <a:gd name="connsiteY2" fmla="*/ 1337339 h 2674677"/>
                <a:gd name="connsiteX3" fmla="*/ 1337339 w 2674677"/>
                <a:gd name="connsiteY3" fmla="*/ 0 h 2674677"/>
                <a:gd name="connsiteX4" fmla="*/ 2674677 w 2674677"/>
                <a:gd name="connsiteY4" fmla="*/ 1337339 h 26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677" h="2674677">
                  <a:moveTo>
                    <a:pt x="2674677" y="1337339"/>
                  </a:moveTo>
                  <a:cubicBezTo>
                    <a:pt x="2674677" y="2075930"/>
                    <a:pt x="2075931" y="2674677"/>
                    <a:pt x="1337339" y="2674677"/>
                  </a:cubicBezTo>
                  <a:cubicBezTo>
                    <a:pt x="598747" y="2674677"/>
                    <a:pt x="0" y="2075930"/>
                    <a:pt x="0" y="1337339"/>
                  </a:cubicBezTo>
                  <a:cubicBezTo>
                    <a:pt x="0" y="598747"/>
                    <a:pt x="598747" y="0"/>
                    <a:pt x="1337339" y="0"/>
                  </a:cubicBezTo>
                  <a:cubicBezTo>
                    <a:pt x="2075931" y="0"/>
                    <a:pt x="2674677" y="598747"/>
                    <a:pt x="2674677" y="1337339"/>
                  </a:cubicBezTo>
                  <a:close/>
                </a:path>
              </a:pathLst>
            </a:custGeom>
            <a:solidFill>
              <a:srgbClr val="B2FF4D"/>
            </a:solidFill>
            <a:ln w="2476"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F481ED7-7995-7FEA-1CF1-AE02F5D3756E}"/>
                </a:ext>
              </a:extLst>
            </p:cNvPr>
            <p:cNvSpPr/>
            <p:nvPr/>
          </p:nvSpPr>
          <p:spPr>
            <a:xfrm flipH="1">
              <a:off x="7442640" y="485370"/>
              <a:ext cx="4749360" cy="2674677"/>
            </a:xfrm>
            <a:custGeom>
              <a:avLst/>
              <a:gdLst>
                <a:gd name="connsiteX0" fmla="*/ 0 w 4749360"/>
                <a:gd name="connsiteY0" fmla="*/ 0 h 2674677"/>
                <a:gd name="connsiteX1" fmla="*/ 4749360 w 4749360"/>
                <a:gd name="connsiteY1" fmla="*/ 0 h 2674677"/>
                <a:gd name="connsiteX2" fmla="*/ 4749360 w 4749360"/>
                <a:gd name="connsiteY2" fmla="*/ 2674677 h 2674677"/>
                <a:gd name="connsiteX3" fmla="*/ 0 w 4749360"/>
                <a:gd name="connsiteY3" fmla="*/ 2674677 h 2674677"/>
              </a:gdLst>
              <a:ahLst/>
              <a:cxnLst>
                <a:cxn ang="0">
                  <a:pos x="connsiteX0" y="connsiteY0"/>
                </a:cxn>
                <a:cxn ang="0">
                  <a:pos x="connsiteX1" y="connsiteY1"/>
                </a:cxn>
                <a:cxn ang="0">
                  <a:pos x="connsiteX2" y="connsiteY2"/>
                </a:cxn>
                <a:cxn ang="0">
                  <a:pos x="connsiteX3" y="connsiteY3"/>
                </a:cxn>
              </a:cxnLst>
              <a:rect l="l" t="t" r="r" b="b"/>
              <a:pathLst>
                <a:path w="4749360" h="2674677">
                  <a:moveTo>
                    <a:pt x="0" y="0"/>
                  </a:moveTo>
                  <a:lnTo>
                    <a:pt x="4749360" y="0"/>
                  </a:lnTo>
                  <a:lnTo>
                    <a:pt x="4749360" y="2674677"/>
                  </a:lnTo>
                  <a:lnTo>
                    <a:pt x="0" y="2674677"/>
                  </a:lnTo>
                  <a:close/>
                </a:path>
              </a:pathLst>
            </a:custGeom>
            <a:solidFill>
              <a:srgbClr val="B2FF4D"/>
            </a:solidFill>
            <a:ln w="2476" cap="flat">
              <a:noFill/>
              <a:prstDash val="solid"/>
              <a:miter/>
            </a:ln>
          </p:spPr>
          <p:txBody>
            <a:bodyPr rtlCol="0" anchor="ctr"/>
            <a:lstStyle/>
            <a:p>
              <a:endParaRPr lang="en-GB"/>
            </a:p>
          </p:txBody>
        </p:sp>
      </p:grpSp>
      <p:grpSp>
        <p:nvGrpSpPr>
          <p:cNvPr id="34" name="Group 33">
            <a:extLst>
              <a:ext uri="{FF2B5EF4-FFF2-40B4-BE49-F238E27FC236}">
                <a16:creationId xmlns:a16="http://schemas.microsoft.com/office/drawing/2014/main" id="{9CC3E1A4-D082-B4F4-FE8E-8A72715A5436}"/>
              </a:ext>
            </a:extLst>
          </p:cNvPr>
          <p:cNvGrpSpPr/>
          <p:nvPr userDrawn="1"/>
        </p:nvGrpSpPr>
        <p:grpSpPr>
          <a:xfrm>
            <a:off x="6074915" y="3310198"/>
            <a:ext cx="6117085" cy="2674677"/>
            <a:chOff x="6074915" y="3310198"/>
            <a:chExt cx="6117085" cy="2674677"/>
          </a:xfrm>
          <a:solidFill>
            <a:schemeClr val="accent4"/>
          </a:solidFill>
        </p:grpSpPr>
        <p:sp>
          <p:nvSpPr>
            <p:cNvPr id="22" name="Freeform: Shape 21">
              <a:extLst>
                <a:ext uri="{FF2B5EF4-FFF2-40B4-BE49-F238E27FC236}">
                  <a16:creationId xmlns:a16="http://schemas.microsoft.com/office/drawing/2014/main" id="{9245305D-E3C7-0ED6-492C-83D456E6FF8C}"/>
                </a:ext>
              </a:extLst>
            </p:cNvPr>
            <p:cNvSpPr/>
            <p:nvPr/>
          </p:nvSpPr>
          <p:spPr>
            <a:xfrm flipH="1">
              <a:off x="6074915" y="3310198"/>
              <a:ext cx="2674677" cy="2674677"/>
            </a:xfrm>
            <a:custGeom>
              <a:avLst/>
              <a:gdLst>
                <a:gd name="connsiteX0" fmla="*/ 2674677 w 2674677"/>
                <a:gd name="connsiteY0" fmla="*/ 1337339 h 2674677"/>
                <a:gd name="connsiteX1" fmla="*/ 1337339 w 2674677"/>
                <a:gd name="connsiteY1" fmla="*/ 2674677 h 2674677"/>
                <a:gd name="connsiteX2" fmla="*/ 0 w 2674677"/>
                <a:gd name="connsiteY2" fmla="*/ 1337339 h 2674677"/>
                <a:gd name="connsiteX3" fmla="*/ 1337339 w 2674677"/>
                <a:gd name="connsiteY3" fmla="*/ 0 h 2674677"/>
                <a:gd name="connsiteX4" fmla="*/ 2674677 w 2674677"/>
                <a:gd name="connsiteY4" fmla="*/ 1337339 h 26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677" h="2674677">
                  <a:moveTo>
                    <a:pt x="2674677" y="1337339"/>
                  </a:moveTo>
                  <a:cubicBezTo>
                    <a:pt x="2674677" y="2075930"/>
                    <a:pt x="2075931" y="2674677"/>
                    <a:pt x="1337339" y="2674677"/>
                  </a:cubicBezTo>
                  <a:cubicBezTo>
                    <a:pt x="598747" y="2674677"/>
                    <a:pt x="0" y="2075930"/>
                    <a:pt x="0" y="1337339"/>
                  </a:cubicBezTo>
                  <a:cubicBezTo>
                    <a:pt x="0" y="598747"/>
                    <a:pt x="598747" y="0"/>
                    <a:pt x="1337339" y="0"/>
                  </a:cubicBezTo>
                  <a:cubicBezTo>
                    <a:pt x="2075931" y="0"/>
                    <a:pt x="2674677" y="598747"/>
                    <a:pt x="2674677" y="1337339"/>
                  </a:cubicBezTo>
                  <a:close/>
                </a:path>
              </a:pathLst>
            </a:custGeom>
            <a:grpFill/>
            <a:ln w="2476"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C63D6A6-0102-D17B-67D8-F7CCACEB927F}"/>
                </a:ext>
              </a:extLst>
            </p:cNvPr>
            <p:cNvSpPr/>
            <p:nvPr/>
          </p:nvSpPr>
          <p:spPr>
            <a:xfrm flipH="1">
              <a:off x="7442640" y="3310198"/>
              <a:ext cx="4749360" cy="2674677"/>
            </a:xfrm>
            <a:custGeom>
              <a:avLst/>
              <a:gdLst>
                <a:gd name="connsiteX0" fmla="*/ 0 w 4749360"/>
                <a:gd name="connsiteY0" fmla="*/ 0 h 2674677"/>
                <a:gd name="connsiteX1" fmla="*/ 4749360 w 4749360"/>
                <a:gd name="connsiteY1" fmla="*/ 0 h 2674677"/>
                <a:gd name="connsiteX2" fmla="*/ 4749360 w 4749360"/>
                <a:gd name="connsiteY2" fmla="*/ 2674677 h 2674677"/>
                <a:gd name="connsiteX3" fmla="*/ 0 w 4749360"/>
                <a:gd name="connsiteY3" fmla="*/ 2674677 h 2674677"/>
              </a:gdLst>
              <a:ahLst/>
              <a:cxnLst>
                <a:cxn ang="0">
                  <a:pos x="connsiteX0" y="connsiteY0"/>
                </a:cxn>
                <a:cxn ang="0">
                  <a:pos x="connsiteX1" y="connsiteY1"/>
                </a:cxn>
                <a:cxn ang="0">
                  <a:pos x="connsiteX2" y="connsiteY2"/>
                </a:cxn>
                <a:cxn ang="0">
                  <a:pos x="connsiteX3" y="connsiteY3"/>
                </a:cxn>
              </a:cxnLst>
              <a:rect l="l" t="t" r="r" b="b"/>
              <a:pathLst>
                <a:path w="4749360" h="2674677">
                  <a:moveTo>
                    <a:pt x="0" y="0"/>
                  </a:moveTo>
                  <a:lnTo>
                    <a:pt x="4749360" y="0"/>
                  </a:lnTo>
                  <a:lnTo>
                    <a:pt x="4749360" y="2674677"/>
                  </a:lnTo>
                  <a:lnTo>
                    <a:pt x="0" y="2674677"/>
                  </a:lnTo>
                  <a:close/>
                </a:path>
              </a:pathLst>
            </a:custGeom>
            <a:grpFill/>
            <a:ln w="2476" cap="flat">
              <a:noFill/>
              <a:prstDash val="solid"/>
              <a:miter/>
            </a:ln>
          </p:spPr>
          <p:txBody>
            <a:bodyPr rtlCol="0" anchor="ctr"/>
            <a:lstStyle/>
            <a:p>
              <a:endParaRPr lang="en-GB"/>
            </a:p>
          </p:txBody>
        </p:sp>
      </p:grpSp>
      <p:sp>
        <p:nvSpPr>
          <p:cNvPr id="29" name="Picture Placeholder 24">
            <a:extLst>
              <a:ext uri="{FF2B5EF4-FFF2-40B4-BE49-F238E27FC236}">
                <a16:creationId xmlns:a16="http://schemas.microsoft.com/office/drawing/2014/main" id="{1ABC8754-BF06-0A8F-6956-522EF1A7FD27}"/>
              </a:ext>
            </a:extLst>
          </p:cNvPr>
          <p:cNvSpPr>
            <a:spLocks noGrp="1"/>
          </p:cNvSpPr>
          <p:nvPr>
            <p:ph type="pic" sz="quarter" idx="18"/>
          </p:nvPr>
        </p:nvSpPr>
        <p:spPr>
          <a:xfrm>
            <a:off x="6493750" y="873916"/>
            <a:ext cx="1897782" cy="1897782"/>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31" name="Picture Placeholder 24">
            <a:extLst>
              <a:ext uri="{FF2B5EF4-FFF2-40B4-BE49-F238E27FC236}">
                <a16:creationId xmlns:a16="http://schemas.microsoft.com/office/drawing/2014/main" id="{2570A43B-13F3-6A48-AD90-4FFD122FDB59}"/>
              </a:ext>
            </a:extLst>
          </p:cNvPr>
          <p:cNvSpPr>
            <a:spLocks noGrp="1"/>
          </p:cNvSpPr>
          <p:nvPr>
            <p:ph type="pic" sz="quarter" idx="19"/>
          </p:nvPr>
        </p:nvSpPr>
        <p:spPr>
          <a:xfrm>
            <a:off x="6493750" y="3698546"/>
            <a:ext cx="1897782" cy="1897782"/>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32" name="Text Placeholder 13">
            <a:extLst>
              <a:ext uri="{FF2B5EF4-FFF2-40B4-BE49-F238E27FC236}">
                <a16:creationId xmlns:a16="http://schemas.microsoft.com/office/drawing/2014/main" id="{136D8475-6458-329D-B959-8B79C3A28CEF}"/>
              </a:ext>
            </a:extLst>
          </p:cNvPr>
          <p:cNvSpPr>
            <a:spLocks noGrp="1"/>
          </p:cNvSpPr>
          <p:nvPr>
            <p:ph type="body" sz="quarter" idx="15" hasCustomPrompt="1"/>
          </p:nvPr>
        </p:nvSpPr>
        <p:spPr>
          <a:xfrm>
            <a:off x="8696766" y="3515581"/>
            <a:ext cx="3087247" cy="2300344"/>
          </a:xfrm>
        </p:spPr>
        <p:txBody>
          <a:bodyPr lIns="144000" rIns="144000" anchor="ctr"/>
          <a:lstStyle>
            <a:lvl1pPr algn="l">
              <a:spcBef>
                <a:spcPts val="0"/>
              </a:spcBef>
              <a:defRPr>
                <a:solidFill>
                  <a:schemeClr val="accent1"/>
                </a:solidFill>
                <a:latin typeface="+mj-lt"/>
              </a:defRPr>
            </a:lvl1pPr>
            <a:lvl2pPr algn="l">
              <a:spcBef>
                <a:spcPts val="0"/>
              </a:spcBef>
              <a:defRPr sz="1400" b="0">
                <a:solidFill>
                  <a:schemeClr val="tx1"/>
                </a:solidFill>
              </a:defRPr>
            </a:lvl2pPr>
            <a:lvl3pPr marL="0" indent="0" algn="l">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33" name="Text Placeholder 13">
            <a:extLst>
              <a:ext uri="{FF2B5EF4-FFF2-40B4-BE49-F238E27FC236}">
                <a16:creationId xmlns:a16="http://schemas.microsoft.com/office/drawing/2014/main" id="{FDC5C5D9-68F4-7340-6175-DD5F78824016}"/>
              </a:ext>
            </a:extLst>
          </p:cNvPr>
          <p:cNvSpPr>
            <a:spLocks noGrp="1"/>
          </p:cNvSpPr>
          <p:nvPr>
            <p:ph type="body" sz="quarter" idx="17" hasCustomPrompt="1"/>
          </p:nvPr>
        </p:nvSpPr>
        <p:spPr>
          <a:xfrm>
            <a:off x="8696766" y="654316"/>
            <a:ext cx="3087247" cy="2300344"/>
          </a:xfrm>
        </p:spPr>
        <p:txBody>
          <a:bodyPr lIns="144000" rIns="144000" anchor="ctr"/>
          <a:lstStyle>
            <a:lvl1pPr algn="l">
              <a:spcBef>
                <a:spcPts val="0"/>
              </a:spcBef>
              <a:defRPr>
                <a:solidFill>
                  <a:schemeClr val="accent1"/>
                </a:solidFill>
                <a:latin typeface="+mj-lt"/>
              </a:defRPr>
            </a:lvl1pPr>
            <a:lvl2pPr algn="l">
              <a:spcBef>
                <a:spcPts val="0"/>
              </a:spcBef>
              <a:defRPr sz="1400" b="0">
                <a:solidFill>
                  <a:schemeClr val="tx1"/>
                </a:solidFill>
              </a:defRPr>
            </a:lvl2pPr>
            <a:lvl3pPr marL="0" indent="0" algn="l">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cxnSp>
        <p:nvCxnSpPr>
          <p:cNvPr id="8" name="Straight Connector 7">
            <a:extLst>
              <a:ext uri="{FF2B5EF4-FFF2-40B4-BE49-F238E27FC236}">
                <a16:creationId xmlns:a16="http://schemas.microsoft.com/office/drawing/2014/main" id="{DDE9F108-752C-C893-B326-7D312B768F9C}"/>
              </a:ext>
            </a:extLst>
          </p:cNvPr>
          <p:cNvCxnSpPr>
            <a:cxnSpLocks/>
          </p:cNvCxnSpPr>
          <p:nvPr userDrawn="1"/>
        </p:nvCxnSpPr>
        <p:spPr>
          <a:xfrm>
            <a:off x="407987" y="1412876"/>
            <a:ext cx="52589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AB1D993B-6F76-954F-ECB7-9D97ECB1D619}"/>
              </a:ext>
            </a:extLst>
          </p:cNvPr>
          <p:cNvSpPr>
            <a:spLocks noGrp="1"/>
          </p:cNvSpPr>
          <p:nvPr>
            <p:ph type="title"/>
          </p:nvPr>
        </p:nvSpPr>
        <p:spPr>
          <a:xfrm>
            <a:off x="407988" y="485369"/>
            <a:ext cx="5258937" cy="815628"/>
          </a:xfrm>
        </p:spPr>
        <p:txBody>
          <a:bodyPr/>
          <a:lstStyle/>
          <a:p>
            <a:r>
              <a:rPr lang="en-US"/>
              <a:t>Click to edit Master title style</a:t>
            </a:r>
            <a:endParaRPr lang="en-GB"/>
          </a:p>
        </p:txBody>
      </p:sp>
    </p:spTree>
    <p:extLst>
      <p:ext uri="{BB962C8B-B14F-4D97-AF65-F5344CB8AC3E}">
        <p14:creationId xmlns:p14="http://schemas.microsoft.com/office/powerpoint/2010/main" val="140289084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Content an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22BB294-2274-A070-D717-9F19F68019A2}"/>
              </a:ext>
            </a:extLst>
          </p:cNvPr>
          <p:cNvSpPr>
            <a:spLocks noGrp="1"/>
          </p:cNvSpPr>
          <p:nvPr>
            <p:ph type="pic" sz="quarter" idx="12"/>
          </p:nvPr>
        </p:nvSpPr>
        <p:spPr>
          <a:xfrm>
            <a:off x="6204667" y="485369"/>
            <a:ext cx="5987332" cy="5499506"/>
          </a:xfrm>
          <a:custGeom>
            <a:avLst/>
            <a:gdLst>
              <a:gd name="connsiteX0" fmla="*/ 2591444 w 5987332"/>
              <a:gd name="connsiteY0" fmla="*/ 0 h 5499506"/>
              <a:gd name="connsiteX1" fmla="*/ 2684939 w 5987332"/>
              <a:gd name="connsiteY1" fmla="*/ 0 h 5499506"/>
              <a:gd name="connsiteX2" fmla="*/ 5893837 w 5987332"/>
              <a:gd name="connsiteY2" fmla="*/ 0 h 5499506"/>
              <a:gd name="connsiteX3" fmla="*/ 5987332 w 5987332"/>
              <a:gd name="connsiteY3" fmla="*/ 0 h 5499506"/>
              <a:gd name="connsiteX4" fmla="*/ 5987332 w 5987332"/>
              <a:gd name="connsiteY4" fmla="*/ 5499505 h 5499506"/>
              <a:gd name="connsiteX5" fmla="*/ 2684939 w 5987332"/>
              <a:gd name="connsiteY5" fmla="*/ 5499506 h 5499506"/>
              <a:gd name="connsiteX6" fmla="*/ 2591444 w 5987332"/>
              <a:gd name="connsiteY6" fmla="*/ 5499506 h 5499506"/>
              <a:gd name="connsiteX7" fmla="*/ 0 w 5987332"/>
              <a:gd name="connsiteY7" fmla="*/ 2749753 h 5499506"/>
              <a:gd name="connsiteX8" fmla="*/ 2591444 w 5987332"/>
              <a:gd name="connsiteY8" fmla="*/ 0 h 5499506"/>
              <a:gd name="connsiteX0" fmla="*/ 2591444 w 5987332"/>
              <a:gd name="connsiteY0" fmla="*/ 0 h 5499506"/>
              <a:gd name="connsiteX1" fmla="*/ 2684939 w 5987332"/>
              <a:gd name="connsiteY1" fmla="*/ 0 h 5499506"/>
              <a:gd name="connsiteX2" fmla="*/ 5987332 w 5987332"/>
              <a:gd name="connsiteY2" fmla="*/ 0 h 5499506"/>
              <a:gd name="connsiteX3" fmla="*/ 5987332 w 5987332"/>
              <a:gd name="connsiteY3" fmla="*/ 5499505 h 5499506"/>
              <a:gd name="connsiteX4" fmla="*/ 2684939 w 5987332"/>
              <a:gd name="connsiteY4" fmla="*/ 5499506 h 5499506"/>
              <a:gd name="connsiteX5" fmla="*/ 2591444 w 5987332"/>
              <a:gd name="connsiteY5" fmla="*/ 5499506 h 5499506"/>
              <a:gd name="connsiteX6" fmla="*/ 0 w 5987332"/>
              <a:gd name="connsiteY6" fmla="*/ 2749753 h 5499506"/>
              <a:gd name="connsiteX7" fmla="*/ 2591444 w 5987332"/>
              <a:gd name="connsiteY7"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684939 w 5987332"/>
              <a:gd name="connsiteY3" fmla="*/ 5499506 h 5499506"/>
              <a:gd name="connsiteX4" fmla="*/ 2591444 w 5987332"/>
              <a:gd name="connsiteY4" fmla="*/ 5499506 h 5499506"/>
              <a:gd name="connsiteX5" fmla="*/ 0 w 5987332"/>
              <a:gd name="connsiteY5" fmla="*/ 2749753 h 5499506"/>
              <a:gd name="connsiteX6" fmla="*/ 2591444 w 5987332"/>
              <a:gd name="connsiteY6"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6302913"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488275"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6" name="Graphic 5">
            <a:extLst>
              <a:ext uri="{FF2B5EF4-FFF2-40B4-BE49-F238E27FC236}">
                <a16:creationId xmlns:a16="http://schemas.microsoft.com/office/drawing/2014/main" id="{410D52D7-1B8F-EC9C-6426-8A22E35578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cxnSp>
        <p:nvCxnSpPr>
          <p:cNvPr id="14" name="Straight Connector 13">
            <a:extLst>
              <a:ext uri="{FF2B5EF4-FFF2-40B4-BE49-F238E27FC236}">
                <a16:creationId xmlns:a16="http://schemas.microsoft.com/office/drawing/2014/main" id="{C1115FCC-F105-1A55-2B0A-193F811BCB9D}"/>
              </a:ext>
            </a:extLst>
          </p:cNvPr>
          <p:cNvCxnSpPr>
            <a:cxnSpLocks/>
          </p:cNvCxnSpPr>
          <p:nvPr userDrawn="1"/>
        </p:nvCxnSpPr>
        <p:spPr>
          <a:xfrm>
            <a:off x="407987" y="1412876"/>
            <a:ext cx="554588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439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12"/>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Key Point &amp; Bkgn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22BB294-2274-A070-D717-9F19F68019A2}"/>
              </a:ext>
            </a:extLst>
          </p:cNvPr>
          <p:cNvSpPr>
            <a:spLocks noGrp="1"/>
          </p:cNvSpPr>
          <p:nvPr>
            <p:ph type="pic" sz="quarter" idx="12"/>
          </p:nvPr>
        </p:nvSpPr>
        <p:spPr>
          <a:xfrm>
            <a:off x="6204667" y="0"/>
            <a:ext cx="5987332" cy="6858000"/>
          </a:xfrm>
          <a:prstGeom prst="rect">
            <a:avLst/>
          </a:pr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6302913"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414797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6" name="Graphic 5">
            <a:extLst>
              <a:ext uri="{FF2B5EF4-FFF2-40B4-BE49-F238E27FC236}">
                <a16:creationId xmlns:a16="http://schemas.microsoft.com/office/drawing/2014/main" id="{410D52D7-1B8F-EC9C-6426-8A22E35578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5" name="Text Placeholder 14">
            <a:extLst>
              <a:ext uri="{FF2B5EF4-FFF2-40B4-BE49-F238E27FC236}">
                <a16:creationId xmlns:a16="http://schemas.microsoft.com/office/drawing/2014/main" id="{2C23A359-83EC-E3F0-FFD6-678693147129}"/>
              </a:ext>
            </a:extLst>
          </p:cNvPr>
          <p:cNvSpPr>
            <a:spLocks noGrp="1"/>
          </p:cNvSpPr>
          <p:nvPr>
            <p:ph type="body" sz="quarter" idx="13"/>
          </p:nvPr>
        </p:nvSpPr>
        <p:spPr>
          <a:xfrm>
            <a:off x="4828674" y="3305395"/>
            <a:ext cx="7363327" cy="2679481"/>
          </a:xfrm>
          <a:custGeom>
            <a:avLst/>
            <a:gdLst>
              <a:gd name="connsiteX0" fmla="*/ 1513228 w 8479901"/>
              <a:gd name="connsiteY0" fmla="*/ 0 h 3085797"/>
              <a:gd name="connsiteX1" fmla="*/ 3124265 w 8479901"/>
              <a:gd name="connsiteY1" fmla="*/ 0 h 3085797"/>
              <a:gd name="connsiteX2" fmla="*/ 3496197 w 8479901"/>
              <a:gd name="connsiteY2" fmla="*/ 0 h 3085797"/>
              <a:gd name="connsiteX3" fmla="*/ 8479901 w 8479901"/>
              <a:gd name="connsiteY3" fmla="*/ 0 h 3085797"/>
              <a:gd name="connsiteX4" fmla="*/ 8479901 w 8479901"/>
              <a:gd name="connsiteY4" fmla="*/ 3085797 h 3085797"/>
              <a:gd name="connsiteX5" fmla="*/ 3124265 w 8479901"/>
              <a:gd name="connsiteY5" fmla="*/ 3085797 h 3085797"/>
              <a:gd name="connsiteX6" fmla="*/ 1513228 w 8479901"/>
              <a:gd name="connsiteY6" fmla="*/ 3085797 h 3085797"/>
              <a:gd name="connsiteX7" fmla="*/ 0 w 8479901"/>
              <a:gd name="connsiteY7" fmla="*/ 1542899 h 3085797"/>
              <a:gd name="connsiteX8" fmla="*/ 1513228 w 8479901"/>
              <a:gd name="connsiteY8" fmla="*/ 0 h 308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9901" h="3085797">
                <a:moveTo>
                  <a:pt x="1513228" y="0"/>
                </a:moveTo>
                <a:lnTo>
                  <a:pt x="3124265" y="0"/>
                </a:lnTo>
                <a:lnTo>
                  <a:pt x="3496197" y="0"/>
                </a:lnTo>
                <a:lnTo>
                  <a:pt x="8479901" y="0"/>
                </a:lnTo>
                <a:lnTo>
                  <a:pt x="8479901" y="3085797"/>
                </a:lnTo>
                <a:lnTo>
                  <a:pt x="3124265" y="3085797"/>
                </a:lnTo>
                <a:lnTo>
                  <a:pt x="1513228" y="3085797"/>
                </a:lnTo>
                <a:cubicBezTo>
                  <a:pt x="677495" y="3085797"/>
                  <a:pt x="0" y="2395018"/>
                  <a:pt x="0" y="1542899"/>
                </a:cubicBezTo>
                <a:cubicBezTo>
                  <a:pt x="0" y="690779"/>
                  <a:pt x="677495" y="0"/>
                  <a:pt x="1513228" y="0"/>
                </a:cubicBezTo>
                <a:close/>
              </a:path>
            </a:pathLst>
          </a:custGeom>
          <a:solidFill>
            <a:schemeClr val="tx2"/>
          </a:solidFill>
        </p:spPr>
        <p:txBody>
          <a:bodyPr wrap="square" lIns="756000" rIns="720000" bIns="7200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Box 16">
            <a:extLst>
              <a:ext uri="{FF2B5EF4-FFF2-40B4-BE49-F238E27FC236}">
                <a16:creationId xmlns:a16="http://schemas.microsoft.com/office/drawing/2014/main" id="{D624BEBE-B809-21A3-8B08-9519DC41BE76}"/>
              </a:ext>
            </a:extLst>
          </p:cNvPr>
          <p:cNvSpPr txBox="1"/>
          <p:nvPr userDrawn="1"/>
        </p:nvSpPr>
        <p:spPr>
          <a:xfrm>
            <a:off x="0" y="6991350"/>
            <a:ext cx="7407797" cy="369332"/>
          </a:xfrm>
          <a:prstGeom prst="rect">
            <a:avLst/>
          </a:prstGeom>
          <a:solidFill>
            <a:schemeClr val="tx1"/>
          </a:solidFill>
        </p:spPr>
        <p:txBody>
          <a:bodyPr wrap="none" rtlCol="0">
            <a:spAutoFit/>
          </a:bodyPr>
          <a:lstStyle/>
          <a:p>
            <a:r>
              <a:rPr lang="en-US" sz="900">
                <a:solidFill>
                  <a:schemeClr val="bg1"/>
                </a:solidFill>
                <a:latin typeface="+mj-lt"/>
              </a:rPr>
              <a:t>Tip:</a:t>
            </a:r>
            <a:r>
              <a:rPr lang="en-US" sz="900" baseline="0">
                <a:solidFill>
                  <a:schemeClr val="bg1"/>
                </a:solidFill>
                <a:latin typeface="+mj-lt"/>
              </a:rPr>
              <a:t> To change the background image, delete the current one, click the icon to insert a new image, then Select it &gt; Right click &gt; Send to Back</a:t>
            </a:r>
            <a:endParaRPr lang="en-US" sz="900">
              <a:solidFill>
                <a:schemeClr val="bg1"/>
              </a:solidFill>
              <a:latin typeface="+mj-lt"/>
            </a:endParaRPr>
          </a:p>
          <a:p>
            <a:r>
              <a:rPr lang="en-US" sz="900">
                <a:solidFill>
                  <a:schemeClr val="bg1"/>
                </a:solidFill>
                <a:latin typeface="+mj-lt"/>
              </a:rPr>
              <a:t>Tip: Use a soft return on text (Shift + Enter) to knock text down to the next line where it overlaps other objects on the slide</a:t>
            </a:r>
          </a:p>
        </p:txBody>
      </p:sp>
      <p:cxnSp>
        <p:nvCxnSpPr>
          <p:cNvPr id="10" name="Straight Connector 9">
            <a:extLst>
              <a:ext uri="{FF2B5EF4-FFF2-40B4-BE49-F238E27FC236}">
                <a16:creationId xmlns:a16="http://schemas.microsoft.com/office/drawing/2014/main" id="{A2FC8103-C56A-3E4B-3226-74FF0E10104B}"/>
              </a:ext>
            </a:extLst>
          </p:cNvPr>
          <p:cNvCxnSpPr>
            <a:cxnSpLocks/>
          </p:cNvCxnSpPr>
          <p:nvPr userDrawn="1"/>
        </p:nvCxnSpPr>
        <p:spPr>
          <a:xfrm>
            <a:off x="407987" y="1412876"/>
            <a:ext cx="554588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229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42" presetClass="path" presetSubtype="0" decel="100000" fill="hold" grpId="1" nodeType="withEffect">
                                  <p:stCondLst>
                                    <p:cond delay="0"/>
                                  </p:stCondLst>
                                  <p:childTnLst>
                                    <p:animMotion origin="layout" path="M 0.01666 -0.00046 L 2.91667E-6 0 " pathEditMode="relative" rAng="0" ptsTypes="AA">
                                      <p:cBhvr>
                                        <p:cTn id="9" dur="750" fill="hold"/>
                                        <p:tgtEl>
                                          <p:spTgt spid="15"/>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Lst>
      </p:bldP>
      <p:bldP spid="15"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Large Text and Image">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22BB294-2274-A070-D717-9F19F68019A2}"/>
              </a:ext>
            </a:extLst>
          </p:cNvPr>
          <p:cNvSpPr>
            <a:spLocks noGrp="1"/>
          </p:cNvSpPr>
          <p:nvPr>
            <p:ph type="pic" sz="quarter" idx="12"/>
          </p:nvPr>
        </p:nvSpPr>
        <p:spPr>
          <a:xfrm>
            <a:off x="6204667" y="485369"/>
            <a:ext cx="5987332" cy="5499506"/>
          </a:xfrm>
          <a:custGeom>
            <a:avLst/>
            <a:gdLst>
              <a:gd name="connsiteX0" fmla="*/ 2591444 w 5987332"/>
              <a:gd name="connsiteY0" fmla="*/ 0 h 5499506"/>
              <a:gd name="connsiteX1" fmla="*/ 2684939 w 5987332"/>
              <a:gd name="connsiteY1" fmla="*/ 0 h 5499506"/>
              <a:gd name="connsiteX2" fmla="*/ 5893837 w 5987332"/>
              <a:gd name="connsiteY2" fmla="*/ 0 h 5499506"/>
              <a:gd name="connsiteX3" fmla="*/ 5987332 w 5987332"/>
              <a:gd name="connsiteY3" fmla="*/ 0 h 5499506"/>
              <a:gd name="connsiteX4" fmla="*/ 5987332 w 5987332"/>
              <a:gd name="connsiteY4" fmla="*/ 5499505 h 5499506"/>
              <a:gd name="connsiteX5" fmla="*/ 2684939 w 5987332"/>
              <a:gd name="connsiteY5" fmla="*/ 5499506 h 5499506"/>
              <a:gd name="connsiteX6" fmla="*/ 2591444 w 5987332"/>
              <a:gd name="connsiteY6" fmla="*/ 5499506 h 5499506"/>
              <a:gd name="connsiteX7" fmla="*/ 0 w 5987332"/>
              <a:gd name="connsiteY7" fmla="*/ 2749753 h 5499506"/>
              <a:gd name="connsiteX8" fmla="*/ 2591444 w 5987332"/>
              <a:gd name="connsiteY8" fmla="*/ 0 h 5499506"/>
              <a:gd name="connsiteX0" fmla="*/ 2591444 w 5987332"/>
              <a:gd name="connsiteY0" fmla="*/ 0 h 5499506"/>
              <a:gd name="connsiteX1" fmla="*/ 2684939 w 5987332"/>
              <a:gd name="connsiteY1" fmla="*/ 0 h 5499506"/>
              <a:gd name="connsiteX2" fmla="*/ 5987332 w 5987332"/>
              <a:gd name="connsiteY2" fmla="*/ 0 h 5499506"/>
              <a:gd name="connsiteX3" fmla="*/ 5987332 w 5987332"/>
              <a:gd name="connsiteY3" fmla="*/ 5499505 h 5499506"/>
              <a:gd name="connsiteX4" fmla="*/ 2684939 w 5987332"/>
              <a:gd name="connsiteY4" fmla="*/ 5499506 h 5499506"/>
              <a:gd name="connsiteX5" fmla="*/ 2591444 w 5987332"/>
              <a:gd name="connsiteY5" fmla="*/ 5499506 h 5499506"/>
              <a:gd name="connsiteX6" fmla="*/ 0 w 5987332"/>
              <a:gd name="connsiteY6" fmla="*/ 2749753 h 5499506"/>
              <a:gd name="connsiteX7" fmla="*/ 2591444 w 5987332"/>
              <a:gd name="connsiteY7"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684939 w 5987332"/>
              <a:gd name="connsiteY3" fmla="*/ 5499506 h 5499506"/>
              <a:gd name="connsiteX4" fmla="*/ 2591444 w 5987332"/>
              <a:gd name="connsiteY4" fmla="*/ 5499506 h 5499506"/>
              <a:gd name="connsiteX5" fmla="*/ 0 w 5987332"/>
              <a:gd name="connsiteY5" fmla="*/ 2749753 h 5499506"/>
              <a:gd name="connsiteX6" fmla="*/ 2591444 w 5987332"/>
              <a:gd name="connsiteY6"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6302913" cy="815628"/>
          </a:xfrm>
        </p:spPr>
        <p:txBody>
          <a:bodyPr/>
          <a:lstStyle>
            <a:lvl1pPr>
              <a:defRPr>
                <a:solidFill>
                  <a:schemeClr val="bg1"/>
                </a:solidFill>
              </a:defRPr>
            </a:lvl1pPr>
          </a:lstStyle>
          <a:p>
            <a:r>
              <a:rPr lang="en-US"/>
              <a:t>Click to edit Master title style</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a:solidFill>
            <a:schemeClr val="tx2"/>
          </a:solidFill>
        </p:spPr>
        <p:txBody>
          <a:bodyPr/>
          <a:lstStyle>
            <a:lvl1pPr>
              <a:defRPr>
                <a:solidFill>
                  <a:schemeClr val="accent1"/>
                </a:solidFill>
              </a:defRPr>
            </a:lvl1pPr>
          </a:lstStyle>
          <a:p>
            <a:fld id="{59EBE19D-BA0B-4AE6-A219-A461FF703500}" type="slidenum">
              <a:rPr lang="en-GB" smtClean="0"/>
              <a:pPr/>
              <a:t>‹#›</a:t>
            </a:fld>
            <a:endParaRPr lang="en-GB"/>
          </a:p>
        </p:txBody>
      </p:sp>
      <p:pic>
        <p:nvPicPr>
          <p:cNvPr id="4" name="Graphic 3">
            <a:extLst>
              <a:ext uri="{FF2B5EF4-FFF2-40B4-BE49-F238E27FC236}">
                <a16:creationId xmlns:a16="http://schemas.microsoft.com/office/drawing/2014/main" id="{05347E8B-2B15-0B2B-BC22-3C106E23C0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1" name="Text Placeholder 9">
            <a:extLst>
              <a:ext uri="{FF2B5EF4-FFF2-40B4-BE49-F238E27FC236}">
                <a16:creationId xmlns:a16="http://schemas.microsoft.com/office/drawing/2014/main" id="{82CCD99E-8CD8-8A6C-BFF3-0E9106A0D6CD}"/>
              </a:ext>
            </a:extLst>
          </p:cNvPr>
          <p:cNvSpPr>
            <a:spLocks noGrp="1"/>
          </p:cNvSpPr>
          <p:nvPr>
            <p:ph type="body" sz="quarter" idx="13"/>
          </p:nvPr>
        </p:nvSpPr>
        <p:spPr>
          <a:xfrm>
            <a:off x="407988" y="1700213"/>
            <a:ext cx="5488276" cy="4284662"/>
          </a:xfrm>
        </p:spPr>
        <p:txBody>
          <a:bodyPr bIns="360000" anchor="ctr">
            <a:normAutofit/>
          </a:bodyPr>
          <a:lstStyle>
            <a:lvl1pPr>
              <a:spcBef>
                <a:spcPts val="4200"/>
              </a:spcBef>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D540A199-0F9C-7FD6-2176-2178B160F980}"/>
              </a:ext>
            </a:extLst>
          </p:cNvPr>
          <p:cNvCxnSpPr>
            <a:cxnSpLocks/>
          </p:cNvCxnSpPr>
          <p:nvPr userDrawn="1"/>
        </p:nvCxnSpPr>
        <p:spPr>
          <a:xfrm>
            <a:off x="407987" y="1412876"/>
            <a:ext cx="55458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845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12"/>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Background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34B9E5D-E1F5-280C-76B1-D3309425F7F1}"/>
              </a:ext>
            </a:extLst>
          </p:cNvPr>
          <p:cNvSpPr/>
          <p:nvPr/>
        </p:nvSpPr>
        <p:spPr>
          <a:xfrm>
            <a:off x="6204667" y="485369"/>
            <a:ext cx="5987332" cy="5499506"/>
          </a:xfrm>
          <a:custGeom>
            <a:avLst/>
            <a:gdLst>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7208838" y="1755775"/>
            <a:ext cx="4575175" cy="815628"/>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7208838" y="2730906"/>
            <a:ext cx="4575175" cy="2745969"/>
          </a:xfrm>
        </p:spPr>
        <p:txBody>
          <a:bodyPr>
            <a:normAutofit/>
          </a:bodyPr>
          <a:lstStyle>
            <a:lvl1pPr>
              <a:lnSpc>
                <a:spcPct val="105000"/>
              </a:lnSpc>
              <a:defRPr sz="2800">
                <a:solidFill>
                  <a:schemeClr val="accent1"/>
                </a:solidFill>
              </a:defRPr>
            </a:lvl1pPr>
          </a:lstStyle>
          <a:p>
            <a:pPr lvl="0"/>
            <a:r>
              <a:rPr lang="en-US"/>
              <a:t>Click to edit Master text styles</a:t>
            </a:r>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a:solidFill>
            <a:schemeClr val="bg1"/>
          </a:solidFill>
        </p:spPr>
        <p:txBody>
          <a:bodyPr/>
          <a:lstStyle>
            <a:lvl1pPr>
              <a:defRPr>
                <a:solidFill>
                  <a:schemeClr val="accent1"/>
                </a:solidFill>
              </a:defRPr>
            </a:lvl1pPr>
          </a:lstStyle>
          <a:p>
            <a:fld id="{59EBE19D-BA0B-4AE6-A219-A461FF703500}" type="slidenum">
              <a:rPr lang="en-GB" smtClean="0"/>
              <a:pPr/>
              <a:t>‹#›</a:t>
            </a:fld>
            <a:endParaRPr lang="en-GB"/>
          </a:p>
        </p:txBody>
      </p:sp>
      <p:pic>
        <p:nvPicPr>
          <p:cNvPr id="6" name="Graphic 5">
            <a:extLst>
              <a:ext uri="{FF2B5EF4-FFF2-40B4-BE49-F238E27FC236}">
                <a16:creationId xmlns:a16="http://schemas.microsoft.com/office/drawing/2014/main" id="{93F68675-6E92-3275-EC47-286E2BDACD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988" y="6260039"/>
            <a:ext cx="2284412" cy="305946"/>
          </a:xfrm>
          <a:prstGeom prst="rect">
            <a:avLst/>
          </a:prstGeom>
        </p:spPr>
      </p:pic>
      <p:sp>
        <p:nvSpPr>
          <p:cNvPr id="14" name="TextBox 13">
            <a:extLst>
              <a:ext uri="{FF2B5EF4-FFF2-40B4-BE49-F238E27FC236}">
                <a16:creationId xmlns:a16="http://schemas.microsoft.com/office/drawing/2014/main" id="{D85CA554-4E6B-7D03-461A-7F202E63CFE5}"/>
              </a:ext>
            </a:extLst>
          </p:cNvPr>
          <p:cNvSpPr txBox="1"/>
          <p:nvPr/>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
        <p:nvSpPr>
          <p:cNvPr id="10" name="TextBox 9">
            <a:extLst>
              <a:ext uri="{FF2B5EF4-FFF2-40B4-BE49-F238E27FC236}">
                <a16:creationId xmlns:a16="http://schemas.microsoft.com/office/drawing/2014/main" id="{4AD080E8-E481-5C30-4EAA-51DEFAA305FF}"/>
              </a:ext>
            </a:extLst>
          </p:cNvPr>
          <p:cNvSpPr txBox="1"/>
          <p:nvPr userDrawn="1"/>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Tree>
    <p:extLst>
      <p:ext uri="{BB962C8B-B14F-4D97-AF65-F5344CB8AC3E}">
        <p14:creationId xmlns:p14="http://schemas.microsoft.com/office/powerpoint/2010/main" val="1178139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42" presetClass="path" presetSubtype="0" decel="100000" fill="hold" grpId="1" nodeType="withEffect">
                                  <p:stCondLst>
                                    <p:cond delay="0"/>
                                  </p:stCondLst>
                                  <p:childTnLst>
                                    <p:animMotion origin="layout" path="M 0.01666 -0.00046 L 2.91667E-6 7.40741E-7 " pathEditMode="relative" rAng="0" ptsTypes="AA">
                                      <p:cBhvr>
                                        <p:cTn id="9" dur="750" fill="hold"/>
                                        <p:tgtEl>
                                          <p:spTgt spid="5"/>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0" y="4135438"/>
            <a:ext cx="12192000" cy="27225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3" name="Picture Placeholder 12">
            <a:extLst>
              <a:ext uri="{FF2B5EF4-FFF2-40B4-BE49-F238E27FC236}">
                <a16:creationId xmlns:a16="http://schemas.microsoft.com/office/drawing/2014/main" id="{39869D8E-80F4-89A3-270D-1AEB404B6B57}"/>
              </a:ext>
            </a:extLst>
          </p:cNvPr>
          <p:cNvSpPr>
            <a:spLocks noGrp="1"/>
          </p:cNvSpPr>
          <p:nvPr>
            <p:ph type="pic" sz="quarter" idx="18"/>
          </p:nvPr>
        </p:nvSpPr>
        <p:spPr>
          <a:xfrm flipH="1">
            <a:off x="6096013" y="4135438"/>
            <a:ext cx="6095987" cy="2722562"/>
          </a:xfrm>
          <a:custGeom>
            <a:avLst/>
            <a:gdLst>
              <a:gd name="connsiteX0" fmla="*/ 0 w 6095987"/>
              <a:gd name="connsiteY0" fmla="*/ 0 h 2722562"/>
              <a:gd name="connsiteX1" fmla="*/ 4734706 w 6095987"/>
              <a:gd name="connsiteY1" fmla="*/ 0 h 2722562"/>
              <a:gd name="connsiteX2" fmla="*/ 6095987 w 6095987"/>
              <a:gd name="connsiteY2" fmla="*/ 1361281 h 2722562"/>
              <a:gd name="connsiteX3" fmla="*/ 4734706 w 6095987"/>
              <a:gd name="connsiteY3" fmla="*/ 2722562 h 2722562"/>
              <a:gd name="connsiteX4" fmla="*/ 0 w 6095987"/>
              <a:gd name="connsiteY4" fmla="*/ 2722562 h 2722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87" h="2722562">
                <a:moveTo>
                  <a:pt x="0" y="0"/>
                </a:moveTo>
                <a:lnTo>
                  <a:pt x="4734706" y="0"/>
                </a:lnTo>
                <a:cubicBezTo>
                  <a:pt x="5486521" y="0"/>
                  <a:pt x="6095987" y="609466"/>
                  <a:pt x="6095987" y="1361281"/>
                </a:cubicBezTo>
                <a:cubicBezTo>
                  <a:pt x="6095987" y="2113096"/>
                  <a:pt x="5486521" y="2722562"/>
                  <a:pt x="4734706" y="2722562"/>
                </a:cubicBezTo>
                <a:lnTo>
                  <a:pt x="0" y="2722562"/>
                </a:ln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5" name="Rectangle 4">
            <a:extLst>
              <a:ext uri="{FF2B5EF4-FFF2-40B4-BE49-F238E27FC236}">
                <a16:creationId xmlns:a16="http://schemas.microsoft.com/office/drawing/2014/main" id="{FFD31137-F208-5DB9-81B1-0DD7922D4E9A}"/>
              </a:ext>
            </a:extLst>
          </p:cNvPr>
          <p:cNvSpPr/>
          <p:nvPr userDrawn="1"/>
        </p:nvSpPr>
        <p:spPr>
          <a:xfrm>
            <a:off x="0" y="1412875"/>
            <a:ext cx="12192000" cy="2722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5" name="Text Placeholder 13">
            <a:extLst>
              <a:ext uri="{FF2B5EF4-FFF2-40B4-BE49-F238E27FC236}">
                <a16:creationId xmlns:a16="http://schemas.microsoft.com/office/drawing/2014/main" id="{35FBC2F6-5FD3-E94E-A672-FA97F183B439}"/>
              </a:ext>
            </a:extLst>
          </p:cNvPr>
          <p:cNvSpPr>
            <a:spLocks noGrp="1"/>
          </p:cNvSpPr>
          <p:nvPr>
            <p:ph type="body" sz="quarter" idx="13"/>
          </p:nvPr>
        </p:nvSpPr>
        <p:spPr>
          <a:xfrm>
            <a:off x="6440298" y="2030471"/>
            <a:ext cx="5343689" cy="1426356"/>
          </a:xfrm>
        </p:spPr>
        <p:txBody>
          <a:bodyPr lIns="144000" rIns="144000" anchor="ctr">
            <a:normAutofit/>
          </a:bodyPr>
          <a:lstStyle>
            <a:lvl1pPr algn="ctr">
              <a:defRPr sz="2200">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6" name="Text Placeholder 13">
            <a:extLst>
              <a:ext uri="{FF2B5EF4-FFF2-40B4-BE49-F238E27FC236}">
                <a16:creationId xmlns:a16="http://schemas.microsoft.com/office/drawing/2014/main" id="{05579DDD-5BBC-7C44-692A-2D36C72E0AB2}"/>
              </a:ext>
            </a:extLst>
          </p:cNvPr>
          <p:cNvSpPr>
            <a:spLocks noGrp="1"/>
          </p:cNvSpPr>
          <p:nvPr>
            <p:ph type="body" sz="quarter" idx="14"/>
          </p:nvPr>
        </p:nvSpPr>
        <p:spPr>
          <a:xfrm>
            <a:off x="407987" y="4633415"/>
            <a:ext cx="5330897" cy="1426356"/>
          </a:xfrm>
        </p:spPr>
        <p:txBody>
          <a:bodyPr lIns="144000" rIns="144000" anchor="ctr">
            <a:normAutofit/>
          </a:bodyPr>
          <a:lstStyle>
            <a:lvl1pPr algn="ctr">
              <a:defRPr sz="2200">
                <a:solidFill>
                  <a:schemeClr val="accent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2" name="Picture Placeholder 11">
            <a:extLst>
              <a:ext uri="{FF2B5EF4-FFF2-40B4-BE49-F238E27FC236}">
                <a16:creationId xmlns:a16="http://schemas.microsoft.com/office/drawing/2014/main" id="{49A7046F-0344-EC12-CC5A-E7426705AA7C}"/>
              </a:ext>
            </a:extLst>
          </p:cNvPr>
          <p:cNvSpPr>
            <a:spLocks noGrp="1"/>
          </p:cNvSpPr>
          <p:nvPr>
            <p:ph type="pic" sz="quarter" idx="16"/>
          </p:nvPr>
        </p:nvSpPr>
        <p:spPr>
          <a:xfrm>
            <a:off x="2" y="1412876"/>
            <a:ext cx="6095987" cy="2722562"/>
          </a:xfrm>
          <a:custGeom>
            <a:avLst/>
            <a:gdLst>
              <a:gd name="connsiteX0" fmla="*/ 0 w 6095987"/>
              <a:gd name="connsiteY0" fmla="*/ 0 h 2722562"/>
              <a:gd name="connsiteX1" fmla="*/ 4734706 w 6095987"/>
              <a:gd name="connsiteY1" fmla="*/ 0 h 2722562"/>
              <a:gd name="connsiteX2" fmla="*/ 6095987 w 6095987"/>
              <a:gd name="connsiteY2" fmla="*/ 1361281 h 2722562"/>
              <a:gd name="connsiteX3" fmla="*/ 4734706 w 6095987"/>
              <a:gd name="connsiteY3" fmla="*/ 2722562 h 2722562"/>
              <a:gd name="connsiteX4" fmla="*/ 0 w 6095987"/>
              <a:gd name="connsiteY4" fmla="*/ 2722562 h 2722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87" h="2722562">
                <a:moveTo>
                  <a:pt x="0" y="0"/>
                </a:moveTo>
                <a:lnTo>
                  <a:pt x="4734706" y="0"/>
                </a:lnTo>
                <a:cubicBezTo>
                  <a:pt x="5486521" y="0"/>
                  <a:pt x="6095987" y="609466"/>
                  <a:pt x="6095987" y="1361281"/>
                </a:cubicBezTo>
                <a:cubicBezTo>
                  <a:pt x="6095987" y="2113096"/>
                  <a:pt x="5486521" y="2722562"/>
                  <a:pt x="4734706" y="2722562"/>
                </a:cubicBezTo>
                <a:lnTo>
                  <a:pt x="0" y="2722562"/>
                </a:ln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3182918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decel="100000" fill="hold" grpId="1" nodeType="withEffect">
                                  <p:stCondLst>
                                    <p:cond delay="0"/>
                                  </p:stCondLst>
                                  <p:childTnLst>
                                    <p:animMotion origin="layout" path="M -0.01836 7.40741E-7 L -2.91667E-6 7.40741E-7 " pathEditMode="relative" rAng="0" ptsTypes="AA">
                                      <p:cBhvr>
                                        <p:cTn id="9" dur="750" fill="hold"/>
                                        <p:tgtEl>
                                          <p:spTgt spid="12"/>
                                        </p:tgtEl>
                                        <p:attrNameLst>
                                          <p:attrName>ppt_x</p:attrName>
                                          <p:attrName>ppt_y</p:attrName>
                                        </p:attrNameLst>
                                      </p:cBhvr>
                                      <p:rCtr x="911"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42" presetClass="path" presetSubtype="0" decel="100000" fill="hold" grpId="1" nodeType="withEffect">
                                  <p:stCondLst>
                                    <p:cond delay="0"/>
                                  </p:stCondLst>
                                  <p:childTnLst>
                                    <p:animMotion origin="layout" path="M 0.01666 -0.00046 L 2.91667E-6 7.40741E-7 " pathEditMode="relative" rAng="0" ptsTypes="AA">
                                      <p:cBhvr>
                                        <p:cTn id="14" dur="750" fill="hold"/>
                                        <p:tgtEl>
                                          <p:spTgt spid="13"/>
                                        </p:tgtEl>
                                        <p:attrNameLst>
                                          <p:attrName>ppt_x</p:attrName>
                                          <p:attrName>ppt_y</p:attrName>
                                        </p:attrNameLst>
                                      </p:cBhvr>
                                      <p:rCtr x="-83300" y="2300"/>
                                    </p:animMotion>
                                  </p:childTnLst>
                                </p:cTn>
                              </p:par>
                              <p:par>
                                <p:cTn id="15" presetID="10" presetClass="entr" presetSubtype="0"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p:tmplLst>
          <p:tmpl>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p:tmplLst>
          <p:tmpl>
            <p:tnLst>
              <p:par>
                <p:cTn presetID="10" presetClass="entr" presetSubtype="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animBg="1"/>
      <p:bldP spid="12" grpId="1"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Heading, Image and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3F68675-6E92-3275-EC47-286E2BDACD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988" y="6260039"/>
            <a:ext cx="2284412" cy="305946"/>
          </a:xfrm>
          <a:prstGeom prst="rect">
            <a:avLst/>
          </a:prstGeom>
        </p:spPr>
      </p:pic>
      <p:sp>
        <p:nvSpPr>
          <p:cNvPr id="14" name="TextBox 13">
            <a:extLst>
              <a:ext uri="{FF2B5EF4-FFF2-40B4-BE49-F238E27FC236}">
                <a16:creationId xmlns:a16="http://schemas.microsoft.com/office/drawing/2014/main" id="{D85CA554-4E6B-7D03-461A-7F202E63CFE5}"/>
              </a:ext>
            </a:extLst>
          </p:cNvPr>
          <p:cNvSpPr txBox="1"/>
          <p:nvPr/>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
        <p:nvSpPr>
          <p:cNvPr id="4" name="Rectangle: Top Corners Rounded 3">
            <a:extLst>
              <a:ext uri="{FF2B5EF4-FFF2-40B4-BE49-F238E27FC236}">
                <a16:creationId xmlns:a16="http://schemas.microsoft.com/office/drawing/2014/main" id="{414DAEE8-F8E0-56FD-F152-E9D0C9DC1BC7}"/>
              </a:ext>
            </a:extLst>
          </p:cNvPr>
          <p:cNvSpPr/>
          <p:nvPr/>
        </p:nvSpPr>
        <p:spPr>
          <a:xfrm rot="5400000">
            <a:off x="1546190" y="-1546190"/>
            <a:ext cx="3429000" cy="652138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Top Corners Rounded 6">
            <a:extLst>
              <a:ext uri="{FF2B5EF4-FFF2-40B4-BE49-F238E27FC236}">
                <a16:creationId xmlns:a16="http://schemas.microsoft.com/office/drawing/2014/main" id="{F367209C-D293-32A1-9A7A-05B9CD86F0EC}"/>
              </a:ext>
            </a:extLst>
          </p:cNvPr>
          <p:cNvSpPr/>
          <p:nvPr/>
        </p:nvSpPr>
        <p:spPr>
          <a:xfrm rot="16200000" flipH="1">
            <a:off x="6808826" y="1474823"/>
            <a:ext cx="3429000" cy="733735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02217"/>
            <a:ext cx="5068887" cy="2624566"/>
          </a:xfrm>
        </p:spPr>
        <p:txBody>
          <a:bodyPr anchor="ctr">
            <a:noAutofit/>
          </a:bodyPr>
          <a:lstStyle>
            <a:lvl1pPr>
              <a:defRPr sz="4400"/>
            </a:lvl1pPr>
          </a:lstStyle>
          <a:p>
            <a:r>
              <a:rPr lang="en-US"/>
              <a:t>Click to edit Master title style</a:t>
            </a:r>
            <a:endParaRPr lang="en-GB"/>
          </a:p>
        </p:txBody>
      </p:sp>
      <p:sp>
        <p:nvSpPr>
          <p:cNvPr id="12" name="Picture Placeholder 11">
            <a:extLst>
              <a:ext uri="{FF2B5EF4-FFF2-40B4-BE49-F238E27FC236}">
                <a16:creationId xmlns:a16="http://schemas.microsoft.com/office/drawing/2014/main" id="{F968A7CF-E501-C832-378E-C01434DF8A7D}"/>
              </a:ext>
            </a:extLst>
          </p:cNvPr>
          <p:cNvSpPr>
            <a:spLocks noGrp="1"/>
          </p:cNvSpPr>
          <p:nvPr>
            <p:ph type="pic" sz="quarter" idx="12"/>
          </p:nvPr>
        </p:nvSpPr>
        <p:spPr>
          <a:xfrm>
            <a:off x="5166536" y="3727938"/>
            <a:ext cx="2831122" cy="2831122"/>
          </a:xfrm>
          <a:custGeom>
            <a:avLst/>
            <a:gdLst>
              <a:gd name="connsiteX0" fmla="*/ 1415561 w 2831122"/>
              <a:gd name="connsiteY0" fmla="*/ 0 h 2831122"/>
              <a:gd name="connsiteX1" fmla="*/ 2831122 w 2831122"/>
              <a:gd name="connsiteY1" fmla="*/ 1415561 h 2831122"/>
              <a:gd name="connsiteX2" fmla="*/ 1415561 w 2831122"/>
              <a:gd name="connsiteY2" fmla="*/ 2831122 h 2831122"/>
              <a:gd name="connsiteX3" fmla="*/ 0 w 2831122"/>
              <a:gd name="connsiteY3" fmla="*/ 1415561 h 2831122"/>
              <a:gd name="connsiteX4" fmla="*/ 1415561 w 2831122"/>
              <a:gd name="connsiteY4" fmla="*/ 0 h 283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122" h="2831122">
                <a:moveTo>
                  <a:pt x="1415561" y="0"/>
                </a:moveTo>
                <a:cubicBezTo>
                  <a:pt x="2197354" y="0"/>
                  <a:pt x="2831122" y="633768"/>
                  <a:pt x="2831122" y="1415561"/>
                </a:cubicBezTo>
                <a:cubicBezTo>
                  <a:pt x="2831122" y="2197354"/>
                  <a:pt x="2197354" y="2831122"/>
                  <a:pt x="1415561" y="2831122"/>
                </a:cubicBezTo>
                <a:cubicBezTo>
                  <a:pt x="633768" y="2831122"/>
                  <a:pt x="0" y="2197354"/>
                  <a:pt x="0" y="1415561"/>
                </a:cubicBezTo>
                <a:cubicBezTo>
                  <a:pt x="0" y="633768"/>
                  <a:pt x="633768" y="0"/>
                  <a:pt x="1415561"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8298018" y="3886199"/>
            <a:ext cx="3485996" cy="2276475"/>
          </a:xfrm>
        </p:spPr>
        <p:txBody>
          <a:bodyPr anchor="ctr"/>
          <a:lstStyle>
            <a:lvl1pPr>
              <a:defRPr sz="2200">
                <a:solidFill>
                  <a:schemeClr val="accent1"/>
                </a:solidFill>
              </a:defRPr>
            </a:lvl1pPr>
          </a:lstStyle>
          <a:p>
            <a:pPr lvl="0"/>
            <a:r>
              <a:rPr lang="en-US"/>
              <a:t>Click to edit Master text styles</a:t>
            </a:r>
          </a:p>
        </p:txBody>
      </p:sp>
      <p:sp>
        <p:nvSpPr>
          <p:cNvPr id="13" name="Slide Number Placeholder 8">
            <a:extLst>
              <a:ext uri="{FF2B5EF4-FFF2-40B4-BE49-F238E27FC236}">
                <a16:creationId xmlns:a16="http://schemas.microsoft.com/office/drawing/2014/main" id="{C1EB4791-30CB-B8EE-7EF0-AD0F22044AEE}"/>
              </a:ext>
            </a:extLst>
          </p:cNvPr>
          <p:cNvSpPr>
            <a:spLocks noGrp="1"/>
          </p:cNvSpPr>
          <p:nvPr>
            <p:ph type="sldNum" sz="quarter" idx="11"/>
          </p:nvPr>
        </p:nvSpPr>
        <p:spPr>
          <a:xfrm rot="16200000">
            <a:off x="11553592" y="5981669"/>
            <a:ext cx="414130" cy="862685"/>
          </a:xfrm>
        </p:spPr>
        <p:txBody>
          <a:bodyPr/>
          <a:lstStyle/>
          <a:p>
            <a:fld id="{59EBE19D-BA0B-4AE6-A219-A461FF703500}" type="slidenum">
              <a:rPr lang="en-GB" smtClean="0"/>
              <a:t>‹#›</a:t>
            </a:fld>
            <a:endParaRPr lang="en-GB"/>
          </a:p>
        </p:txBody>
      </p:sp>
      <p:sp>
        <p:nvSpPr>
          <p:cNvPr id="15" name="Footer Placeholder 7">
            <a:extLst>
              <a:ext uri="{FF2B5EF4-FFF2-40B4-BE49-F238E27FC236}">
                <a16:creationId xmlns:a16="http://schemas.microsoft.com/office/drawing/2014/main" id="{016603CC-3475-3ED6-CD30-4CBC8CD50C1D}"/>
              </a:ext>
            </a:extLst>
          </p:cNvPr>
          <p:cNvSpPr>
            <a:spLocks noGrp="1"/>
          </p:cNvSpPr>
          <p:nvPr>
            <p:ph type="ftr" sz="quarter" idx="10"/>
          </p:nvPr>
        </p:nvSpPr>
        <p:spPr>
          <a:xfrm>
            <a:off x="3172570" y="6230450"/>
            <a:ext cx="7914861" cy="365125"/>
          </a:xfrm>
        </p:spPr>
        <p:txBody>
          <a:bodyPr/>
          <a:lstStyle/>
          <a:p>
            <a:endParaRPr lang="en-GB"/>
          </a:p>
        </p:txBody>
      </p:sp>
      <p:sp>
        <p:nvSpPr>
          <p:cNvPr id="8" name="TextBox 7">
            <a:extLst>
              <a:ext uri="{FF2B5EF4-FFF2-40B4-BE49-F238E27FC236}">
                <a16:creationId xmlns:a16="http://schemas.microsoft.com/office/drawing/2014/main" id="{71FEC2E3-FCCC-7BFC-6BC4-97839B2C23C9}"/>
              </a:ext>
            </a:extLst>
          </p:cNvPr>
          <p:cNvSpPr txBox="1"/>
          <p:nvPr userDrawn="1"/>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Tree>
    <p:extLst>
      <p:ext uri="{BB962C8B-B14F-4D97-AF65-F5344CB8AC3E}">
        <p14:creationId xmlns:p14="http://schemas.microsoft.com/office/powerpoint/2010/main" val="1043313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0.02057 0 L 2.08333E-6 0 " pathEditMode="relative" rAng="0" ptsTypes="AA">
                                      <p:cBhvr>
                                        <p:cTn id="9" dur="750" fill="hold"/>
                                        <p:tgtEl>
                                          <p:spTgt spid="4"/>
                                        </p:tgtEl>
                                        <p:attrNameLst>
                                          <p:attrName>ppt_x</p:attrName>
                                          <p:attrName>ppt_y</p:attrName>
                                        </p:attrNameLst>
                                      </p:cBhvr>
                                      <p:rCtr x="1029" y="0"/>
                                    </p:animMotion>
                                  </p:childTnLst>
                                </p:cTn>
                              </p:par>
                              <p:par>
                                <p:cTn id="10" presetID="10" presetClass="entr" presetSubtype="0" fill="hold" grpId="0" nodeType="with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4" dur="750" fill="hold"/>
                                        <p:tgtEl>
                                          <p:spTgt spid="2"/>
                                        </p:tgtEl>
                                        <p:attrNameLst>
                                          <p:attrName>ppt_x</p:attrName>
                                          <p:attrName>ppt_y</p:attrName>
                                        </p:attrNameLst>
                                      </p:cBhvr>
                                      <p:rCtr x="2773" y="0"/>
                                    </p:animMotion>
                                  </p:childTnLst>
                                </p:cTn>
                              </p:par>
                            </p:childTnLst>
                          </p:cTn>
                        </p:par>
                        <p:par>
                          <p:cTn id="15" fill="hold">
                            <p:stCondLst>
                              <p:cond delay="1125"/>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par>
                                <p:cTn id="19" presetID="42" presetClass="path" presetSubtype="0" decel="100000" fill="hold" grpId="1" nodeType="withEffect">
                                  <p:stCondLst>
                                    <p:cond delay="0"/>
                                  </p:stCondLst>
                                  <p:childTnLst>
                                    <p:animMotion origin="layout" path="M 0.01667 -0.00046 L 1.45833E-6 1.11022E-16 " pathEditMode="relative" rAng="0" ptsTypes="AA">
                                      <p:cBhvr>
                                        <p:cTn id="20" dur="750" fill="hold"/>
                                        <p:tgtEl>
                                          <p:spTgt spid="7"/>
                                        </p:tgtEl>
                                        <p:attrNameLst>
                                          <p:attrName>ppt_x</p:attrName>
                                          <p:attrName>ppt_y</p:attrName>
                                        </p:attrNameLst>
                                      </p:cBhvr>
                                      <p:rCtr x="-833" y="23"/>
                                    </p:animMotion>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par>
                                <p:cTn id="24" presetID="42" presetClass="path" presetSubtype="0" decel="100000" fill="hold" grpId="1" nodeType="withEffect">
                                  <p:stCondLst>
                                    <p:cond delay="0"/>
                                  </p:stCondLst>
                                  <p:childTnLst>
                                    <p:animMotion origin="layout" path="M 0.01666 -0.00047 L 2.91667E-6 2.96296E-6 " pathEditMode="relative" rAng="0" ptsTypes="AA">
                                      <p:cBhvr>
                                        <p:cTn id="25" dur="750" fill="hold"/>
                                        <p:tgtEl>
                                          <p:spTgt spid="12"/>
                                        </p:tgtEl>
                                        <p:attrNameLst>
                                          <p:attrName>ppt_x</p:attrName>
                                          <p:attrName>ppt_y</p:attrName>
                                        </p:attrNameLst>
                                      </p:cBhvr>
                                      <p:rCtr x="-833" y="23"/>
                                    </p:animMotion>
                                  </p:childTnLst>
                                </p:cTn>
                              </p:par>
                              <p:par>
                                <p:cTn id="26" presetID="10" presetClass="entr" presetSubtype="0" fill="hold" grpId="0" nodeType="withEffect">
                                  <p:stCondLst>
                                    <p:cond delay="25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2" grpId="0"/>
      <p:bldP spid="2" grpId="1"/>
      <p:bldP spid="12" grpId="0" animBg="1"/>
      <p:bldP spid="12" grpId="1" animBg="1"/>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Divider - Image">
    <p:bg>
      <p:bgPr>
        <a:solidFill>
          <a:schemeClr val="accent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1EE06C1B-4710-5EB1-25FA-398FC7DEBBFA}"/>
              </a:ext>
            </a:extLst>
          </p:cNvPr>
          <p:cNvSpPr/>
          <p:nvPr/>
        </p:nvSpPr>
        <p:spPr>
          <a:xfrm rot="5400000">
            <a:off x="609598" y="-609595"/>
            <a:ext cx="6858003" cy="807720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9EECBA7-2785-9276-AD31-E66D681DEAFA}"/>
              </a:ext>
            </a:extLst>
          </p:cNvPr>
          <p:cNvSpPr>
            <a:spLocks noGrp="1"/>
          </p:cNvSpPr>
          <p:nvPr>
            <p:ph type="body" idx="1"/>
          </p:nvPr>
        </p:nvSpPr>
        <p:spPr>
          <a:xfrm>
            <a:off x="407988" y="4354906"/>
            <a:ext cx="522044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A46AB867-0322-C5B2-5C77-DA9D2F5A1073}"/>
              </a:ext>
            </a:extLst>
          </p:cNvPr>
          <p:cNvSpPr>
            <a:spLocks noGrp="1"/>
          </p:cNvSpPr>
          <p:nvPr>
            <p:ph type="ctrTitle"/>
          </p:nvPr>
        </p:nvSpPr>
        <p:spPr>
          <a:xfrm>
            <a:off x="409075" y="1261698"/>
            <a:ext cx="5220448" cy="2851778"/>
          </a:xfrm>
        </p:spPr>
        <p:txBody>
          <a:bodyPr anchor="t"/>
          <a:lstStyle>
            <a:lvl1pPr algn="l">
              <a:defRPr sz="6000">
                <a:solidFill>
                  <a:schemeClr val="accent1"/>
                </a:solidFill>
              </a:defRPr>
            </a:lvl1pPr>
          </a:lstStyle>
          <a:p>
            <a:r>
              <a:rPr lang="en-US"/>
              <a:t>Click to edit Master title style</a:t>
            </a:r>
            <a:endParaRPr lang="en-GB"/>
          </a:p>
        </p:txBody>
      </p:sp>
      <p:pic>
        <p:nvPicPr>
          <p:cNvPr id="7" name="Picture 6" descr="A row of wind turbines&#10;&#10;Description automatically generated with low confidence">
            <a:extLst>
              <a:ext uri="{FF2B5EF4-FFF2-40B4-BE49-F238E27FC236}">
                <a16:creationId xmlns:a16="http://schemas.microsoft.com/office/drawing/2014/main" id="{35A80B9F-FFC0-9407-19FF-A5C4DBFC887E}"/>
              </a:ext>
            </a:extLst>
          </p:cNvPr>
          <p:cNvPicPr>
            <a:picLocks noChangeAspect="1"/>
          </p:cNvPicPr>
          <p:nvPr/>
        </p:nvPicPr>
        <p:blipFill rotWithShape="1">
          <a:blip r:embed="rId2">
            <a:extLst>
              <a:ext uri="{28A0092B-C50C-407E-A947-70E740481C1C}">
                <a14:useLocalDpi xmlns:a14="http://schemas.microsoft.com/office/drawing/2010/main" val="0"/>
              </a:ext>
            </a:extLst>
          </a:blip>
          <a:srcRect l="27106" t="454" r="33450" b="935"/>
          <a:stretch/>
        </p:blipFill>
        <p:spPr>
          <a:xfrm>
            <a:off x="8077202" y="5"/>
            <a:ext cx="4114798" cy="6858004"/>
          </a:xfrm>
          <a:custGeom>
            <a:avLst/>
            <a:gdLst>
              <a:gd name="connsiteX0" fmla="*/ 3429002 w 4114798"/>
              <a:gd name="connsiteY0" fmla="*/ 0 h 6858004"/>
              <a:gd name="connsiteX1" fmla="*/ 4114798 w 4114798"/>
              <a:gd name="connsiteY1" fmla="*/ 0 h 6858004"/>
              <a:gd name="connsiteX2" fmla="*/ 4114798 w 4114798"/>
              <a:gd name="connsiteY2" fmla="*/ 6858004 h 6858004"/>
              <a:gd name="connsiteX3" fmla="*/ 3429002 w 4114798"/>
              <a:gd name="connsiteY3" fmla="*/ 6858004 h 6858004"/>
              <a:gd name="connsiteX4" fmla="*/ 0 w 4114798"/>
              <a:gd name="connsiteY4" fmla="*/ 3429002 h 6858004"/>
              <a:gd name="connsiteX5" fmla="*/ 3429002 w 4114798"/>
              <a:gd name="connsiteY5" fmla="*/ 0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98" h="6858004">
                <a:moveTo>
                  <a:pt x="3429002" y="0"/>
                </a:moveTo>
                <a:lnTo>
                  <a:pt x="4114798" y="0"/>
                </a:lnTo>
                <a:lnTo>
                  <a:pt x="4114798" y="6858004"/>
                </a:lnTo>
                <a:lnTo>
                  <a:pt x="3429002" y="6858004"/>
                </a:lnTo>
                <a:cubicBezTo>
                  <a:pt x="1535216" y="6858004"/>
                  <a:pt x="0" y="5322788"/>
                  <a:pt x="0" y="3429002"/>
                </a:cubicBezTo>
                <a:cubicBezTo>
                  <a:pt x="0" y="1535216"/>
                  <a:pt x="1535216" y="0"/>
                  <a:pt x="3429002" y="0"/>
                </a:cubicBezTo>
                <a:close/>
              </a:path>
            </a:pathLst>
          </a:custGeom>
        </p:spPr>
      </p:pic>
      <p:sp>
        <p:nvSpPr>
          <p:cNvPr id="8" name="Slide Number Placeholder 8">
            <a:extLst>
              <a:ext uri="{FF2B5EF4-FFF2-40B4-BE49-F238E27FC236}">
                <a16:creationId xmlns:a16="http://schemas.microsoft.com/office/drawing/2014/main" id="{8290E421-293A-2F06-A5C1-8D15C558BE78}"/>
              </a:ext>
            </a:extLst>
          </p:cNvPr>
          <p:cNvSpPr>
            <a:spLocks noGrp="1"/>
          </p:cNvSpPr>
          <p:nvPr>
            <p:ph type="sldNum" sz="quarter" idx="11"/>
          </p:nvPr>
        </p:nvSpPr>
        <p:spPr>
          <a:xfrm rot="16200000">
            <a:off x="11553592" y="5981669"/>
            <a:ext cx="414130" cy="862685"/>
          </a:xfrm>
          <a:noFill/>
        </p:spPr>
        <p:txBody>
          <a:bodyPr/>
          <a:lstStyle>
            <a:lvl1pPr>
              <a:defRPr>
                <a:noFill/>
              </a:defRPr>
            </a:lvl1pPr>
          </a:lstStyle>
          <a:p>
            <a:fld id="{59EBE19D-BA0B-4AE6-A219-A461FF703500}" type="slidenum">
              <a:rPr lang="en-GB" smtClean="0"/>
              <a:pPr/>
              <a:t>‹#›</a:t>
            </a:fld>
            <a:endParaRPr lang="en-GB"/>
          </a:p>
        </p:txBody>
      </p:sp>
      <p:sp>
        <p:nvSpPr>
          <p:cNvPr id="9" name="Footer Placeholder 7">
            <a:extLst>
              <a:ext uri="{FF2B5EF4-FFF2-40B4-BE49-F238E27FC236}">
                <a16:creationId xmlns:a16="http://schemas.microsoft.com/office/drawing/2014/main" id="{CC0EF268-D3D0-FEE4-8ACD-EB429C9A532A}"/>
              </a:ext>
            </a:extLst>
          </p:cNvPr>
          <p:cNvSpPr>
            <a:spLocks noGrp="1"/>
          </p:cNvSpPr>
          <p:nvPr>
            <p:ph type="ftr" sz="quarter" idx="10"/>
          </p:nvPr>
        </p:nvSpPr>
        <p:spPr>
          <a:xfrm>
            <a:off x="3172570" y="6230450"/>
            <a:ext cx="7914861" cy="365125"/>
          </a:xfrm>
        </p:spPr>
        <p:txBody>
          <a:bodyPr/>
          <a:lstStyle>
            <a:lvl1pPr>
              <a:defRPr>
                <a:solidFill>
                  <a:schemeClr val="tx1">
                    <a:tint val="75000"/>
                    <a:alpha val="0"/>
                  </a:schemeClr>
                </a:solidFill>
              </a:defRPr>
            </a:lvl1pPr>
          </a:lstStyle>
          <a:p>
            <a:endParaRPr lang="en-GB"/>
          </a:p>
        </p:txBody>
      </p:sp>
      <p:pic>
        <p:nvPicPr>
          <p:cNvPr id="11" name="Graphic 10">
            <a:extLst>
              <a:ext uri="{FF2B5EF4-FFF2-40B4-BE49-F238E27FC236}">
                <a16:creationId xmlns:a16="http://schemas.microsoft.com/office/drawing/2014/main" id="{5DF3555E-C5E2-75B1-8266-DD0EC8A151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392422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42" presetClass="path" presetSubtype="0" decel="100000" fill="hold" nodeType="withEffect">
                                  <p:stCondLst>
                                    <p:cond delay="0"/>
                                  </p:stCondLst>
                                  <p:childTnLst>
                                    <p:animMotion origin="layout" path="M 0.01666 -0.00047 L 2.91667E-6 2.96296E-6 " pathEditMode="relative" rAng="0" ptsTypes="AA">
                                      <p:cBhvr>
                                        <p:cTn id="9" dur="750" fill="hold"/>
                                        <p:tgtEl>
                                          <p:spTgt spid="7"/>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grpId="1" nodeType="withEffect">
                                  <p:stCondLst>
                                    <p:cond delay="0"/>
                                  </p:stCondLst>
                                  <p:childTnLst>
                                    <p:animMotion origin="layout" path="M -0.02057 0 L 5.55112E-17 0 " pathEditMode="relative" rAng="0" ptsTypes="AA">
                                      <p:cBhvr>
                                        <p:cTn id="14" dur="750" fill="hold"/>
                                        <p:tgtEl>
                                          <p:spTgt spid="10"/>
                                        </p:tgtEl>
                                        <p:attrNameLst>
                                          <p:attrName>ppt_x</p:attrName>
                                          <p:attrName>ppt_y</p:attrName>
                                        </p:attrNameLst>
                                      </p:cBhvr>
                                      <p:rCtr x="1029" y="0"/>
                                    </p:animMotion>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9" dur="750" fill="hold"/>
                                        <p:tgtEl>
                                          <p:spTgt spid="15"/>
                                        </p:tgtEl>
                                        <p:attrNameLst>
                                          <p:attrName>ppt_x</p:attrName>
                                          <p:attrName>ppt_y</p:attrName>
                                        </p:attrNameLst>
                                      </p:cBhvr>
                                      <p:rCtr x="2773" y="0"/>
                                    </p:animMotion>
                                  </p:childTnLst>
                                </p:cTn>
                              </p:par>
                              <p:par>
                                <p:cTn id="20" presetID="10" presetClass="entr" presetSubtype="0" fill="hold" grpId="0" nodeType="with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15" grpId="0"/>
      <p:bldP spid="15" grpId="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Divider - Replace Image">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BDF1466-1DE3-5859-B60D-077F84BF550E}"/>
              </a:ext>
            </a:extLst>
          </p:cNvPr>
          <p:cNvSpPr>
            <a:spLocks noGrp="1"/>
          </p:cNvSpPr>
          <p:nvPr>
            <p:ph type="pic" sz="quarter" idx="12"/>
          </p:nvPr>
        </p:nvSpPr>
        <p:spPr>
          <a:xfrm>
            <a:off x="8077202" y="5"/>
            <a:ext cx="4114798" cy="6858004"/>
          </a:xfrm>
          <a:custGeom>
            <a:avLst/>
            <a:gdLst>
              <a:gd name="connsiteX0" fmla="*/ 3429002 w 4114798"/>
              <a:gd name="connsiteY0" fmla="*/ 0 h 6858004"/>
              <a:gd name="connsiteX1" fmla="*/ 4114798 w 4114798"/>
              <a:gd name="connsiteY1" fmla="*/ 0 h 6858004"/>
              <a:gd name="connsiteX2" fmla="*/ 4114798 w 4114798"/>
              <a:gd name="connsiteY2" fmla="*/ 6858004 h 6858004"/>
              <a:gd name="connsiteX3" fmla="*/ 3429002 w 4114798"/>
              <a:gd name="connsiteY3" fmla="*/ 6858004 h 6858004"/>
              <a:gd name="connsiteX4" fmla="*/ 0 w 4114798"/>
              <a:gd name="connsiteY4" fmla="*/ 3429002 h 6858004"/>
              <a:gd name="connsiteX5" fmla="*/ 3429002 w 4114798"/>
              <a:gd name="connsiteY5" fmla="*/ 0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98" h="6858004">
                <a:moveTo>
                  <a:pt x="3429002" y="0"/>
                </a:moveTo>
                <a:lnTo>
                  <a:pt x="4114798" y="0"/>
                </a:lnTo>
                <a:lnTo>
                  <a:pt x="4114798" y="6858004"/>
                </a:lnTo>
                <a:lnTo>
                  <a:pt x="3429002" y="6858004"/>
                </a:lnTo>
                <a:cubicBezTo>
                  <a:pt x="1535216" y="6858004"/>
                  <a:pt x="0" y="5322788"/>
                  <a:pt x="0" y="3429002"/>
                </a:cubicBezTo>
                <a:cubicBezTo>
                  <a:pt x="0" y="1535216"/>
                  <a:pt x="1535216" y="0"/>
                  <a:pt x="342900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10" name="Rectangle: Top Corners Rounded 9">
            <a:extLst>
              <a:ext uri="{FF2B5EF4-FFF2-40B4-BE49-F238E27FC236}">
                <a16:creationId xmlns:a16="http://schemas.microsoft.com/office/drawing/2014/main" id="{1EE06C1B-4710-5EB1-25FA-398FC7DEBBFA}"/>
              </a:ext>
            </a:extLst>
          </p:cNvPr>
          <p:cNvSpPr/>
          <p:nvPr/>
        </p:nvSpPr>
        <p:spPr>
          <a:xfrm rot="5400000">
            <a:off x="609598" y="-609595"/>
            <a:ext cx="6858003" cy="807720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9EECBA7-2785-9276-AD31-E66D681DEAFA}"/>
              </a:ext>
            </a:extLst>
          </p:cNvPr>
          <p:cNvSpPr>
            <a:spLocks noGrp="1"/>
          </p:cNvSpPr>
          <p:nvPr>
            <p:ph type="body" idx="1"/>
          </p:nvPr>
        </p:nvSpPr>
        <p:spPr>
          <a:xfrm>
            <a:off x="407988" y="4354906"/>
            <a:ext cx="522044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A46AB867-0322-C5B2-5C77-DA9D2F5A1073}"/>
              </a:ext>
            </a:extLst>
          </p:cNvPr>
          <p:cNvSpPr>
            <a:spLocks noGrp="1"/>
          </p:cNvSpPr>
          <p:nvPr>
            <p:ph type="ctrTitle"/>
          </p:nvPr>
        </p:nvSpPr>
        <p:spPr>
          <a:xfrm>
            <a:off x="409075" y="1261698"/>
            <a:ext cx="5220448" cy="2851778"/>
          </a:xfrm>
        </p:spPr>
        <p:txBody>
          <a:bodyPr anchor="t"/>
          <a:lstStyle>
            <a:lvl1pPr algn="l">
              <a:defRPr sz="6000">
                <a:solidFill>
                  <a:schemeClr val="accent1"/>
                </a:solidFill>
              </a:defRPr>
            </a:lvl1pPr>
          </a:lstStyle>
          <a:p>
            <a:r>
              <a:rPr lang="en-US"/>
              <a:t>Click to edit Master title style</a:t>
            </a:r>
            <a:endParaRPr lang="en-GB"/>
          </a:p>
        </p:txBody>
      </p:sp>
      <p:sp>
        <p:nvSpPr>
          <p:cNvPr id="16" name="Slide Number Placeholder 8">
            <a:extLst>
              <a:ext uri="{FF2B5EF4-FFF2-40B4-BE49-F238E27FC236}">
                <a16:creationId xmlns:a16="http://schemas.microsoft.com/office/drawing/2014/main" id="{5B1A02C5-B94B-B1B0-4F2D-7BC67F142643}"/>
              </a:ext>
            </a:extLst>
          </p:cNvPr>
          <p:cNvSpPr>
            <a:spLocks noGrp="1"/>
          </p:cNvSpPr>
          <p:nvPr>
            <p:ph type="sldNum" sz="quarter" idx="11"/>
          </p:nvPr>
        </p:nvSpPr>
        <p:spPr>
          <a:xfrm rot="16200000">
            <a:off x="11553592" y="5981669"/>
            <a:ext cx="414130" cy="862685"/>
          </a:xfrm>
          <a:noFill/>
        </p:spPr>
        <p:txBody>
          <a:bodyPr/>
          <a:lstStyle>
            <a:lvl1pPr>
              <a:defRPr>
                <a:noFill/>
              </a:defRPr>
            </a:lvl1pPr>
          </a:lstStyle>
          <a:p>
            <a:fld id="{59EBE19D-BA0B-4AE6-A219-A461FF703500}" type="slidenum">
              <a:rPr lang="en-GB" smtClean="0"/>
              <a:pPr/>
              <a:t>‹#›</a:t>
            </a:fld>
            <a:endParaRPr lang="en-GB"/>
          </a:p>
        </p:txBody>
      </p:sp>
      <p:sp>
        <p:nvSpPr>
          <p:cNvPr id="17" name="Footer Placeholder 7">
            <a:extLst>
              <a:ext uri="{FF2B5EF4-FFF2-40B4-BE49-F238E27FC236}">
                <a16:creationId xmlns:a16="http://schemas.microsoft.com/office/drawing/2014/main" id="{E301AF15-396E-15B3-C429-37DAB0F14BA4}"/>
              </a:ext>
            </a:extLst>
          </p:cNvPr>
          <p:cNvSpPr>
            <a:spLocks noGrp="1"/>
          </p:cNvSpPr>
          <p:nvPr>
            <p:ph type="ftr" sz="quarter" idx="10"/>
          </p:nvPr>
        </p:nvSpPr>
        <p:spPr>
          <a:xfrm>
            <a:off x="3172570" y="6230450"/>
            <a:ext cx="7914861" cy="365125"/>
          </a:xfrm>
        </p:spPr>
        <p:txBody>
          <a:bodyPr/>
          <a:lstStyle>
            <a:lvl1pPr>
              <a:defRPr>
                <a:solidFill>
                  <a:schemeClr val="tx1">
                    <a:tint val="75000"/>
                    <a:alpha val="0"/>
                  </a:schemeClr>
                </a:solidFill>
              </a:defRPr>
            </a:lvl1pPr>
          </a:lstStyle>
          <a:p>
            <a:endParaRPr lang="en-GB"/>
          </a:p>
        </p:txBody>
      </p:sp>
      <p:pic>
        <p:nvPicPr>
          <p:cNvPr id="18" name="Graphic 17">
            <a:extLst>
              <a:ext uri="{FF2B5EF4-FFF2-40B4-BE49-F238E27FC236}">
                <a16:creationId xmlns:a16="http://schemas.microsoft.com/office/drawing/2014/main" id="{19BFA076-0D9D-2504-04AF-274E640F60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3285819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14"/>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grpId="1" nodeType="withEffect">
                                  <p:stCondLst>
                                    <p:cond delay="0"/>
                                  </p:stCondLst>
                                  <p:childTnLst>
                                    <p:animMotion origin="layout" path="M -0.02057 0 L 5.55112E-17 0 " pathEditMode="relative" rAng="0" ptsTypes="AA">
                                      <p:cBhvr>
                                        <p:cTn id="14" dur="750" fill="hold"/>
                                        <p:tgtEl>
                                          <p:spTgt spid="10"/>
                                        </p:tgtEl>
                                        <p:attrNameLst>
                                          <p:attrName>ppt_x</p:attrName>
                                          <p:attrName>ppt_y</p:attrName>
                                        </p:attrNameLst>
                                      </p:cBhvr>
                                      <p:rCtr x="1029" y="0"/>
                                    </p:animMotion>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9" dur="750" fill="hold"/>
                                        <p:tgtEl>
                                          <p:spTgt spid="15"/>
                                        </p:tgtEl>
                                        <p:attrNameLst>
                                          <p:attrName>ppt_x</p:attrName>
                                          <p:attrName>ppt_y</p:attrName>
                                        </p:attrNameLst>
                                      </p:cBhvr>
                                      <p:rCtr x="2773" y="0"/>
                                    </p:animMotion>
                                  </p:childTnLst>
                                </p:cTn>
                              </p:par>
                              <p:par>
                                <p:cTn id="20" presetID="10" presetClass="entr" presetSubtype="0" fill="hold" grpId="0" nodeType="with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0" grpId="0" animBg="1"/>
      <p:bldP spid="10" grpId="1" animBg="1"/>
      <p:bldP spid="3" grpId="0" build="p"/>
      <p:bldP spid="15" grpId="0"/>
      <p:bldP spid="15" grpId="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Divider - No Image">
    <p:bg>
      <p:bgPr>
        <a:solidFill>
          <a:schemeClr val="accent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62ACB62-A4D9-CCA2-18B9-9B75A1956732}"/>
              </a:ext>
            </a:extLst>
          </p:cNvPr>
          <p:cNvSpPr/>
          <p:nvPr/>
        </p:nvSpPr>
        <p:spPr>
          <a:xfrm>
            <a:off x="8077202" y="5"/>
            <a:ext cx="4114798" cy="6858004"/>
          </a:xfrm>
          <a:custGeom>
            <a:avLst/>
            <a:gdLst>
              <a:gd name="connsiteX0" fmla="*/ 3429002 w 4114798"/>
              <a:gd name="connsiteY0" fmla="*/ 0 h 6858004"/>
              <a:gd name="connsiteX1" fmla="*/ 4114798 w 4114798"/>
              <a:gd name="connsiteY1" fmla="*/ 0 h 6858004"/>
              <a:gd name="connsiteX2" fmla="*/ 4114798 w 4114798"/>
              <a:gd name="connsiteY2" fmla="*/ 6858004 h 6858004"/>
              <a:gd name="connsiteX3" fmla="*/ 3429002 w 4114798"/>
              <a:gd name="connsiteY3" fmla="*/ 6858004 h 6858004"/>
              <a:gd name="connsiteX4" fmla="*/ 0 w 4114798"/>
              <a:gd name="connsiteY4" fmla="*/ 3429002 h 6858004"/>
              <a:gd name="connsiteX5" fmla="*/ 3429002 w 4114798"/>
              <a:gd name="connsiteY5" fmla="*/ 0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98" h="6858004">
                <a:moveTo>
                  <a:pt x="3429002" y="0"/>
                </a:moveTo>
                <a:lnTo>
                  <a:pt x="4114798" y="0"/>
                </a:lnTo>
                <a:lnTo>
                  <a:pt x="4114798" y="6858004"/>
                </a:lnTo>
                <a:lnTo>
                  <a:pt x="3429002" y="6858004"/>
                </a:lnTo>
                <a:cubicBezTo>
                  <a:pt x="1535216" y="6858004"/>
                  <a:pt x="0" y="5322788"/>
                  <a:pt x="0" y="3429002"/>
                </a:cubicBezTo>
                <a:cubicBezTo>
                  <a:pt x="0" y="1535216"/>
                  <a:pt x="1535216" y="0"/>
                  <a:pt x="342900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Top Corners Rounded 9">
            <a:extLst>
              <a:ext uri="{FF2B5EF4-FFF2-40B4-BE49-F238E27FC236}">
                <a16:creationId xmlns:a16="http://schemas.microsoft.com/office/drawing/2014/main" id="{1EE06C1B-4710-5EB1-25FA-398FC7DEBBFA}"/>
              </a:ext>
            </a:extLst>
          </p:cNvPr>
          <p:cNvSpPr/>
          <p:nvPr/>
        </p:nvSpPr>
        <p:spPr>
          <a:xfrm rot="5400000">
            <a:off x="609598" y="-609595"/>
            <a:ext cx="6858003" cy="807720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9EECBA7-2785-9276-AD31-E66D681DEAFA}"/>
              </a:ext>
            </a:extLst>
          </p:cNvPr>
          <p:cNvSpPr>
            <a:spLocks noGrp="1"/>
          </p:cNvSpPr>
          <p:nvPr>
            <p:ph type="body" idx="1"/>
          </p:nvPr>
        </p:nvSpPr>
        <p:spPr>
          <a:xfrm>
            <a:off x="407988" y="4354906"/>
            <a:ext cx="522044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A46AB867-0322-C5B2-5C77-DA9D2F5A1073}"/>
              </a:ext>
            </a:extLst>
          </p:cNvPr>
          <p:cNvSpPr>
            <a:spLocks noGrp="1"/>
          </p:cNvSpPr>
          <p:nvPr>
            <p:ph type="ctrTitle"/>
          </p:nvPr>
        </p:nvSpPr>
        <p:spPr>
          <a:xfrm>
            <a:off x="409075" y="1261698"/>
            <a:ext cx="5220448" cy="2851778"/>
          </a:xfrm>
        </p:spPr>
        <p:txBody>
          <a:bodyPr anchor="t"/>
          <a:lstStyle>
            <a:lvl1pPr algn="l">
              <a:defRPr sz="6000">
                <a:solidFill>
                  <a:schemeClr val="accent1"/>
                </a:solidFill>
              </a:defRPr>
            </a:lvl1pPr>
          </a:lstStyle>
          <a:p>
            <a:r>
              <a:rPr lang="en-US"/>
              <a:t>Click to edit Master title style</a:t>
            </a:r>
            <a:endParaRPr lang="en-GB"/>
          </a:p>
        </p:txBody>
      </p:sp>
      <p:sp>
        <p:nvSpPr>
          <p:cNvPr id="5" name="Slide Number Placeholder 8">
            <a:extLst>
              <a:ext uri="{FF2B5EF4-FFF2-40B4-BE49-F238E27FC236}">
                <a16:creationId xmlns:a16="http://schemas.microsoft.com/office/drawing/2014/main" id="{4926B5FC-31BE-D7BD-046F-83E2B145DD6E}"/>
              </a:ext>
            </a:extLst>
          </p:cNvPr>
          <p:cNvSpPr>
            <a:spLocks noGrp="1"/>
          </p:cNvSpPr>
          <p:nvPr>
            <p:ph type="sldNum" sz="quarter" idx="11"/>
          </p:nvPr>
        </p:nvSpPr>
        <p:spPr>
          <a:xfrm rot="16200000">
            <a:off x="11553592" y="5981669"/>
            <a:ext cx="414130" cy="862685"/>
          </a:xfrm>
          <a:noFill/>
        </p:spPr>
        <p:txBody>
          <a:bodyPr/>
          <a:lstStyle>
            <a:lvl1pPr>
              <a:defRPr>
                <a:noFill/>
              </a:defRPr>
            </a:lvl1pPr>
          </a:lstStyle>
          <a:p>
            <a:fld id="{59EBE19D-BA0B-4AE6-A219-A461FF703500}" type="slidenum">
              <a:rPr lang="en-GB" smtClean="0"/>
              <a:pPr/>
              <a:t>‹#›</a:t>
            </a:fld>
            <a:endParaRPr lang="en-GB"/>
          </a:p>
        </p:txBody>
      </p:sp>
      <p:sp>
        <p:nvSpPr>
          <p:cNvPr id="6" name="Footer Placeholder 7">
            <a:extLst>
              <a:ext uri="{FF2B5EF4-FFF2-40B4-BE49-F238E27FC236}">
                <a16:creationId xmlns:a16="http://schemas.microsoft.com/office/drawing/2014/main" id="{4B1375D8-4BE9-C94A-FC9E-09F0DF6A543A}"/>
              </a:ext>
            </a:extLst>
          </p:cNvPr>
          <p:cNvSpPr>
            <a:spLocks noGrp="1"/>
          </p:cNvSpPr>
          <p:nvPr>
            <p:ph type="ftr" sz="quarter" idx="10"/>
          </p:nvPr>
        </p:nvSpPr>
        <p:spPr>
          <a:xfrm>
            <a:off x="3172570" y="6230450"/>
            <a:ext cx="7914861" cy="365125"/>
          </a:xfrm>
        </p:spPr>
        <p:txBody>
          <a:bodyPr/>
          <a:lstStyle>
            <a:lvl1pPr>
              <a:defRPr>
                <a:solidFill>
                  <a:schemeClr val="tx1">
                    <a:tint val="75000"/>
                    <a:alpha val="0"/>
                  </a:schemeClr>
                </a:solidFill>
              </a:defRPr>
            </a:lvl1pPr>
          </a:lstStyle>
          <a:p>
            <a:endParaRPr lang="en-GB"/>
          </a:p>
        </p:txBody>
      </p:sp>
      <p:pic>
        <p:nvPicPr>
          <p:cNvPr id="7" name="Graphic 6">
            <a:extLst>
              <a:ext uri="{FF2B5EF4-FFF2-40B4-BE49-F238E27FC236}">
                <a16:creationId xmlns:a16="http://schemas.microsoft.com/office/drawing/2014/main" id="{16171BC1-F4ED-6261-C03E-5569CC4E33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4152770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4"/>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grpId="1" nodeType="withEffect">
                                  <p:stCondLst>
                                    <p:cond delay="0"/>
                                  </p:stCondLst>
                                  <p:childTnLst>
                                    <p:animMotion origin="layout" path="M -0.02057 0 L 5.55112E-17 0 " pathEditMode="relative" rAng="0" ptsTypes="AA">
                                      <p:cBhvr>
                                        <p:cTn id="14" dur="750" fill="hold"/>
                                        <p:tgtEl>
                                          <p:spTgt spid="10"/>
                                        </p:tgtEl>
                                        <p:attrNameLst>
                                          <p:attrName>ppt_x</p:attrName>
                                          <p:attrName>ppt_y</p:attrName>
                                        </p:attrNameLst>
                                      </p:cBhvr>
                                      <p:rCtr x="1029" y="0"/>
                                    </p:animMotion>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9" dur="750" fill="hold"/>
                                        <p:tgtEl>
                                          <p:spTgt spid="15"/>
                                        </p:tgtEl>
                                        <p:attrNameLst>
                                          <p:attrName>ppt_x</p:attrName>
                                          <p:attrName>ppt_y</p:attrName>
                                        </p:attrNameLst>
                                      </p:cBhvr>
                                      <p:rCtr x="2773" y="0"/>
                                    </p:animMotion>
                                  </p:childTnLst>
                                </p:cTn>
                              </p:par>
                              <p:par>
                                <p:cTn id="20" presetID="10" presetClass="entr" presetSubtype="0" fill="hold" grpId="0" nodeType="with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3" grpId="0" build="p"/>
      <p:bldP spid="15" grpId="0"/>
      <p:bldP spid="1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671648-2F46-25C5-D69B-9FE9BDF5687A}"/>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215395052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30196434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5E45-C566-5A18-2403-BDE3565D8A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9B4FFE-BBE9-AFC7-9A7B-61B93C4A8B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21F2D8-AA37-98E1-7495-6721AC4C0AB6}"/>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F68E1B91-927B-1A42-919C-3CD4754BEC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7E7B30-1F43-AA64-99DD-984D29B40CA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383820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CA6F-0975-9D96-3105-D26105A3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43B969-585F-7814-55E4-1B257018A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B4810-7F09-F785-3A59-13D5BC6CFCCA}"/>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A341149D-7156-9DD3-CDC9-7B9D276943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3C054F-FED3-C23C-739D-C2113585D31D}"/>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689010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032B-2A81-E16A-4D8B-27CEC64730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2B4BFD-1D4E-8043-D4BB-418FA8A32F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3A1070-7615-FFE2-0E81-DC68F78B34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F3869C-76D0-9D80-B0C8-92492DF0AB4F}"/>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6" name="Footer Placeholder 5">
            <a:extLst>
              <a:ext uri="{FF2B5EF4-FFF2-40B4-BE49-F238E27FC236}">
                <a16:creationId xmlns:a16="http://schemas.microsoft.com/office/drawing/2014/main" id="{5BCA394F-A449-57D3-7039-3DE4AB493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DFA3CF-7B00-7EF7-5A26-98A4864E8187}"/>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3163461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820E-1288-5998-B6DB-FD84CC2A5D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EF1FA7-E696-07D8-42BB-9D10C3F34C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CEB03C-CB22-7206-C2B5-08FBC645A1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0D24D20-A67C-E3E3-4916-BB630AC8D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3BB9BA-49C0-3238-3D03-0D486FDB2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6FE88C-6241-C35E-0389-6DD1BA6D93E7}"/>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8" name="Footer Placeholder 7">
            <a:extLst>
              <a:ext uri="{FF2B5EF4-FFF2-40B4-BE49-F238E27FC236}">
                <a16:creationId xmlns:a16="http://schemas.microsoft.com/office/drawing/2014/main" id="{1084F490-0E36-ED81-8BEF-FBD2CBB4C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2897089-334C-CC2D-CE32-0CCB74F0D455}"/>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0770998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1850-33C1-BC37-3124-64C94E1CE1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22E6D5-5652-6055-7F64-DD4149A38654}"/>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4" name="Footer Placeholder 3">
            <a:extLst>
              <a:ext uri="{FF2B5EF4-FFF2-40B4-BE49-F238E27FC236}">
                <a16:creationId xmlns:a16="http://schemas.microsoft.com/office/drawing/2014/main" id="{395347D3-4807-7F1A-658F-A1675A300C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D13998-2640-B4A7-8ED7-4B9E36B13726}"/>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42186031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4AAAD-AF3B-2EF0-75F4-DC433383ACA6}"/>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3" name="Footer Placeholder 2">
            <a:extLst>
              <a:ext uri="{FF2B5EF4-FFF2-40B4-BE49-F238E27FC236}">
                <a16:creationId xmlns:a16="http://schemas.microsoft.com/office/drawing/2014/main" id="{76187F5A-F386-427B-7E33-1A199E7C04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1A1EB0-24BC-6FC8-29B1-D3722971656F}"/>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3777690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365F-53CF-4ED1-A542-61F76AFC1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A12A15-45D1-A9BB-D2B3-2CBC31DA45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323580-26B4-E790-1D0A-63F72B908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1AD6D-614A-5D5B-B67D-62E900F1574A}"/>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6" name="Footer Placeholder 5">
            <a:extLst>
              <a:ext uri="{FF2B5EF4-FFF2-40B4-BE49-F238E27FC236}">
                <a16:creationId xmlns:a16="http://schemas.microsoft.com/office/drawing/2014/main" id="{BBB6B2D1-45C7-846C-4B57-CECCA0EAA6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3BCD70-27F9-A171-8620-4EB6B9B6595B}"/>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050451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7602-1876-EAD8-6C88-F32547F83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C48802-9220-1404-2D6A-3B226F6E5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DFE27D-F0A7-3A53-38B4-BF41D633C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B4472-F665-E86D-F949-F50C273F7298}"/>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6" name="Footer Placeholder 5">
            <a:extLst>
              <a:ext uri="{FF2B5EF4-FFF2-40B4-BE49-F238E27FC236}">
                <a16:creationId xmlns:a16="http://schemas.microsoft.com/office/drawing/2014/main" id="{1368A64C-AFC4-A862-CE8A-B86D2C374C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D2F1C9-0023-37AC-2954-94D937353BC4}"/>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8958393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CA76-A5F4-200B-8840-6030E868F0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1FAF5B-D7BC-27AA-3A89-1AE5BEA6A9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E58075-AA8B-F7FA-A6FF-AFC1DAE787A8}"/>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17E185FF-B823-ED48-6C6B-6FE83D814E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51C69F-8AD8-3079-BB25-164B81F0ECF4}"/>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87211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ooter Only">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71CD70-9217-C4C8-9DE5-2549369B83AE}"/>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3" name="Slide Number Placeholder 2">
            <a:extLst>
              <a:ext uri="{FF2B5EF4-FFF2-40B4-BE49-F238E27FC236}">
                <a16:creationId xmlns:a16="http://schemas.microsoft.com/office/drawing/2014/main" id="{CB3B901F-43E4-B89B-DCDE-1C8B2100BC3D}"/>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2319015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6785B-2176-4C5C-1E8D-9140B78561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CA09-B0D6-E548-18C3-8E412812A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725F61-6931-F0C2-83F9-90899F9A9197}"/>
              </a:ext>
            </a:extLst>
          </p:cNvPr>
          <p:cNvSpPr>
            <a:spLocks noGrp="1"/>
          </p:cNvSpPr>
          <p:nvPr>
            <p:ph type="dt" sz="half" idx="10"/>
          </p:nvPr>
        </p:nvSpPr>
        <p:spPr/>
        <p:txBody>
          <a:body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B274F1AB-7E38-174C-28F9-378AE25AF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082BEC-68B8-E126-54B6-FECA6238DF4C}"/>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806826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20051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33477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3753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81580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80546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tags" Target="../tags/tag4.xml"/><Relationship Id="rId55" Type="http://schemas.openxmlformats.org/officeDocument/2006/relationships/image" Target="../media/image4.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tags" Target="../tags/tag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theme" Target="../theme/theme2.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image" Target="../media/image12.svg"/><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image" Target="../media/image11.png"/><Relationship Id="rId8"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3.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4.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48"/>
            </p:custDataLst>
          </p:nvPr>
        </p:nvSpPr>
        <p:spPr>
          <a:xfrm>
            <a:off x="342900" y="1373188"/>
            <a:ext cx="11506199" cy="972000"/>
          </a:xfrm>
          <a:prstGeom prst="rect">
            <a:avLst/>
          </a:prstGeom>
        </p:spPr>
        <p:txBody>
          <a:bodyPr vert="horz" lIns="0" tIns="0" rIns="0" bIns="0" rtlCol="0" anchor="t">
            <a:noAutofit/>
          </a:bodyPr>
          <a:lstStyle/>
          <a:p>
            <a:r>
              <a:rPr lang="en-GB"/>
              <a:t>Click to edit </a:t>
            </a:r>
            <a:br>
              <a:rPr lang="en-GB"/>
            </a:br>
            <a:r>
              <a:rPr lang="en-GB"/>
              <a:t>Master title style</a:t>
            </a:r>
          </a:p>
        </p:txBody>
      </p:sp>
      <p:sp>
        <p:nvSpPr>
          <p:cNvPr id="3" name="Text Placeholder 2"/>
          <p:cNvSpPr>
            <a:spLocks noGrp="1"/>
          </p:cNvSpPr>
          <p:nvPr>
            <p:ph type="body" idx="1"/>
          </p:nvPr>
        </p:nvSpPr>
        <p:spPr>
          <a:xfrm>
            <a:off x="342899" y="2409969"/>
            <a:ext cx="11503025" cy="375905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13B27F34-009B-3805-6523-280C718CBD90}"/>
              </a:ext>
              <a:ext uri="{C183D7F6-B498-43B3-948B-1728B52AA6E4}">
                <adec:decorative xmlns:adec="http://schemas.microsoft.com/office/drawing/2017/decorative" val="1"/>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344401" y="343694"/>
            <a:ext cx="1004465" cy="476665"/>
          </a:xfrm>
          <a:prstGeom prst="rect">
            <a:avLst/>
          </a:prstGeom>
        </p:spPr>
      </p:pic>
      <p:sp>
        <p:nvSpPr>
          <p:cNvPr id="5" name="Footer Placeholder 4">
            <a:extLst>
              <a:ext uri="{C183D7F6-B498-43B3-948B-1728B52AA6E4}">
                <adec:decorative xmlns:adec="http://schemas.microsoft.com/office/drawing/2017/decorative" val="1"/>
              </a:ext>
            </a:extLst>
          </p:cNvPr>
          <p:cNvSpPr>
            <a:spLocks noGrp="1"/>
          </p:cNvSpPr>
          <p:nvPr>
            <p:ph type="ftr" sz="quarter" idx="3"/>
            <p:custDataLst>
              <p:tags r:id="rId49"/>
            </p:custDataLst>
          </p:nvPr>
        </p:nvSpPr>
        <p:spPr>
          <a:xfrm>
            <a:off x="342900" y="6407378"/>
            <a:ext cx="5732298" cy="107722"/>
          </a:xfrm>
          <a:prstGeom prst="rect">
            <a:avLst/>
          </a:prstGeom>
        </p:spPr>
        <p:txBody>
          <a:bodyPr vert="horz" wrap="square" lIns="0" tIns="0" rIns="0" bIns="0" rtlCol="0" anchor="b">
            <a:spAutoFit/>
          </a:bodyPr>
          <a:lstStyle>
            <a:lvl1pPr algn="l">
              <a:defRPr sz="700">
                <a:solidFill>
                  <a:schemeClr val="tx1"/>
                </a:solidFill>
              </a:defRPr>
            </a:lvl1pPr>
          </a:lstStyle>
          <a:p>
            <a:r>
              <a:rPr lang="en-GB"/>
              <a:t>WSP | Footer goes here | Date</a:t>
            </a:r>
          </a:p>
        </p:txBody>
      </p:sp>
      <p:sp>
        <p:nvSpPr>
          <p:cNvPr id="7" name="Guides">
            <a:extLst>
              <a:ext uri="{FF2B5EF4-FFF2-40B4-BE49-F238E27FC236}">
                <a16:creationId xmlns:a16="http://schemas.microsoft.com/office/drawing/2014/main" id="{0351398B-E694-40B0-EEF0-24B40643B2DF}"/>
              </a:ext>
              <a:ext uri="{C183D7F6-B498-43B3-948B-1728B52AA6E4}">
                <adec:decorative xmlns:adec="http://schemas.microsoft.com/office/drawing/2017/decorative" val="1"/>
              </a:ext>
            </a:extLst>
          </p:cNvPr>
          <p:cNvSpPr/>
          <p:nvPr>
            <p:custDataLst>
              <p:tags r:id="rId50"/>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205327" y="6407378"/>
            <a:ext cx="643773" cy="107722"/>
          </a:xfrm>
          <a:prstGeom prst="rect">
            <a:avLst/>
          </a:prstGeom>
        </p:spPr>
        <p:txBody>
          <a:bodyPr vert="horz" wrap="square" lIns="0" tIns="0" rIns="0" bIns="0" rtlCol="0" anchor="b">
            <a:spAutoFit/>
          </a:bodyPr>
          <a:lstStyle>
            <a:lvl1pPr algn="r">
              <a:defRPr sz="700">
                <a:solidFill>
                  <a:schemeClr val="tx1"/>
                </a:solidFill>
              </a:defRPr>
            </a:lvl1pPr>
          </a:lstStyle>
          <a:p>
            <a:fld id="{91D568E7-61F5-D04E-995D-81EF41C01A2A}" type="slidenum">
              <a:rPr lang="en-GB" smtClean="0"/>
              <a:pPr/>
              <a:t>‹#›</a:t>
            </a:fld>
            <a:endParaRPr lang="en-GB"/>
          </a:p>
        </p:txBody>
      </p:sp>
      <p:pic>
        <p:nvPicPr>
          <p:cNvPr id="4" name="Graphic 3">
            <a:extLst>
              <a:ext uri="{FF2B5EF4-FFF2-40B4-BE49-F238E27FC236}">
                <a16:creationId xmlns:a16="http://schemas.microsoft.com/office/drawing/2014/main" id="{67456B72-9832-F4E9-89DC-E295D1896EA0}"/>
              </a:ext>
              <a:ext uri="{C183D7F6-B498-43B3-948B-1728B52AA6E4}">
                <adec:decorative xmlns:adec="http://schemas.microsoft.com/office/drawing/2017/decorative" val="1"/>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344401" y="343694"/>
            <a:ext cx="1004465" cy="476665"/>
          </a:xfrm>
          <a:prstGeom prst="rect">
            <a:avLst/>
          </a:prstGeom>
        </p:spPr>
      </p:pic>
      <p:sp>
        <p:nvSpPr>
          <p:cNvPr id="9" name="Guides">
            <a:extLst>
              <a:ext uri="{FF2B5EF4-FFF2-40B4-BE49-F238E27FC236}">
                <a16:creationId xmlns:a16="http://schemas.microsoft.com/office/drawing/2014/main" id="{91AC4D8F-CEED-09F5-54CC-E86A0C6A8532}"/>
              </a:ext>
              <a:ext uri="{C183D7F6-B498-43B3-948B-1728B52AA6E4}">
                <adec:decorative xmlns:adec="http://schemas.microsoft.com/office/drawing/2017/decorative" val="1"/>
              </a:ext>
            </a:extLst>
          </p:cNvPr>
          <p:cNvSpPr/>
          <p:nvPr userDrawn="1">
            <p:custDataLst>
              <p:tags r:id="rId5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74768786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77" r:id="rId10"/>
    <p:sldLayoutId id="2147483778" r:id="rId11"/>
    <p:sldLayoutId id="2147483795" r:id="rId12"/>
    <p:sldLayoutId id="2147483782" r:id="rId13"/>
    <p:sldLayoutId id="2147483783" r:id="rId14"/>
    <p:sldLayoutId id="2147483785" r:id="rId15"/>
    <p:sldLayoutId id="2147483787" r:id="rId16"/>
    <p:sldLayoutId id="2147483788" r:id="rId17"/>
    <p:sldLayoutId id="2147483789" r:id="rId18"/>
    <p:sldLayoutId id="2147483790" r:id="rId19"/>
    <p:sldLayoutId id="2147483791" r:id="rId20"/>
    <p:sldLayoutId id="2147483768" r:id="rId21"/>
    <p:sldLayoutId id="2147483769" r:id="rId22"/>
    <p:sldLayoutId id="2147483770" r:id="rId23"/>
    <p:sldLayoutId id="2147483771" r:id="rId24"/>
    <p:sldLayoutId id="2147483772" r:id="rId25"/>
    <p:sldLayoutId id="2147483773" r:id="rId26"/>
    <p:sldLayoutId id="2147483779" r:id="rId27"/>
    <p:sldLayoutId id="2147483780" r:id="rId28"/>
    <p:sldLayoutId id="2147483781" r:id="rId29"/>
    <p:sldLayoutId id="2147483796" r:id="rId30"/>
    <p:sldLayoutId id="2147483784" r:id="rId31"/>
    <p:sldLayoutId id="2147483786" r:id="rId32"/>
    <p:sldLayoutId id="2147483797" r:id="rId33"/>
    <p:sldLayoutId id="2147483798" r:id="rId34"/>
    <p:sldLayoutId id="2147483800" r:id="rId35"/>
    <p:sldLayoutId id="2147483799" r:id="rId36"/>
    <p:sldLayoutId id="2147483792" r:id="rId37"/>
    <p:sldLayoutId id="2147483774" r:id="rId38"/>
    <p:sldLayoutId id="2147483775" r:id="rId39"/>
    <p:sldLayoutId id="2147483776" r:id="rId40"/>
    <p:sldLayoutId id="2147483793" r:id="rId41"/>
    <p:sldLayoutId id="2147483794" r:id="rId42"/>
    <p:sldLayoutId id="2147483801" r:id="rId43"/>
    <p:sldLayoutId id="2147483802" r:id="rId44"/>
    <p:sldLayoutId id="2147483803" r:id="rId45"/>
    <p:sldLayoutId id="2147483887" r:id="rId46"/>
  </p:sldLayoutIdLst>
  <p:hf hdr="0" dt="0"/>
  <p:txStyles>
    <p:titleStyle>
      <a:lvl1pPr algn="l" defTabSz="914355" rtl="0" eaLnBrk="1" latinLnBrk="0" hangingPunct="1">
        <a:lnSpc>
          <a:spcPct val="88000"/>
        </a:lnSpc>
        <a:spcBef>
          <a:spcPct val="0"/>
        </a:spcBef>
        <a:buNone/>
        <a:defRPr sz="3500" b="1" kern="1200" spc="0" baseline="0">
          <a:solidFill>
            <a:schemeClr val="tx1"/>
          </a:solidFill>
          <a:latin typeface="+mj-lt"/>
          <a:ea typeface="+mj-ea"/>
          <a:cs typeface="+mj-cs"/>
        </a:defRPr>
      </a:lvl1pPr>
    </p:titleStyle>
    <p:body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879ED-0DBC-FA3D-721A-D75890C34F31}"/>
              </a:ext>
            </a:extLst>
          </p:cNvPr>
          <p:cNvSpPr>
            <a:spLocks noGrp="1"/>
          </p:cNvSpPr>
          <p:nvPr>
            <p:ph type="title"/>
          </p:nvPr>
        </p:nvSpPr>
        <p:spPr>
          <a:xfrm>
            <a:off x="407988" y="485369"/>
            <a:ext cx="11376024" cy="815628"/>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7A727B-843B-F8B6-5AEA-4517D4F325F0}"/>
              </a:ext>
            </a:extLst>
          </p:cNvPr>
          <p:cNvSpPr>
            <a:spLocks noGrp="1"/>
          </p:cNvSpPr>
          <p:nvPr>
            <p:ph type="body" idx="1"/>
          </p:nvPr>
        </p:nvSpPr>
        <p:spPr>
          <a:xfrm>
            <a:off x="407987" y="1700213"/>
            <a:ext cx="11376023" cy="4284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A63963F-6694-15CD-EA21-6EC0285A8E81}"/>
              </a:ext>
            </a:extLst>
          </p:cNvPr>
          <p:cNvSpPr>
            <a:spLocks noGrp="1"/>
          </p:cNvSpPr>
          <p:nvPr>
            <p:ph type="ftr" sz="quarter" idx="3"/>
          </p:nvPr>
        </p:nvSpPr>
        <p:spPr>
          <a:xfrm>
            <a:off x="3172570" y="6230450"/>
            <a:ext cx="7914861" cy="365125"/>
          </a:xfrm>
          <a:prstGeom prst="rect">
            <a:avLst/>
          </a:prstGeom>
        </p:spPr>
        <p:txBody>
          <a:bodyPr vert="horz" lIns="0" tIns="0" rIns="0" bIns="0" rtlCol="0" anchor="ctr"/>
          <a:lstStyle>
            <a:lvl1pPr algn="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0C547D-F6DE-1FEF-3255-40D99B2ED957}"/>
              </a:ext>
            </a:extLst>
          </p:cNvPr>
          <p:cNvSpPr>
            <a:spLocks noGrp="1"/>
          </p:cNvSpPr>
          <p:nvPr>
            <p:ph type="sldNum" sz="quarter" idx="4"/>
          </p:nvPr>
        </p:nvSpPr>
        <p:spPr>
          <a:xfrm rot="16200000">
            <a:off x="11553592" y="5981669"/>
            <a:ext cx="414130" cy="862685"/>
          </a:xfrm>
          <a:prstGeom prst="round2SameRect">
            <a:avLst>
              <a:gd name="adj1" fmla="val 50000"/>
              <a:gd name="adj2" fmla="val 0"/>
            </a:avLst>
          </a:prstGeom>
          <a:solidFill>
            <a:schemeClr val="accent1"/>
          </a:solidFill>
        </p:spPr>
        <p:txBody>
          <a:bodyPr vert="vert" lIns="0" tIns="108000" rIns="0" bIns="0" rtlCol="0" anchor="ctr"/>
          <a:lstStyle>
            <a:lvl1pPr algn="l">
              <a:defRPr sz="1200">
                <a:solidFill>
                  <a:schemeClr val="bg1"/>
                </a:solidFill>
              </a:defRPr>
            </a:lvl1pPr>
          </a:lstStyle>
          <a:p>
            <a:fld id="{59EBE19D-BA0B-4AE6-A219-A461FF703500}" type="slidenum">
              <a:rPr lang="en-GB" smtClean="0"/>
              <a:pPr/>
              <a:t>‹#›</a:t>
            </a:fld>
            <a:endParaRPr lang="en-GB"/>
          </a:p>
        </p:txBody>
      </p:sp>
      <p:pic>
        <p:nvPicPr>
          <p:cNvPr id="12" name="Graphic 11">
            <a:extLst>
              <a:ext uri="{FF2B5EF4-FFF2-40B4-BE49-F238E27FC236}">
                <a16:creationId xmlns:a16="http://schemas.microsoft.com/office/drawing/2014/main" id="{99CB6C41-AD00-DDFC-7388-6C92C0A9E54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07988" y="6260039"/>
            <a:ext cx="2284412" cy="305946"/>
          </a:xfrm>
          <a:prstGeom prst="rect">
            <a:avLst/>
          </a:prstGeom>
        </p:spPr>
      </p:pic>
      <p:cxnSp>
        <p:nvCxnSpPr>
          <p:cNvPr id="4" name="Straight Connector 3">
            <a:extLst>
              <a:ext uri="{FF2B5EF4-FFF2-40B4-BE49-F238E27FC236}">
                <a16:creationId xmlns:a16="http://schemas.microsoft.com/office/drawing/2014/main" id="{3D805C61-86A5-F8E4-9C6F-9A8282949076}"/>
              </a:ext>
            </a:extLst>
          </p:cNvPr>
          <p:cNvCxnSpPr>
            <a:cxnSpLocks/>
          </p:cNvCxnSpPr>
          <p:nvPr/>
        </p:nvCxnSpPr>
        <p:spPr>
          <a:xfrm>
            <a:off x="407987" y="1412876"/>
            <a:ext cx="1137602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71765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Lst>
  <p:transition>
    <p:fade/>
  </p:transition>
  <p:hf hdr="0" ftr="0" dt="0"/>
  <p:txStyles>
    <p:titleStyle>
      <a:lvl1pPr algn="l" defTabSz="914400" rtl="0" eaLnBrk="1" latinLnBrk="0" hangingPunct="1">
        <a:lnSpc>
          <a:spcPct val="85000"/>
        </a:lnSpc>
        <a:spcBef>
          <a:spcPct val="0"/>
        </a:spcBef>
        <a:buNone/>
        <a:defRPr sz="3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2200" b="1" kern="1200">
          <a:solidFill>
            <a:schemeClr val="accent1"/>
          </a:solidFill>
          <a:latin typeface="+mj-lt"/>
          <a:ea typeface="+mn-ea"/>
          <a:cs typeface="+mn-cs"/>
        </a:defRPr>
      </a:lvl2pPr>
      <a:lvl3pPr marL="269875" indent="-26987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800"/>
        </a:spcBef>
        <a:buFont typeface="Symbol" panose="05050102010706020507" pitchFamily="18" charset="2"/>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8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257">
          <p15:clr>
            <a:srgbClr val="F26B43"/>
          </p15:clr>
        </p15:guide>
        <p15:guide id="7" pos="7423">
          <p15:clr>
            <a:srgbClr val="F26B43"/>
          </p15:clr>
        </p15:guide>
        <p15:guide id="8" orient="horz" pos="3770">
          <p15:clr>
            <a:srgbClr val="F26B43"/>
          </p15:clr>
        </p15:guide>
        <p15:guide id="9" orient="horz" pos="890">
          <p15:clr>
            <a:srgbClr val="F26B43"/>
          </p15:clr>
        </p15:guide>
        <p15:guide id="10" orient="horz" pos="107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230D6-9347-281A-6CB0-BACB626F05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94682F-8E1B-9DC4-8933-33D6CB1AE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91403-AC0E-4C69-8FD8-D667A9D52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1B623-43FE-46CE-AD47-688DE93A6428}" type="datetimeFigureOut">
              <a:rPr lang="en-GB" smtClean="0"/>
              <a:t>02/06/2025</a:t>
            </a:fld>
            <a:endParaRPr lang="en-GB"/>
          </a:p>
        </p:txBody>
      </p:sp>
      <p:sp>
        <p:nvSpPr>
          <p:cNvPr id="5" name="Footer Placeholder 4">
            <a:extLst>
              <a:ext uri="{FF2B5EF4-FFF2-40B4-BE49-F238E27FC236}">
                <a16:creationId xmlns:a16="http://schemas.microsoft.com/office/drawing/2014/main" id="{E2C82F47-845A-6E85-6CA7-108516D57E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0AF398-DBDE-DD00-28C9-1A5F68F39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B8BD4-6029-4AB7-A116-80EE7435BAC8}" type="slidenum">
              <a:rPr lang="en-GB" smtClean="0"/>
              <a:t>‹#›</a:t>
            </a:fld>
            <a:endParaRPr lang="en-GB"/>
          </a:p>
        </p:txBody>
      </p:sp>
    </p:spTree>
    <p:extLst>
      <p:ext uri="{BB962C8B-B14F-4D97-AF65-F5344CB8AC3E}">
        <p14:creationId xmlns:p14="http://schemas.microsoft.com/office/powerpoint/2010/main" val="163643422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74861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jpeg"/><Relationship Id="rId50" Type="http://schemas.openxmlformats.org/officeDocument/2006/relationships/image" Target="../media/image69.png"/><Relationship Id="rId55" Type="http://schemas.openxmlformats.org/officeDocument/2006/relationships/image" Target="../media/image74.png"/><Relationship Id="rId63" Type="http://schemas.openxmlformats.org/officeDocument/2006/relationships/image" Target="../media/image82.png"/><Relationship Id="rId7" Type="http://schemas.openxmlformats.org/officeDocument/2006/relationships/image" Target="../media/image26.png"/><Relationship Id="rId2" Type="http://schemas.openxmlformats.org/officeDocument/2006/relationships/image" Target="../media/image21.png"/><Relationship Id="rId16" Type="http://schemas.openxmlformats.org/officeDocument/2006/relationships/image" Target="../media/image35.png"/><Relationship Id="rId29" Type="http://schemas.openxmlformats.org/officeDocument/2006/relationships/image" Target="../media/image48.jpeg"/><Relationship Id="rId11" Type="http://schemas.openxmlformats.org/officeDocument/2006/relationships/image" Target="../media/image30.png"/><Relationship Id="rId24" Type="http://schemas.openxmlformats.org/officeDocument/2006/relationships/image" Target="../media/image43.jpe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jpeg"/><Relationship Id="rId45" Type="http://schemas.openxmlformats.org/officeDocument/2006/relationships/image" Target="../media/image64.png"/><Relationship Id="rId53" Type="http://schemas.openxmlformats.org/officeDocument/2006/relationships/image" Target="../media/image72.png"/><Relationship Id="rId58" Type="http://schemas.openxmlformats.org/officeDocument/2006/relationships/image" Target="../media/image77.jpg"/><Relationship Id="rId5" Type="http://schemas.openxmlformats.org/officeDocument/2006/relationships/image" Target="../media/image24.jpeg"/><Relationship Id="rId61" Type="http://schemas.openxmlformats.org/officeDocument/2006/relationships/image" Target="../media/image80.png"/><Relationship Id="rId19" Type="http://schemas.openxmlformats.org/officeDocument/2006/relationships/image" Target="../media/image38.png"/><Relationship Id="rId14" Type="http://schemas.openxmlformats.org/officeDocument/2006/relationships/image" Target="../media/image33.jpe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jpeg"/><Relationship Id="rId56" Type="http://schemas.openxmlformats.org/officeDocument/2006/relationships/image" Target="../media/image75.png"/><Relationship Id="rId64" Type="http://schemas.openxmlformats.org/officeDocument/2006/relationships/image" Target="../media/image83.png"/><Relationship Id="rId8" Type="http://schemas.openxmlformats.org/officeDocument/2006/relationships/image" Target="../media/image27.jpeg"/><Relationship Id="rId51" Type="http://schemas.openxmlformats.org/officeDocument/2006/relationships/image" Target="../media/image70.png"/><Relationship Id="rId3" Type="http://schemas.openxmlformats.org/officeDocument/2006/relationships/image" Target="../media/image22.png"/><Relationship Id="rId12" Type="http://schemas.openxmlformats.org/officeDocument/2006/relationships/image" Target="../media/image31.jpe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78.png"/><Relationship Id="rId20" Type="http://schemas.openxmlformats.org/officeDocument/2006/relationships/image" Target="../media/image39.png"/><Relationship Id="rId41" Type="http://schemas.openxmlformats.org/officeDocument/2006/relationships/image" Target="../media/image60.png"/><Relationship Id="rId54" Type="http://schemas.openxmlformats.org/officeDocument/2006/relationships/image" Target="../media/image73.jpeg"/><Relationship Id="rId62" Type="http://schemas.openxmlformats.org/officeDocument/2006/relationships/image" Target="../media/image81.png"/><Relationship Id="rId1" Type="http://schemas.openxmlformats.org/officeDocument/2006/relationships/slideLayout" Target="../slideLayouts/slideLayout80.xml"/><Relationship Id="rId6" Type="http://schemas.openxmlformats.org/officeDocument/2006/relationships/image" Target="../media/image25.jpeg"/><Relationship Id="rId15" Type="http://schemas.openxmlformats.org/officeDocument/2006/relationships/image" Target="../media/image34.png"/><Relationship Id="rId23" Type="http://schemas.openxmlformats.org/officeDocument/2006/relationships/image" Target="../media/image42.jpe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jpeg"/><Relationship Id="rId57" Type="http://schemas.openxmlformats.org/officeDocument/2006/relationships/image" Target="../media/image76.png"/><Relationship Id="rId10" Type="http://schemas.openxmlformats.org/officeDocument/2006/relationships/image" Target="../media/image29.jpeg"/><Relationship Id="rId31" Type="http://schemas.openxmlformats.org/officeDocument/2006/relationships/image" Target="../media/image50.png"/><Relationship Id="rId44" Type="http://schemas.openxmlformats.org/officeDocument/2006/relationships/image" Target="../media/image63.jpe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jpg"/><Relationship Id="rId4" Type="http://schemas.openxmlformats.org/officeDocument/2006/relationships/image" Target="../media/image23.png"/><Relationship Id="rId9" Type="http://schemas.openxmlformats.org/officeDocument/2006/relationships/image" Target="../media/image28.png"/><Relationship Id="rId13" Type="http://schemas.openxmlformats.org/officeDocument/2006/relationships/image" Target="../media/image32.jpeg"/><Relationship Id="rId18" Type="http://schemas.openxmlformats.org/officeDocument/2006/relationships/image" Target="../media/image37.jpeg"/><Relationship Id="rId39" Type="http://schemas.openxmlformats.org/officeDocument/2006/relationships/image" Target="../media/image58.png"/></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85.png"/><Relationship Id="rId1" Type="http://schemas.openxmlformats.org/officeDocument/2006/relationships/slideLayout" Target="../slideLayouts/slideLayout4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85.png"/><Relationship Id="rId1" Type="http://schemas.openxmlformats.org/officeDocument/2006/relationships/slideLayout" Target="../slideLayouts/slideLayout4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85.png"/><Relationship Id="rId1" Type="http://schemas.openxmlformats.org/officeDocument/2006/relationships/slideLayout" Target="../slideLayouts/slideLayout4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88.pn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122.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23.png"/></Relationships>
</file>

<file path=ppt/slides/_rels/slide17.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jpeg"/><Relationship Id="rId50" Type="http://schemas.openxmlformats.org/officeDocument/2006/relationships/image" Target="../media/image69.png"/><Relationship Id="rId55" Type="http://schemas.openxmlformats.org/officeDocument/2006/relationships/image" Target="../media/image74.png"/><Relationship Id="rId63" Type="http://schemas.openxmlformats.org/officeDocument/2006/relationships/image" Target="../media/image82.png"/><Relationship Id="rId7" Type="http://schemas.openxmlformats.org/officeDocument/2006/relationships/image" Target="../media/image26.png"/><Relationship Id="rId2" Type="http://schemas.openxmlformats.org/officeDocument/2006/relationships/image" Target="../media/image21.png"/><Relationship Id="rId16" Type="http://schemas.openxmlformats.org/officeDocument/2006/relationships/image" Target="../media/image35.png"/><Relationship Id="rId29" Type="http://schemas.openxmlformats.org/officeDocument/2006/relationships/image" Target="../media/image48.jpeg"/><Relationship Id="rId11" Type="http://schemas.openxmlformats.org/officeDocument/2006/relationships/image" Target="../media/image30.png"/><Relationship Id="rId24" Type="http://schemas.openxmlformats.org/officeDocument/2006/relationships/image" Target="../media/image43.jpe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jpeg"/><Relationship Id="rId45" Type="http://schemas.openxmlformats.org/officeDocument/2006/relationships/image" Target="../media/image64.png"/><Relationship Id="rId53" Type="http://schemas.openxmlformats.org/officeDocument/2006/relationships/image" Target="../media/image72.png"/><Relationship Id="rId58" Type="http://schemas.openxmlformats.org/officeDocument/2006/relationships/image" Target="../media/image77.jpg"/><Relationship Id="rId5" Type="http://schemas.openxmlformats.org/officeDocument/2006/relationships/image" Target="../media/image24.jpeg"/><Relationship Id="rId61" Type="http://schemas.openxmlformats.org/officeDocument/2006/relationships/image" Target="../media/image80.png"/><Relationship Id="rId19" Type="http://schemas.openxmlformats.org/officeDocument/2006/relationships/image" Target="../media/image38.png"/><Relationship Id="rId14" Type="http://schemas.openxmlformats.org/officeDocument/2006/relationships/image" Target="../media/image33.jpe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jpeg"/><Relationship Id="rId56" Type="http://schemas.openxmlformats.org/officeDocument/2006/relationships/image" Target="../media/image75.png"/><Relationship Id="rId64" Type="http://schemas.openxmlformats.org/officeDocument/2006/relationships/image" Target="../media/image83.png"/><Relationship Id="rId8" Type="http://schemas.openxmlformats.org/officeDocument/2006/relationships/image" Target="../media/image27.jpeg"/><Relationship Id="rId51" Type="http://schemas.openxmlformats.org/officeDocument/2006/relationships/image" Target="../media/image70.png"/><Relationship Id="rId3" Type="http://schemas.openxmlformats.org/officeDocument/2006/relationships/image" Target="../media/image22.png"/><Relationship Id="rId12" Type="http://schemas.openxmlformats.org/officeDocument/2006/relationships/image" Target="../media/image31.jpe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78.png"/><Relationship Id="rId20" Type="http://schemas.openxmlformats.org/officeDocument/2006/relationships/image" Target="../media/image39.png"/><Relationship Id="rId41" Type="http://schemas.openxmlformats.org/officeDocument/2006/relationships/image" Target="../media/image60.png"/><Relationship Id="rId54" Type="http://schemas.openxmlformats.org/officeDocument/2006/relationships/image" Target="../media/image73.jpeg"/><Relationship Id="rId62" Type="http://schemas.openxmlformats.org/officeDocument/2006/relationships/image" Target="../media/image81.png"/><Relationship Id="rId1" Type="http://schemas.openxmlformats.org/officeDocument/2006/relationships/slideLayout" Target="../slideLayouts/slideLayout80.xml"/><Relationship Id="rId6" Type="http://schemas.openxmlformats.org/officeDocument/2006/relationships/image" Target="../media/image25.jpeg"/><Relationship Id="rId15" Type="http://schemas.openxmlformats.org/officeDocument/2006/relationships/image" Target="../media/image34.png"/><Relationship Id="rId23" Type="http://schemas.openxmlformats.org/officeDocument/2006/relationships/image" Target="../media/image42.jpe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jpeg"/><Relationship Id="rId57" Type="http://schemas.openxmlformats.org/officeDocument/2006/relationships/image" Target="../media/image76.png"/><Relationship Id="rId10" Type="http://schemas.openxmlformats.org/officeDocument/2006/relationships/image" Target="../media/image29.jpeg"/><Relationship Id="rId31" Type="http://schemas.openxmlformats.org/officeDocument/2006/relationships/image" Target="../media/image50.png"/><Relationship Id="rId44" Type="http://schemas.openxmlformats.org/officeDocument/2006/relationships/image" Target="../media/image63.jpe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jpg"/><Relationship Id="rId4" Type="http://schemas.openxmlformats.org/officeDocument/2006/relationships/image" Target="../media/image23.png"/><Relationship Id="rId9" Type="http://schemas.openxmlformats.org/officeDocument/2006/relationships/image" Target="../media/image28.png"/><Relationship Id="rId13" Type="http://schemas.openxmlformats.org/officeDocument/2006/relationships/image" Target="../media/image32.jpeg"/><Relationship Id="rId18" Type="http://schemas.openxmlformats.org/officeDocument/2006/relationships/image" Target="../media/image37.jpeg"/><Relationship Id="rId3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124.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123.png"/><Relationship Id="rId4" Type="http://schemas.openxmlformats.org/officeDocument/2006/relationships/image" Target="../media/image125.jpeg"/></Relationships>
</file>

<file path=ppt/slides/_rels/slide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126.png"/><Relationship Id="rId4" Type="http://schemas.openxmlformats.org/officeDocument/2006/relationships/image" Target="../media/image123.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123.png"/><Relationship Id="rId4" Type="http://schemas.openxmlformats.org/officeDocument/2006/relationships/image" Target="../media/image127.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123.png"/><Relationship Id="rId4" Type="http://schemas.openxmlformats.org/officeDocument/2006/relationships/image" Target="../media/image128.jp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image" Target="../media/image123.png"/><Relationship Id="rId4" Type="http://schemas.openxmlformats.org/officeDocument/2006/relationships/image" Target="../media/image129.png"/></Relationships>
</file>

<file path=ppt/slides/_rels/slide24.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jpeg"/><Relationship Id="rId50" Type="http://schemas.openxmlformats.org/officeDocument/2006/relationships/image" Target="../media/image69.png"/><Relationship Id="rId55" Type="http://schemas.openxmlformats.org/officeDocument/2006/relationships/image" Target="../media/image74.png"/><Relationship Id="rId63" Type="http://schemas.openxmlformats.org/officeDocument/2006/relationships/image" Target="../media/image82.png"/><Relationship Id="rId7" Type="http://schemas.openxmlformats.org/officeDocument/2006/relationships/image" Target="../media/image26.png"/><Relationship Id="rId2" Type="http://schemas.openxmlformats.org/officeDocument/2006/relationships/image" Target="../media/image21.png"/><Relationship Id="rId16" Type="http://schemas.openxmlformats.org/officeDocument/2006/relationships/image" Target="../media/image35.png"/><Relationship Id="rId29" Type="http://schemas.openxmlformats.org/officeDocument/2006/relationships/image" Target="../media/image48.jpeg"/><Relationship Id="rId11" Type="http://schemas.openxmlformats.org/officeDocument/2006/relationships/image" Target="../media/image30.png"/><Relationship Id="rId24" Type="http://schemas.openxmlformats.org/officeDocument/2006/relationships/image" Target="../media/image43.jpe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jpeg"/><Relationship Id="rId45" Type="http://schemas.openxmlformats.org/officeDocument/2006/relationships/image" Target="../media/image64.png"/><Relationship Id="rId53" Type="http://schemas.openxmlformats.org/officeDocument/2006/relationships/image" Target="../media/image72.png"/><Relationship Id="rId58" Type="http://schemas.openxmlformats.org/officeDocument/2006/relationships/image" Target="../media/image77.jpg"/><Relationship Id="rId5" Type="http://schemas.openxmlformats.org/officeDocument/2006/relationships/image" Target="../media/image24.jpeg"/><Relationship Id="rId61" Type="http://schemas.openxmlformats.org/officeDocument/2006/relationships/image" Target="../media/image80.png"/><Relationship Id="rId19" Type="http://schemas.openxmlformats.org/officeDocument/2006/relationships/image" Target="../media/image38.png"/><Relationship Id="rId14" Type="http://schemas.openxmlformats.org/officeDocument/2006/relationships/image" Target="../media/image33.jpe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jpeg"/><Relationship Id="rId56" Type="http://schemas.openxmlformats.org/officeDocument/2006/relationships/image" Target="../media/image75.png"/><Relationship Id="rId64" Type="http://schemas.openxmlformats.org/officeDocument/2006/relationships/image" Target="../media/image83.png"/><Relationship Id="rId8" Type="http://schemas.openxmlformats.org/officeDocument/2006/relationships/image" Target="../media/image27.jpeg"/><Relationship Id="rId51" Type="http://schemas.openxmlformats.org/officeDocument/2006/relationships/image" Target="../media/image70.png"/><Relationship Id="rId3" Type="http://schemas.openxmlformats.org/officeDocument/2006/relationships/image" Target="../media/image22.png"/><Relationship Id="rId12" Type="http://schemas.openxmlformats.org/officeDocument/2006/relationships/image" Target="../media/image31.jpe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78.png"/><Relationship Id="rId20" Type="http://schemas.openxmlformats.org/officeDocument/2006/relationships/image" Target="../media/image39.png"/><Relationship Id="rId41" Type="http://schemas.openxmlformats.org/officeDocument/2006/relationships/image" Target="../media/image60.png"/><Relationship Id="rId54" Type="http://schemas.openxmlformats.org/officeDocument/2006/relationships/image" Target="../media/image73.jpeg"/><Relationship Id="rId62" Type="http://schemas.openxmlformats.org/officeDocument/2006/relationships/image" Target="../media/image81.png"/><Relationship Id="rId1" Type="http://schemas.openxmlformats.org/officeDocument/2006/relationships/slideLayout" Target="../slideLayouts/slideLayout80.xml"/><Relationship Id="rId6" Type="http://schemas.openxmlformats.org/officeDocument/2006/relationships/image" Target="../media/image25.jpeg"/><Relationship Id="rId15" Type="http://schemas.openxmlformats.org/officeDocument/2006/relationships/image" Target="../media/image34.png"/><Relationship Id="rId23" Type="http://schemas.openxmlformats.org/officeDocument/2006/relationships/image" Target="../media/image42.jpe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jpeg"/><Relationship Id="rId57" Type="http://schemas.openxmlformats.org/officeDocument/2006/relationships/image" Target="../media/image76.png"/><Relationship Id="rId10" Type="http://schemas.openxmlformats.org/officeDocument/2006/relationships/image" Target="../media/image29.jpeg"/><Relationship Id="rId31" Type="http://schemas.openxmlformats.org/officeDocument/2006/relationships/image" Target="../media/image50.png"/><Relationship Id="rId44" Type="http://schemas.openxmlformats.org/officeDocument/2006/relationships/image" Target="../media/image63.jpe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jpg"/><Relationship Id="rId4" Type="http://schemas.openxmlformats.org/officeDocument/2006/relationships/image" Target="../media/image23.png"/><Relationship Id="rId9" Type="http://schemas.openxmlformats.org/officeDocument/2006/relationships/image" Target="../media/image28.png"/><Relationship Id="rId13" Type="http://schemas.openxmlformats.org/officeDocument/2006/relationships/image" Target="../media/image32.jpeg"/><Relationship Id="rId18" Type="http://schemas.openxmlformats.org/officeDocument/2006/relationships/image" Target="../media/image37.jpeg"/><Relationship Id="rId3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1.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88.png"/><Relationship Id="rId5" Type="http://schemas.openxmlformats.org/officeDocument/2006/relationships/image" Target="../media/image90.jpe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93.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jpeg"/><Relationship Id="rId50" Type="http://schemas.openxmlformats.org/officeDocument/2006/relationships/image" Target="../media/image69.png"/><Relationship Id="rId55" Type="http://schemas.openxmlformats.org/officeDocument/2006/relationships/image" Target="../media/image74.png"/><Relationship Id="rId63" Type="http://schemas.openxmlformats.org/officeDocument/2006/relationships/image" Target="../media/image82.png"/><Relationship Id="rId7" Type="http://schemas.openxmlformats.org/officeDocument/2006/relationships/image" Target="../media/image26.png"/><Relationship Id="rId2" Type="http://schemas.openxmlformats.org/officeDocument/2006/relationships/image" Target="../media/image21.png"/><Relationship Id="rId16" Type="http://schemas.openxmlformats.org/officeDocument/2006/relationships/image" Target="../media/image35.png"/><Relationship Id="rId29" Type="http://schemas.openxmlformats.org/officeDocument/2006/relationships/image" Target="../media/image48.jpeg"/><Relationship Id="rId11" Type="http://schemas.openxmlformats.org/officeDocument/2006/relationships/image" Target="../media/image30.png"/><Relationship Id="rId24" Type="http://schemas.openxmlformats.org/officeDocument/2006/relationships/image" Target="../media/image43.jpe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jpeg"/><Relationship Id="rId45" Type="http://schemas.openxmlformats.org/officeDocument/2006/relationships/image" Target="../media/image64.png"/><Relationship Id="rId53" Type="http://schemas.openxmlformats.org/officeDocument/2006/relationships/image" Target="../media/image72.png"/><Relationship Id="rId58" Type="http://schemas.openxmlformats.org/officeDocument/2006/relationships/image" Target="../media/image77.jpg"/><Relationship Id="rId5" Type="http://schemas.openxmlformats.org/officeDocument/2006/relationships/image" Target="../media/image24.jpeg"/><Relationship Id="rId61" Type="http://schemas.openxmlformats.org/officeDocument/2006/relationships/image" Target="../media/image80.png"/><Relationship Id="rId19" Type="http://schemas.openxmlformats.org/officeDocument/2006/relationships/image" Target="../media/image38.png"/><Relationship Id="rId14" Type="http://schemas.openxmlformats.org/officeDocument/2006/relationships/image" Target="../media/image33.jpe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jpeg"/><Relationship Id="rId56" Type="http://schemas.openxmlformats.org/officeDocument/2006/relationships/image" Target="../media/image75.png"/><Relationship Id="rId64" Type="http://schemas.openxmlformats.org/officeDocument/2006/relationships/image" Target="../media/image83.png"/><Relationship Id="rId8" Type="http://schemas.openxmlformats.org/officeDocument/2006/relationships/image" Target="../media/image27.jpeg"/><Relationship Id="rId51" Type="http://schemas.openxmlformats.org/officeDocument/2006/relationships/image" Target="../media/image70.png"/><Relationship Id="rId3" Type="http://schemas.openxmlformats.org/officeDocument/2006/relationships/image" Target="../media/image22.png"/><Relationship Id="rId12" Type="http://schemas.openxmlformats.org/officeDocument/2006/relationships/image" Target="../media/image31.jpe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78.png"/><Relationship Id="rId20" Type="http://schemas.openxmlformats.org/officeDocument/2006/relationships/image" Target="../media/image39.png"/><Relationship Id="rId41" Type="http://schemas.openxmlformats.org/officeDocument/2006/relationships/image" Target="../media/image60.png"/><Relationship Id="rId54" Type="http://schemas.openxmlformats.org/officeDocument/2006/relationships/image" Target="../media/image73.jpeg"/><Relationship Id="rId62" Type="http://schemas.openxmlformats.org/officeDocument/2006/relationships/image" Target="../media/image81.png"/><Relationship Id="rId1" Type="http://schemas.openxmlformats.org/officeDocument/2006/relationships/slideLayout" Target="../slideLayouts/slideLayout80.xml"/><Relationship Id="rId6" Type="http://schemas.openxmlformats.org/officeDocument/2006/relationships/image" Target="../media/image25.jpeg"/><Relationship Id="rId15" Type="http://schemas.openxmlformats.org/officeDocument/2006/relationships/image" Target="../media/image34.png"/><Relationship Id="rId23" Type="http://schemas.openxmlformats.org/officeDocument/2006/relationships/image" Target="../media/image42.jpe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jpeg"/><Relationship Id="rId57" Type="http://schemas.openxmlformats.org/officeDocument/2006/relationships/image" Target="../media/image76.png"/><Relationship Id="rId10" Type="http://schemas.openxmlformats.org/officeDocument/2006/relationships/image" Target="../media/image29.jpeg"/><Relationship Id="rId31" Type="http://schemas.openxmlformats.org/officeDocument/2006/relationships/image" Target="../media/image50.png"/><Relationship Id="rId44" Type="http://schemas.openxmlformats.org/officeDocument/2006/relationships/image" Target="../media/image63.jpe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jpg"/><Relationship Id="rId4" Type="http://schemas.openxmlformats.org/officeDocument/2006/relationships/image" Target="../media/image23.png"/><Relationship Id="rId9" Type="http://schemas.openxmlformats.org/officeDocument/2006/relationships/image" Target="../media/image28.png"/><Relationship Id="rId13" Type="http://schemas.openxmlformats.org/officeDocument/2006/relationships/image" Target="../media/image32.jpeg"/><Relationship Id="rId18" Type="http://schemas.openxmlformats.org/officeDocument/2006/relationships/image" Target="../media/image37.jpeg"/><Relationship Id="rId39"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95.jpg"/><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9.jpe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5.png"/><Relationship Id="rId1" Type="http://schemas.openxmlformats.org/officeDocument/2006/relationships/slideLayout" Target="../slideLayouts/slideLayout44.xm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92.xml"/><Relationship Id="rId6" Type="http://schemas.openxmlformats.org/officeDocument/2006/relationships/image" Target="../media/image104.png"/><Relationship Id="rId5" Type="http://schemas.openxmlformats.org/officeDocument/2006/relationships/hyperlink" Target="https://thewun.co.uk/news-blogs/" TargetMode="External"/><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201693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99920-BDF0-0865-43FA-08962804C8FE}"/>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6368E838-4B23-A8FF-A725-ADBFF9A6AC09}"/>
              </a:ext>
            </a:extLst>
          </p:cNvPr>
          <p:cNvPicPr>
            <a:picLocks noChangeAspect="1"/>
          </p:cNvPicPr>
          <p:nvPr/>
        </p:nvPicPr>
        <p:blipFill>
          <a:blip r:embed="rId3"/>
          <a:srcRect b="19"/>
          <a:stretch/>
        </p:blipFill>
        <p:spPr>
          <a:xfrm>
            <a:off x="11043" y="1282"/>
            <a:ext cx="12280328" cy="6867761"/>
          </a:xfrm>
          <a:prstGeom prst="rect">
            <a:avLst/>
          </a:prstGeom>
        </p:spPr>
      </p:pic>
      <p:pic>
        <p:nvPicPr>
          <p:cNvPr id="5" name="Picture 4">
            <a:extLst>
              <a:ext uri="{FF2B5EF4-FFF2-40B4-BE49-F238E27FC236}">
                <a16:creationId xmlns:a16="http://schemas.microsoft.com/office/drawing/2014/main" id="{E9A83F1B-9AF6-CE5E-196C-886B10955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84210"/>
            <a:ext cx="5385578" cy="26927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D64EFC-392D-746B-739F-083B5CF2B60A}"/>
              </a:ext>
            </a:extLst>
          </p:cNvPr>
          <p:cNvSpPr txBox="1"/>
          <p:nvPr/>
        </p:nvSpPr>
        <p:spPr>
          <a:xfrm>
            <a:off x="6294007" y="3607443"/>
            <a:ext cx="5897993" cy="2862322"/>
          </a:xfrm>
          <a:prstGeom prst="rect">
            <a:avLst/>
          </a:prstGeom>
          <a:noFill/>
        </p:spPr>
        <p:txBody>
          <a:bodyPr wrap="square" rtlCol="0">
            <a:spAutoFit/>
          </a:bodyPr>
          <a:lstStyle/>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Third cohort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WUN</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bookings open for Sept 25.  </a:t>
            </a:r>
          </a:p>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 skills development programme for women seeking or in initial management roles.</a:t>
            </a:r>
          </a:p>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Sign up on the WUN website now!</a:t>
            </a:r>
          </a:p>
          <a:p>
            <a:endPar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WUN Thrive - </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 development programme for women already in or seeking senior leadership roles. Register interest for Cohort 2 now..</a:t>
            </a:r>
            <a:endParaRPr lang="en-GB"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5F26287-8CC3-4DEE-B7B4-9CE994F3FF36}"/>
              </a:ext>
            </a:extLst>
          </p:cNvPr>
          <p:cNvSpPr txBox="1"/>
          <p:nvPr/>
        </p:nvSpPr>
        <p:spPr>
          <a:xfrm>
            <a:off x="17416" y="381802"/>
            <a:ext cx="11538734" cy="2631490"/>
          </a:xfrm>
          <a:prstGeom prst="rect">
            <a:avLst/>
          </a:prstGeom>
          <a:noFill/>
        </p:spPr>
        <p:txBody>
          <a:bodyPr wrap="square" lIns="91440" tIns="45720" rIns="91440" bIns="45720" rtlCol="0" anchor="t">
            <a:spAutoFit/>
          </a:bodyPr>
          <a:lstStyle/>
          <a:p>
            <a:pPr>
              <a:defRPr/>
            </a:pPr>
            <a:r>
              <a:rPr lang="en-GB" sz="2500" b="1" dirty="0">
                <a:solidFill>
                  <a:schemeClr val="bg1">
                    <a:lumMod val="50000"/>
                  </a:schemeClr>
                </a:solidFill>
                <a:latin typeface="Montserrat" panose="00000500000000000000" pitchFamily="2" charset="0"/>
              </a:rPr>
              <a:t>The </a:t>
            </a:r>
            <a:r>
              <a:rPr lang="en-GB" sz="2500" b="1" dirty="0" err="1">
                <a:solidFill>
                  <a:schemeClr val="bg1">
                    <a:lumMod val="50000"/>
                  </a:schemeClr>
                </a:solidFill>
                <a:latin typeface="Montserrat" panose="00000500000000000000" pitchFamily="2" charset="0"/>
              </a:rPr>
              <a:t>Womens</a:t>
            </a:r>
            <a:r>
              <a:rPr lang="en-GB" sz="2500" b="1" dirty="0">
                <a:solidFill>
                  <a:schemeClr val="bg1">
                    <a:lumMod val="50000"/>
                  </a:schemeClr>
                </a:solidFill>
                <a:latin typeface="Montserrat" panose="00000500000000000000" pitchFamily="2" charset="0"/>
              </a:rPr>
              <a:t> Utilities Network – Development Framework</a:t>
            </a:r>
          </a:p>
          <a:p>
            <a:pPr>
              <a:defRPr/>
            </a:pPr>
            <a:endParaRPr lang="en-GB" sz="20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altLang="en-US" sz="2000" dirty="0">
                <a:solidFill>
                  <a:schemeClr val="bg1">
                    <a:lumMod val="50000"/>
                  </a:schemeClr>
                </a:solidFill>
                <a:latin typeface="Open Sans"/>
                <a:ea typeface="Open Sans"/>
                <a:cs typeface="Open Sans"/>
              </a:rPr>
              <a:t>A suite of targeted and bespoke </a:t>
            </a: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development journeys designed to empower women working in utilities</a:t>
            </a:r>
            <a:endParaRPr lang="en-US" altLang="en-US" sz="2000" dirty="0">
              <a:solidFill>
                <a:schemeClr val="bg1">
                  <a:lumMod val="50000"/>
                </a:schemeClr>
              </a:solidFill>
              <a:latin typeface="Open Sans"/>
              <a:ea typeface="Open Sans"/>
              <a:cs typeface="Open Sans"/>
            </a:endParaRPr>
          </a:p>
          <a:p>
            <a:pPr marL="285750" indent="-285750">
              <a:buFont typeface="Arial" panose="020B0604020202020204" pitchFamily="34" charset="0"/>
              <a:buChar char="•"/>
              <a:defRPr/>
            </a:pPr>
            <a:r>
              <a:rPr lang="en-US" sz="2000" b="0" i="0" dirty="0">
                <a:solidFill>
                  <a:schemeClr val="bg1">
                    <a:lumMod val="50000"/>
                  </a:schemeClr>
                </a:solidFill>
                <a:effectLst/>
                <a:latin typeface="Open Sans"/>
                <a:ea typeface="Open Sans"/>
                <a:cs typeface="Open Sans"/>
              </a:rPr>
              <a:t>Designed by women in the sector, specifically for women in the sector </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A safe space to really discuss challenges honestly and create solutions together</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Building a supportive network of peers across the sector</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Sector relevant with insight and examples that are rooted in the reality for women in </a:t>
            </a:r>
            <a:r>
              <a:rPr lang="en-US" altLang="en-US" sz="2000" dirty="0">
                <a:solidFill>
                  <a:schemeClr val="bg1">
                    <a:lumMod val="50000"/>
                  </a:schemeClr>
                </a:solidFill>
                <a:latin typeface="Open Sans"/>
                <a:ea typeface="Open Sans"/>
                <a:cs typeface="Open Sans"/>
              </a:rPr>
              <a:t>utilities</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p:txBody>
      </p:sp>
    </p:spTree>
    <p:extLst>
      <p:ext uri="{BB962C8B-B14F-4D97-AF65-F5344CB8AC3E}">
        <p14:creationId xmlns:p14="http://schemas.microsoft.com/office/powerpoint/2010/main" val="22848866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84C62-BB40-BB92-9863-79D8D4D649CB}"/>
            </a:ext>
          </a:extLst>
        </p:cNvPr>
        <p:cNvGrpSpPr/>
        <p:nvPr/>
      </p:nvGrpSpPr>
      <p:grpSpPr>
        <a:xfrm>
          <a:off x="0" y="0"/>
          <a:ext cx="0" cy="0"/>
          <a:chOff x="0" y="0"/>
          <a:chExt cx="0" cy="0"/>
        </a:xfrm>
      </p:grpSpPr>
      <p:pic>
        <p:nvPicPr>
          <p:cNvPr id="2" name="Picture 1" descr="A white and green sky">
            <a:extLst>
              <a:ext uri="{FF2B5EF4-FFF2-40B4-BE49-F238E27FC236}">
                <a16:creationId xmlns:a16="http://schemas.microsoft.com/office/drawing/2014/main" id="{2D3F1A69-F620-ED6B-61DC-3443584A42C1}"/>
              </a:ext>
            </a:extLst>
          </p:cNvPr>
          <p:cNvPicPr>
            <a:picLocks noChangeAspect="1"/>
          </p:cNvPicPr>
          <p:nvPr/>
        </p:nvPicPr>
        <p:blipFill>
          <a:blip r:embed="rId2"/>
          <a:srcRect b="19"/>
          <a:stretch/>
        </p:blipFill>
        <p:spPr>
          <a:xfrm>
            <a:off x="20" y="0"/>
            <a:ext cx="12191980" cy="6856718"/>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963966ED-E8E9-18E8-C7ED-56FF9C1C92A5}"/>
              </a:ext>
            </a:extLst>
          </p:cNvPr>
          <p:cNvPicPr>
            <a:picLocks noChangeAspect="1"/>
          </p:cNvPicPr>
          <p:nvPr/>
        </p:nvPicPr>
        <p:blipFill>
          <a:blip r:embed="rId3"/>
          <a:srcRect l="-2185" r="1530" b="-2965"/>
          <a:stretch/>
        </p:blipFill>
        <p:spPr>
          <a:xfrm>
            <a:off x="1181428" y="643467"/>
            <a:ext cx="2004385" cy="2475653"/>
          </a:xfrm>
          <a:prstGeom prst="rect">
            <a:avLst/>
          </a:prstGeom>
        </p:spPr>
      </p:pic>
      <p:pic>
        <p:nvPicPr>
          <p:cNvPr id="8" name="Picture 7" descr="A screenshot of a phone&#10;&#10;AI-generated content may be incorrect.">
            <a:extLst>
              <a:ext uri="{FF2B5EF4-FFF2-40B4-BE49-F238E27FC236}">
                <a16:creationId xmlns:a16="http://schemas.microsoft.com/office/drawing/2014/main" id="{9DF83434-7A51-1C84-04F1-DBA250814D45}"/>
              </a:ext>
            </a:extLst>
          </p:cNvPr>
          <p:cNvPicPr>
            <a:picLocks noChangeAspect="1"/>
          </p:cNvPicPr>
          <p:nvPr/>
        </p:nvPicPr>
        <p:blipFill>
          <a:blip r:embed="rId4"/>
          <a:srcRect l="-315" t="4532" r="4630" b="3966"/>
          <a:stretch/>
        </p:blipFill>
        <p:spPr>
          <a:xfrm>
            <a:off x="8800099" y="650497"/>
            <a:ext cx="2279741" cy="2468623"/>
          </a:xfrm>
          <a:prstGeom prst="rect">
            <a:avLst/>
          </a:prstGeom>
        </p:spPr>
      </p:pic>
      <p:pic>
        <p:nvPicPr>
          <p:cNvPr id="21" name="Picture 20" descr="A person smiling at a desk with a computer and people in the background&#10;&#10;AI-generated content may be incorrect.">
            <a:extLst>
              <a:ext uri="{FF2B5EF4-FFF2-40B4-BE49-F238E27FC236}">
                <a16:creationId xmlns:a16="http://schemas.microsoft.com/office/drawing/2014/main" id="{A0713304-5C0B-40CE-3F6B-BBAB4EEEE1F2}"/>
              </a:ext>
            </a:extLst>
          </p:cNvPr>
          <p:cNvPicPr>
            <a:picLocks noChangeAspect="1"/>
          </p:cNvPicPr>
          <p:nvPr/>
        </p:nvPicPr>
        <p:blipFill>
          <a:blip r:embed="rId5"/>
          <a:srcRect l="-1008" r="-252" b="-1548"/>
          <a:stretch/>
        </p:blipFill>
        <p:spPr>
          <a:xfrm>
            <a:off x="1284676" y="3748194"/>
            <a:ext cx="1780688" cy="2471631"/>
          </a:xfrm>
          <a:prstGeom prst="rect">
            <a:avLst/>
          </a:prstGeom>
        </p:spPr>
      </p:pic>
      <p:pic>
        <p:nvPicPr>
          <p:cNvPr id="6" name="Picture 5" descr="A pie chart with numbers and a number of percentages&#10;&#10;AI-generated content may be incorrect.">
            <a:extLst>
              <a:ext uri="{FF2B5EF4-FFF2-40B4-BE49-F238E27FC236}">
                <a16:creationId xmlns:a16="http://schemas.microsoft.com/office/drawing/2014/main" id="{288A8716-A656-625A-7D3B-D31D456FFA90}"/>
              </a:ext>
            </a:extLst>
          </p:cNvPr>
          <p:cNvPicPr>
            <a:picLocks noChangeAspect="1"/>
          </p:cNvPicPr>
          <p:nvPr/>
        </p:nvPicPr>
        <p:blipFill>
          <a:blip r:embed="rId6"/>
          <a:srcRect l="-80" t="1244" r="-1583" b="-5500"/>
          <a:stretch/>
        </p:blipFill>
        <p:spPr>
          <a:xfrm>
            <a:off x="4381676" y="889562"/>
            <a:ext cx="3252903" cy="5092935"/>
          </a:xfrm>
          <a:prstGeom prst="rect">
            <a:avLst/>
          </a:prstGeom>
        </p:spPr>
      </p:pic>
      <p:pic>
        <p:nvPicPr>
          <p:cNvPr id="17" name="Picture 16" descr="A close-up of a white background&#10;&#10;AI-generated content may be incorrect.">
            <a:extLst>
              <a:ext uri="{FF2B5EF4-FFF2-40B4-BE49-F238E27FC236}">
                <a16:creationId xmlns:a16="http://schemas.microsoft.com/office/drawing/2014/main" id="{4F5BA5BF-E017-C816-1CA7-9F7B90C09FF5}"/>
              </a:ext>
            </a:extLst>
          </p:cNvPr>
          <p:cNvPicPr>
            <a:picLocks noChangeAspect="1"/>
          </p:cNvPicPr>
          <p:nvPr/>
        </p:nvPicPr>
        <p:blipFill>
          <a:blip r:embed="rId7"/>
          <a:stretch>
            <a:fillRect/>
          </a:stretch>
        </p:blipFill>
        <p:spPr>
          <a:xfrm>
            <a:off x="8313518" y="4080778"/>
            <a:ext cx="3252903" cy="1813492"/>
          </a:xfrm>
          <a:prstGeom prst="rect">
            <a:avLst/>
          </a:prstGeom>
        </p:spPr>
      </p:pic>
    </p:spTree>
    <p:extLst>
      <p:ext uri="{BB962C8B-B14F-4D97-AF65-F5344CB8AC3E}">
        <p14:creationId xmlns:p14="http://schemas.microsoft.com/office/powerpoint/2010/main" val="1435035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F72FC-CE4B-D91B-1246-B9AFBC001A77}"/>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03160A19-B920-33DE-FBCB-497AD93082B0}"/>
              </a:ext>
            </a:extLst>
          </p:cNvPr>
          <p:cNvPicPr>
            <a:picLocks noChangeAspect="1"/>
          </p:cNvPicPr>
          <p:nvPr/>
        </p:nvPicPr>
        <p:blipFill>
          <a:blip r:embed="rId2"/>
          <a:srcRect b="19"/>
          <a:stretch/>
        </p:blipFill>
        <p:spPr>
          <a:xfrm>
            <a:off x="20" y="0"/>
            <a:ext cx="12191980" cy="6856718"/>
          </a:xfrm>
          <a:prstGeom prst="rect">
            <a:avLst/>
          </a:prstGeom>
        </p:spPr>
      </p:pic>
      <p:pic>
        <p:nvPicPr>
          <p:cNvPr id="9" name="Picture 8" descr="A graph of a number of people&#10;&#10;AI-generated content may be incorrect.">
            <a:extLst>
              <a:ext uri="{FF2B5EF4-FFF2-40B4-BE49-F238E27FC236}">
                <a16:creationId xmlns:a16="http://schemas.microsoft.com/office/drawing/2014/main" id="{2149D995-092C-CBE8-7E2F-6FAB1BE6D145}"/>
              </a:ext>
            </a:extLst>
          </p:cNvPr>
          <p:cNvPicPr>
            <a:picLocks noChangeAspect="1"/>
          </p:cNvPicPr>
          <p:nvPr/>
        </p:nvPicPr>
        <p:blipFill>
          <a:blip r:embed="rId3"/>
          <a:stretch>
            <a:fillRect/>
          </a:stretch>
        </p:blipFill>
        <p:spPr>
          <a:xfrm>
            <a:off x="856063" y="321733"/>
            <a:ext cx="2885389" cy="2236177"/>
          </a:xfrm>
          <a:prstGeom prst="rect">
            <a:avLst/>
          </a:prstGeom>
        </p:spPr>
      </p:pic>
      <p:pic>
        <p:nvPicPr>
          <p:cNvPr id="8" name="Picture 7" descr="A pie chart with numbers and a few percentages&#10;&#10;AI-generated content may be incorrect.">
            <a:extLst>
              <a:ext uri="{FF2B5EF4-FFF2-40B4-BE49-F238E27FC236}">
                <a16:creationId xmlns:a16="http://schemas.microsoft.com/office/drawing/2014/main" id="{9D5B0182-487D-9E80-C86F-0C6286FF4043}"/>
              </a:ext>
            </a:extLst>
          </p:cNvPr>
          <p:cNvPicPr>
            <a:picLocks noChangeAspect="1"/>
          </p:cNvPicPr>
          <p:nvPr/>
        </p:nvPicPr>
        <p:blipFill>
          <a:blip r:embed="rId4"/>
          <a:stretch>
            <a:fillRect/>
          </a:stretch>
        </p:blipFill>
        <p:spPr>
          <a:xfrm>
            <a:off x="5252871" y="313080"/>
            <a:ext cx="1598992" cy="2262279"/>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368744D8-7BC0-FE5F-F6AE-545C48F05D47}"/>
              </a:ext>
            </a:extLst>
          </p:cNvPr>
          <p:cNvPicPr>
            <a:picLocks noChangeAspect="1"/>
          </p:cNvPicPr>
          <p:nvPr/>
        </p:nvPicPr>
        <p:blipFill>
          <a:blip r:embed="rId5"/>
          <a:stretch>
            <a:fillRect/>
          </a:stretch>
        </p:blipFill>
        <p:spPr>
          <a:xfrm>
            <a:off x="632811" y="3006496"/>
            <a:ext cx="6637567" cy="3385159"/>
          </a:xfrm>
          <a:prstGeom prst="rect">
            <a:avLst/>
          </a:prstGeom>
        </p:spPr>
      </p:pic>
      <p:pic>
        <p:nvPicPr>
          <p:cNvPr id="6" name="Picture 5" descr="A pie chart with numbers and text&#10;&#10;AI-generated content may be incorrect.">
            <a:extLst>
              <a:ext uri="{FF2B5EF4-FFF2-40B4-BE49-F238E27FC236}">
                <a16:creationId xmlns:a16="http://schemas.microsoft.com/office/drawing/2014/main" id="{2AAB906E-04EA-7C7B-A190-FE56DEF36471}"/>
              </a:ext>
            </a:extLst>
          </p:cNvPr>
          <p:cNvPicPr>
            <a:picLocks noChangeAspect="1"/>
          </p:cNvPicPr>
          <p:nvPr/>
        </p:nvPicPr>
        <p:blipFill>
          <a:blip r:embed="rId6"/>
          <a:stretch>
            <a:fillRect/>
          </a:stretch>
        </p:blipFill>
        <p:spPr>
          <a:xfrm>
            <a:off x="7577148" y="1350103"/>
            <a:ext cx="2409298" cy="3312786"/>
          </a:xfrm>
          <a:prstGeom prst="rect">
            <a:avLst/>
          </a:prstGeom>
        </p:spPr>
      </p:pic>
      <p:pic>
        <p:nvPicPr>
          <p:cNvPr id="3" name="Picture 2" descr="A person in a head scarf holding a piece of paper&#10;&#10;AI-generated content may be incorrect.">
            <a:extLst>
              <a:ext uri="{FF2B5EF4-FFF2-40B4-BE49-F238E27FC236}">
                <a16:creationId xmlns:a16="http://schemas.microsoft.com/office/drawing/2014/main" id="{FB9D3DBA-374E-1138-EF06-36D9FF8F9813}"/>
              </a:ext>
            </a:extLst>
          </p:cNvPr>
          <p:cNvPicPr>
            <a:picLocks noChangeAspect="1"/>
          </p:cNvPicPr>
          <p:nvPr/>
        </p:nvPicPr>
        <p:blipFill>
          <a:blip r:embed="rId7"/>
          <a:stretch>
            <a:fillRect/>
          </a:stretch>
        </p:blipFill>
        <p:spPr>
          <a:xfrm>
            <a:off x="10241979" y="4054635"/>
            <a:ext cx="1648487" cy="2227687"/>
          </a:xfrm>
          <a:prstGeom prst="rect">
            <a:avLst/>
          </a:prstGeom>
        </p:spPr>
      </p:pic>
    </p:spTree>
    <p:extLst>
      <p:ext uri="{BB962C8B-B14F-4D97-AF65-F5344CB8AC3E}">
        <p14:creationId xmlns:p14="http://schemas.microsoft.com/office/powerpoint/2010/main" val="2469409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90DCFDC9-B344-571B-EBE5-9DFC938BFEC2}"/>
              </a:ext>
            </a:extLst>
          </p:cNvPr>
          <p:cNvPicPr>
            <a:picLocks noChangeAspect="1"/>
          </p:cNvPicPr>
          <p:nvPr/>
        </p:nvPicPr>
        <p:blipFill>
          <a:blip r:embed="rId2"/>
          <a:srcRect b="19"/>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1B05DFEF-9136-F106-1CC0-B2FAF18088A7}"/>
              </a:ext>
            </a:extLst>
          </p:cNvPr>
          <p:cNvPicPr>
            <a:picLocks noChangeAspect="1"/>
          </p:cNvPicPr>
          <p:nvPr/>
        </p:nvPicPr>
        <p:blipFill>
          <a:blip r:embed="rId3"/>
          <a:stretch>
            <a:fillRect/>
          </a:stretch>
        </p:blipFill>
        <p:spPr>
          <a:xfrm>
            <a:off x="1368929" y="643467"/>
            <a:ext cx="1629383" cy="2475653"/>
          </a:xfrm>
          <a:prstGeom prst="rect">
            <a:avLst/>
          </a:prstGeom>
        </p:spPr>
      </p:pic>
      <p:pic>
        <p:nvPicPr>
          <p:cNvPr id="9" name="Picture 8">
            <a:extLst>
              <a:ext uri="{FF2B5EF4-FFF2-40B4-BE49-F238E27FC236}">
                <a16:creationId xmlns:a16="http://schemas.microsoft.com/office/drawing/2014/main" id="{EBC317AB-01EB-E6D4-1AE8-E5456A7CCF6D}"/>
              </a:ext>
            </a:extLst>
          </p:cNvPr>
          <p:cNvPicPr>
            <a:picLocks noChangeAspect="1"/>
          </p:cNvPicPr>
          <p:nvPr/>
        </p:nvPicPr>
        <p:blipFill>
          <a:blip r:embed="rId4"/>
          <a:stretch>
            <a:fillRect/>
          </a:stretch>
        </p:blipFill>
        <p:spPr>
          <a:xfrm>
            <a:off x="9052600" y="650497"/>
            <a:ext cx="1774739" cy="2468623"/>
          </a:xfrm>
          <a:prstGeom prst="rect">
            <a:avLst/>
          </a:prstGeom>
        </p:spPr>
      </p:pic>
      <p:pic>
        <p:nvPicPr>
          <p:cNvPr id="11" name="Picture 10">
            <a:extLst>
              <a:ext uri="{FF2B5EF4-FFF2-40B4-BE49-F238E27FC236}">
                <a16:creationId xmlns:a16="http://schemas.microsoft.com/office/drawing/2014/main" id="{CE7ECF75-8416-B27B-3F54-FAC66E440753}"/>
              </a:ext>
            </a:extLst>
          </p:cNvPr>
          <p:cNvPicPr>
            <a:picLocks noChangeAspect="1"/>
          </p:cNvPicPr>
          <p:nvPr/>
        </p:nvPicPr>
        <p:blipFill>
          <a:blip r:embed="rId5"/>
          <a:stretch>
            <a:fillRect/>
          </a:stretch>
        </p:blipFill>
        <p:spPr>
          <a:xfrm>
            <a:off x="1401136" y="3748194"/>
            <a:ext cx="1547769" cy="2471631"/>
          </a:xfrm>
          <a:prstGeom prst="rect">
            <a:avLst/>
          </a:prstGeom>
        </p:spPr>
      </p:pic>
      <p:pic>
        <p:nvPicPr>
          <p:cNvPr id="7" name="Picture 6">
            <a:extLst>
              <a:ext uri="{FF2B5EF4-FFF2-40B4-BE49-F238E27FC236}">
                <a16:creationId xmlns:a16="http://schemas.microsoft.com/office/drawing/2014/main" id="{D8DDA98A-DA6C-6029-A324-61619046D067}"/>
              </a:ext>
            </a:extLst>
          </p:cNvPr>
          <p:cNvPicPr>
            <a:picLocks noChangeAspect="1"/>
          </p:cNvPicPr>
          <p:nvPr/>
        </p:nvPicPr>
        <p:blipFill>
          <a:blip r:embed="rId6"/>
          <a:stretch>
            <a:fillRect/>
          </a:stretch>
        </p:blipFill>
        <p:spPr>
          <a:xfrm>
            <a:off x="4381676" y="747679"/>
            <a:ext cx="3252903" cy="5376701"/>
          </a:xfrm>
          <a:prstGeom prst="rect">
            <a:avLst/>
          </a:prstGeom>
        </p:spPr>
      </p:pic>
      <p:pic>
        <p:nvPicPr>
          <p:cNvPr id="13" name="Picture 12">
            <a:extLst>
              <a:ext uri="{FF2B5EF4-FFF2-40B4-BE49-F238E27FC236}">
                <a16:creationId xmlns:a16="http://schemas.microsoft.com/office/drawing/2014/main" id="{32DBFEA0-EE53-7D44-3443-F676545E8C47}"/>
              </a:ext>
            </a:extLst>
          </p:cNvPr>
          <p:cNvPicPr>
            <a:picLocks noChangeAspect="1"/>
          </p:cNvPicPr>
          <p:nvPr/>
        </p:nvPicPr>
        <p:blipFill>
          <a:blip r:embed="rId7"/>
          <a:stretch>
            <a:fillRect/>
          </a:stretch>
        </p:blipFill>
        <p:spPr>
          <a:xfrm>
            <a:off x="8313518" y="4044183"/>
            <a:ext cx="3252903" cy="1886683"/>
          </a:xfrm>
          <a:prstGeom prst="rect">
            <a:avLst/>
          </a:prstGeom>
        </p:spPr>
      </p:pic>
    </p:spTree>
    <p:extLst>
      <p:ext uri="{BB962C8B-B14F-4D97-AF65-F5344CB8AC3E}">
        <p14:creationId xmlns:p14="http://schemas.microsoft.com/office/powerpoint/2010/main" val="427603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2D25-5090-B6EC-79D8-AE166880571C}"/>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4CAC89E-9F95-1CD7-6410-3AA08BBD9EE6}"/>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1C81FFCE-63B7-FA62-FB85-941D2A97A93F}"/>
              </a:ext>
            </a:extLst>
          </p:cNvPr>
          <p:cNvSpPr txBox="1"/>
          <p:nvPr/>
        </p:nvSpPr>
        <p:spPr>
          <a:xfrm>
            <a:off x="1799669" y="88366"/>
            <a:ext cx="10333704" cy="7535396"/>
          </a:xfrm>
          <a:prstGeom prst="rect">
            <a:avLst/>
          </a:prstGeom>
          <a:noFill/>
        </p:spPr>
        <p:txBody>
          <a:bodyPr wrap="square" lIns="91440" tIns="45720" rIns="91440" bIns="45720" anchor="t">
            <a:spAutoFit/>
          </a:bodyPr>
          <a:lstStyle/>
          <a:p>
            <a:pPr algn="ctr" defTabSz="914400">
              <a:defRPr/>
            </a:pPr>
            <a:endParaRPr lang="en-US" sz="2400" b="1" dirty="0">
              <a:solidFill>
                <a:schemeClr val="bg1">
                  <a:lumMod val="50000"/>
                </a:schemeClr>
              </a:solidFill>
              <a:latin typeface="Montserrat "/>
            </a:endParaRPr>
          </a:p>
          <a:p>
            <a:pPr algn="l">
              <a:lnSpc>
                <a:spcPts val="1875"/>
              </a:lnSpc>
              <a:spcAft>
                <a:spcPts val="1562"/>
              </a:spcAft>
              <a:buNone/>
            </a:pPr>
            <a:endParaRPr lang="en-GB" b="1" i="0" dirty="0">
              <a:solidFill>
                <a:schemeClr val="bg1">
                  <a:lumMod val="50000"/>
                </a:schemeClr>
              </a:solidFill>
              <a:effectLst/>
              <a:latin typeface="Monserrat"/>
            </a:endParaRPr>
          </a:p>
          <a:p>
            <a:pPr algn="l">
              <a:spcAft>
                <a:spcPts val="1562"/>
              </a:spcAft>
              <a:buNone/>
            </a:pPr>
            <a:r>
              <a:rPr lang="en-GB" sz="3200" b="1"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Panellists:</a:t>
            </a:r>
          </a:p>
          <a:p>
            <a:pPr marL="342900" indent="-342900" algn="l">
              <a:lnSpc>
                <a:spcPct val="200000"/>
              </a:lnSpc>
              <a:spcAft>
                <a:spcPts val="1562"/>
              </a:spcAft>
              <a:buFont typeface="Arial" panose="020B0604020202020204" pitchFamily="34" charset="0"/>
              <a:buChar char="•"/>
            </a:pPr>
            <a:r>
              <a:rPr lang="en-GB" sz="21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Graham Edwards, Chief Executive Officer at Wales &amp; West Utilities</a:t>
            </a:r>
          </a:p>
          <a:p>
            <a:pPr marL="342900" indent="-342900" algn="l">
              <a:lnSpc>
                <a:spcPct val="200000"/>
              </a:lnSpc>
              <a:spcAft>
                <a:spcPts val="1562"/>
              </a:spcAft>
              <a:buFont typeface="Arial" panose="020B0604020202020204" pitchFamily="34" charset="0"/>
              <a:buChar char="•"/>
            </a:pPr>
            <a:r>
              <a:rPr lang="en-GB" sz="21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Jo Robinson, Director of Client Services at Equity Energies</a:t>
            </a:r>
          </a:p>
          <a:p>
            <a:pPr marL="342900" indent="-342900" algn="l">
              <a:lnSpc>
                <a:spcPct val="200000"/>
              </a:lnSpc>
              <a:spcAft>
                <a:spcPts val="1562"/>
              </a:spcAft>
              <a:buFont typeface="Arial" panose="020B0604020202020204" pitchFamily="34" charset="0"/>
              <a:buChar char="•"/>
            </a:pPr>
            <a:r>
              <a:rPr lang="en-GB" sz="21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Katie Spackman, Deputy Director of CBI Wales</a:t>
            </a:r>
          </a:p>
          <a:p>
            <a:pPr marL="342900" indent="-342900" algn="l">
              <a:lnSpc>
                <a:spcPct val="200000"/>
              </a:lnSpc>
              <a:spcAft>
                <a:spcPts val="1562"/>
              </a:spcAft>
              <a:buFont typeface="Arial" panose="020B0604020202020204" pitchFamily="34" charset="0"/>
              <a:buChar char="•"/>
            </a:pPr>
            <a:r>
              <a:rPr lang="en-US" sz="21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Stephane Puddy, Talent Partner &amp; Inclusivity Lead at </a:t>
            </a:r>
            <a:r>
              <a:rPr lang="en-US" sz="2100" i="0" dirty="0" err="1">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Dwr</a:t>
            </a:r>
            <a:r>
              <a:rPr lang="en-US" sz="21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Cymru Welsh Water</a:t>
            </a:r>
            <a:endParaRPr lang="en-GB" sz="21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200000"/>
              </a:lnSpc>
              <a:spcAft>
                <a:spcPts val="1562"/>
              </a:spcAft>
              <a:buFont typeface="Arial" panose="020B0604020202020204" pitchFamily="34" charset="0"/>
              <a:buChar char="•"/>
            </a:pPr>
            <a:endParaRPr lang="en-GB" b="1" i="0" dirty="0">
              <a:solidFill>
                <a:schemeClr val="bg1">
                  <a:lumMod val="50000"/>
                </a:schemeClr>
              </a:solidFill>
              <a:effectLst/>
              <a:latin typeface="Montserrat "/>
            </a:endParaRPr>
          </a:p>
          <a:p>
            <a:pPr algn="l">
              <a:lnSpc>
                <a:spcPct val="200000"/>
              </a:lnSpc>
              <a:spcAft>
                <a:spcPts val="1562"/>
              </a:spcAft>
              <a:buNone/>
            </a:pPr>
            <a:endParaRPr lang="en-GB" sz="2400" b="1" i="0" dirty="0">
              <a:solidFill>
                <a:schemeClr val="bg1">
                  <a:lumMod val="50000"/>
                </a:schemeClr>
              </a:solidFill>
              <a:effectLst/>
              <a:latin typeface="Roboto" panose="02000000000000000000" pitchFamily="2" charset="0"/>
            </a:endParaRPr>
          </a:p>
          <a:p>
            <a:pPr algn="l">
              <a:lnSpc>
                <a:spcPts val="1875"/>
              </a:lnSpc>
              <a:spcAft>
                <a:spcPts val="1562"/>
              </a:spcAft>
              <a:buNone/>
            </a:pPr>
            <a:endParaRPr lang="en-GB" sz="2400" b="0" i="0" dirty="0">
              <a:solidFill>
                <a:schemeClr val="bg1">
                  <a:lumMod val="50000"/>
                </a:schemeClr>
              </a:solidFill>
              <a:effectLst/>
              <a:latin typeface="Roboto" panose="02000000000000000000" pitchFamily="2" charset="0"/>
            </a:endParaRPr>
          </a:p>
          <a:p>
            <a:pPr algn="ctr" defTabSz="914400">
              <a:defRP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AF739044-C725-A05A-38F1-D5FA9D7C555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D550F92B-E3FD-AF97-FA06-DD01B2FD3449}"/>
              </a:ext>
            </a:extLst>
          </p:cNvPr>
          <p:cNvPicPr>
            <a:picLocks noChangeAspect="1"/>
          </p:cNvPicPr>
          <p:nvPr/>
        </p:nvPicPr>
        <p:blipFill>
          <a:blip r:embed="rId4"/>
          <a:stretch>
            <a:fillRect/>
          </a:stretch>
        </p:blipFill>
        <p:spPr>
          <a:xfrm>
            <a:off x="-156862" y="5437509"/>
            <a:ext cx="2152075" cy="1420491"/>
          </a:xfrm>
          <a:prstGeom prst="rect">
            <a:avLst/>
          </a:prstGeom>
        </p:spPr>
      </p:pic>
      <p:pic>
        <p:nvPicPr>
          <p:cNvPr id="2" name="Picture 1">
            <a:extLst>
              <a:ext uri="{FF2B5EF4-FFF2-40B4-BE49-F238E27FC236}">
                <a16:creationId xmlns:a16="http://schemas.microsoft.com/office/drawing/2014/main" id="{82D91E64-B105-6745-F23A-C2DA30EE7AA1}"/>
              </a:ext>
            </a:extLst>
          </p:cNvPr>
          <p:cNvPicPr>
            <a:picLocks noChangeAspect="1"/>
          </p:cNvPicPr>
          <p:nvPr/>
        </p:nvPicPr>
        <p:blipFill>
          <a:blip r:embed="rId5"/>
          <a:stretch>
            <a:fillRect/>
          </a:stretch>
        </p:blipFill>
        <p:spPr>
          <a:xfrm>
            <a:off x="-215489" y="-88365"/>
            <a:ext cx="1944793" cy="1944793"/>
          </a:xfrm>
          <a:prstGeom prst="rect">
            <a:avLst/>
          </a:prstGeom>
        </p:spPr>
      </p:pic>
      <p:pic>
        <p:nvPicPr>
          <p:cNvPr id="8" name="Picture 7">
            <a:extLst>
              <a:ext uri="{FF2B5EF4-FFF2-40B4-BE49-F238E27FC236}">
                <a16:creationId xmlns:a16="http://schemas.microsoft.com/office/drawing/2014/main" id="{BE3AC360-28F0-3D3B-A1AB-771E4B915F6F}"/>
              </a:ext>
            </a:extLst>
          </p:cNvPr>
          <p:cNvPicPr>
            <a:picLocks noChangeAspect="1"/>
          </p:cNvPicPr>
          <p:nvPr/>
        </p:nvPicPr>
        <p:blipFill>
          <a:blip r:embed="rId5"/>
          <a:stretch>
            <a:fillRect/>
          </a:stretch>
        </p:blipFill>
        <p:spPr>
          <a:xfrm>
            <a:off x="10247207" y="4913207"/>
            <a:ext cx="1944793" cy="1944793"/>
          </a:xfrm>
          <a:prstGeom prst="rect">
            <a:avLst/>
          </a:prstGeom>
        </p:spPr>
      </p:pic>
    </p:spTree>
    <p:extLst>
      <p:ext uri="{BB962C8B-B14F-4D97-AF65-F5344CB8AC3E}">
        <p14:creationId xmlns:p14="http://schemas.microsoft.com/office/powerpoint/2010/main" val="3302361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321A-6EB0-B977-CB68-46962B14FB74}"/>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B1111A2E-CECC-818D-8DDA-F70DE9EEF7B7}"/>
              </a:ext>
            </a:extLst>
          </p:cNvPr>
          <p:cNvPicPr>
            <a:picLocks noChangeAspect="1"/>
          </p:cNvPicPr>
          <p:nvPr/>
        </p:nvPicPr>
        <p:blipFill>
          <a:blip r:embed="rId3"/>
          <a:srcRect b="19"/>
          <a:stretch/>
        </p:blipFill>
        <p:spPr>
          <a:xfrm>
            <a:off x="0" y="0"/>
            <a:ext cx="12191980" cy="6856718"/>
          </a:xfrm>
          <a:prstGeom prst="rect">
            <a:avLst/>
          </a:prstGeom>
        </p:spPr>
      </p:pic>
      <p:sp>
        <p:nvSpPr>
          <p:cNvPr id="6" name="TextBox 5">
            <a:extLst>
              <a:ext uri="{FF2B5EF4-FFF2-40B4-BE49-F238E27FC236}">
                <a16:creationId xmlns:a16="http://schemas.microsoft.com/office/drawing/2014/main" id="{565B1787-3BCB-57B1-D0FE-869E8FDEAC38}"/>
              </a:ext>
            </a:extLst>
          </p:cNvPr>
          <p:cNvSpPr txBox="1"/>
          <p:nvPr/>
        </p:nvSpPr>
        <p:spPr>
          <a:xfrm>
            <a:off x="257501" y="999153"/>
            <a:ext cx="6155046"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t>We do value your feedback as they help shape future events</a:t>
            </a:r>
          </a:p>
        </p:txBody>
      </p:sp>
      <p:sp>
        <p:nvSpPr>
          <p:cNvPr id="4" name="TextBox 3">
            <a:extLst>
              <a:ext uri="{FF2B5EF4-FFF2-40B4-BE49-F238E27FC236}">
                <a16:creationId xmlns:a16="http://schemas.microsoft.com/office/drawing/2014/main" id="{3430E768-B5C5-BABF-E12F-AF9DDBEE7412}"/>
              </a:ext>
            </a:extLst>
          </p:cNvPr>
          <p:cNvSpPr txBox="1"/>
          <p:nvPr/>
        </p:nvSpPr>
        <p:spPr>
          <a:xfrm>
            <a:off x="7314217" y="1615440"/>
            <a:ext cx="3830320" cy="3342640"/>
          </a:xfrm>
          <a:prstGeom prst="rect">
            <a:avLst/>
          </a:prstGeom>
          <a:noFill/>
        </p:spPr>
        <p:txBody>
          <a:bodyPr wrap="square" rtlCol="0">
            <a:spAutoFit/>
          </a:bodyPr>
          <a:lstStyle/>
          <a:p>
            <a:endParaRPr lang="en-GB" dirty="0"/>
          </a:p>
        </p:txBody>
      </p:sp>
      <p:pic>
        <p:nvPicPr>
          <p:cNvPr id="5" name="Picture 4">
            <a:extLst>
              <a:ext uri="{FF2B5EF4-FFF2-40B4-BE49-F238E27FC236}">
                <a16:creationId xmlns:a16="http://schemas.microsoft.com/office/drawing/2014/main" id="{24D65BD1-DC6F-D249-0DCC-187E96001C93}"/>
              </a:ext>
            </a:extLst>
          </p:cNvPr>
          <p:cNvPicPr>
            <a:picLocks noChangeAspect="1"/>
          </p:cNvPicPr>
          <p:nvPr/>
        </p:nvPicPr>
        <p:blipFill>
          <a:blip r:embed="rId4"/>
          <a:stretch>
            <a:fillRect/>
          </a:stretch>
        </p:blipFill>
        <p:spPr>
          <a:xfrm>
            <a:off x="7311295" y="1939031"/>
            <a:ext cx="3594031" cy="3675187"/>
          </a:xfrm>
          <a:prstGeom prst="rect">
            <a:avLst/>
          </a:prstGeom>
        </p:spPr>
      </p:pic>
    </p:spTree>
    <p:extLst>
      <p:ext uri="{BB962C8B-B14F-4D97-AF65-F5344CB8AC3E}">
        <p14:creationId xmlns:p14="http://schemas.microsoft.com/office/powerpoint/2010/main" val="5973908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E3C30-F38F-DBFB-52B2-6F7E8E5E1D47}"/>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BB61E031-D787-8A92-559D-800C9BB7B930}"/>
              </a:ext>
            </a:extLst>
          </p:cNvPr>
          <p:cNvPicPr>
            <a:picLocks noChangeAspect="1"/>
          </p:cNvPicPr>
          <p:nvPr/>
        </p:nvPicPr>
        <p:blipFill>
          <a:blip r:embed="rId3"/>
          <a:srcRect b="19"/>
          <a:stretch/>
        </p:blipFill>
        <p:spPr>
          <a:xfrm>
            <a:off x="0" y="22726"/>
            <a:ext cx="12191980" cy="6856718"/>
          </a:xfrm>
          <a:prstGeom prst="rect">
            <a:avLst/>
          </a:prstGeom>
        </p:spPr>
      </p:pic>
      <p:sp>
        <p:nvSpPr>
          <p:cNvPr id="6" name="TextBox 5">
            <a:extLst>
              <a:ext uri="{FF2B5EF4-FFF2-40B4-BE49-F238E27FC236}">
                <a16:creationId xmlns:a16="http://schemas.microsoft.com/office/drawing/2014/main" id="{8B1165F5-388F-C65E-5A37-0F1CD29AA822}"/>
              </a:ext>
            </a:extLst>
          </p:cNvPr>
          <p:cNvSpPr txBox="1"/>
          <p:nvPr/>
        </p:nvSpPr>
        <p:spPr>
          <a:xfrm>
            <a:off x="1771854" y="2019655"/>
            <a:ext cx="8802811" cy="7171194"/>
          </a:xfrm>
          <a:prstGeom prst="rect">
            <a:avLst/>
          </a:prstGeom>
          <a:noFill/>
        </p:spPr>
        <p:txBody>
          <a:bodyPr wrap="square" lIns="91440" tIns="45720" rIns="91440" bIns="45720" rtlCol="0" anchor="t">
            <a:spAutoFit/>
          </a:bodyPr>
          <a:lstStyle/>
          <a:p>
            <a:pPr algn="ctr" defTabSz="914400">
              <a:defRPr/>
            </a:pPr>
            <a:r>
              <a:rPr kumimoji="0" lang="en-GB" sz="4400" b="1" i="0" u="none" strike="noStrike" kern="1200" cap="none" spc="0" normalizeH="0" baseline="0" noProof="0" dirty="0">
                <a:ln>
                  <a:noFill/>
                </a:ln>
                <a:solidFill>
                  <a:schemeClr val="bg1">
                    <a:lumMod val="50000"/>
                  </a:schemeClr>
                </a:solidFill>
                <a:effectLst/>
                <a:uLnTx/>
                <a:uFillTx/>
                <a:latin typeface="Montserrat"/>
              </a:rPr>
              <a:t>Thank you to </a:t>
            </a:r>
            <a:r>
              <a:rPr lang="en-GB" sz="4400" b="1" dirty="0">
                <a:solidFill>
                  <a:schemeClr val="bg1">
                    <a:lumMod val="50000"/>
                  </a:schemeClr>
                </a:solidFill>
                <a:latin typeface="Montserrat"/>
              </a:rPr>
              <a:t>our panellists, Wales &amp; West Utilities - our generous hosts - and all</a:t>
            </a:r>
            <a:r>
              <a:rPr kumimoji="0" lang="en-GB" sz="4400" b="1" i="0" u="none" strike="noStrike" kern="1200" cap="none" spc="0" normalizeH="0" baseline="0" noProof="0" dirty="0">
                <a:ln>
                  <a:noFill/>
                </a:ln>
                <a:solidFill>
                  <a:schemeClr val="bg1">
                    <a:lumMod val="50000"/>
                  </a:schemeClr>
                </a:solidFill>
                <a:effectLst/>
                <a:uLnTx/>
                <a:uFillTx/>
                <a:latin typeface="Montserrat"/>
              </a:rPr>
              <a:t> WUN’s partners for their ongoing support</a:t>
            </a:r>
            <a:endParaRPr kumimoji="0" lang="en-GB" sz="5600" b="1" i="0" u="none" strike="noStrike" kern="1200" cap="none" spc="0" normalizeH="0" baseline="0" noProof="0" dirty="0">
              <a:ln>
                <a:noFill/>
              </a:ln>
              <a:solidFill>
                <a:schemeClr val="bg1">
                  <a:lumMod val="50000"/>
                </a:schemeClr>
              </a:solidFill>
              <a:effectLst/>
              <a:uLnTx/>
              <a:uFillTx/>
              <a:latin typeface="Montserra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6000" b="1" dirty="0">
              <a:solidFill>
                <a:schemeClr val="bg1">
                  <a:lumMod val="50000"/>
                </a:schemeClr>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pic>
        <p:nvPicPr>
          <p:cNvPr id="2" name="Picture 1">
            <a:extLst>
              <a:ext uri="{FF2B5EF4-FFF2-40B4-BE49-F238E27FC236}">
                <a16:creationId xmlns:a16="http://schemas.microsoft.com/office/drawing/2014/main" id="{C9E4AB99-F049-EFD2-CB79-0FEF9C777F43}"/>
              </a:ext>
            </a:extLst>
          </p:cNvPr>
          <p:cNvPicPr>
            <a:picLocks noChangeAspect="1"/>
          </p:cNvPicPr>
          <p:nvPr/>
        </p:nvPicPr>
        <p:blipFill>
          <a:blip r:embed="rId4"/>
          <a:stretch>
            <a:fillRect/>
          </a:stretch>
        </p:blipFill>
        <p:spPr>
          <a:xfrm>
            <a:off x="0" y="0"/>
            <a:ext cx="1944793" cy="1944793"/>
          </a:xfrm>
          <a:prstGeom prst="rect">
            <a:avLst/>
          </a:prstGeom>
        </p:spPr>
      </p:pic>
      <p:pic>
        <p:nvPicPr>
          <p:cNvPr id="5" name="Picture 4">
            <a:extLst>
              <a:ext uri="{FF2B5EF4-FFF2-40B4-BE49-F238E27FC236}">
                <a16:creationId xmlns:a16="http://schemas.microsoft.com/office/drawing/2014/main" id="{2070842F-F317-F242-EB26-1BF100FFD2A3}"/>
              </a:ext>
            </a:extLst>
          </p:cNvPr>
          <p:cNvPicPr>
            <a:picLocks noChangeAspect="1"/>
          </p:cNvPicPr>
          <p:nvPr/>
        </p:nvPicPr>
        <p:blipFill>
          <a:blip r:embed="rId4"/>
          <a:stretch>
            <a:fillRect/>
          </a:stretch>
        </p:blipFill>
        <p:spPr>
          <a:xfrm>
            <a:off x="10247187" y="4957377"/>
            <a:ext cx="1944793" cy="1944793"/>
          </a:xfrm>
          <a:prstGeom prst="rect">
            <a:avLst/>
          </a:prstGeom>
        </p:spPr>
      </p:pic>
    </p:spTree>
    <p:extLst>
      <p:ext uri="{BB962C8B-B14F-4D97-AF65-F5344CB8AC3E}">
        <p14:creationId xmlns:p14="http://schemas.microsoft.com/office/powerpoint/2010/main" val="40918497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404759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7E90C5AB-ECA8-EECC-1250-FC592ED7CA8A}"/>
              </a:ext>
            </a:extLst>
          </p:cNvPr>
          <p:cNvPicPr>
            <a:picLocks noChangeAspect="1"/>
          </p:cNvPicPr>
          <p:nvPr/>
        </p:nvPicPr>
        <p:blipFill>
          <a:blip r:embed="rId3"/>
          <a:srcRect b="19"/>
          <a:stretch/>
        </p:blipFill>
        <p:spPr>
          <a:xfrm>
            <a:off x="0" y="0"/>
            <a:ext cx="12191980" cy="6856718"/>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270467" y="464953"/>
            <a:ext cx="945156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to receive the next WUN newsletter</a:t>
            </a:r>
          </a:p>
        </p:txBody>
      </p:sp>
      <p:sp>
        <p:nvSpPr>
          <p:cNvPr id="7" name="TextBox 6">
            <a:extLst>
              <a:ext uri="{FF2B5EF4-FFF2-40B4-BE49-F238E27FC236}">
                <a16:creationId xmlns:a16="http://schemas.microsoft.com/office/drawing/2014/main" id="{D1293841-DE3F-4A7A-8FD4-EDF069A54AB2}"/>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a:ln>
                  <a:noFill/>
                </a:ln>
                <a:solidFill>
                  <a:schemeClr val="bg1">
                    <a:lumMod val="50000"/>
                  </a:schemeClr>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9ACC32B8-DF8B-86F1-E299-F31E5ACD92DA}"/>
              </a:ext>
            </a:extLst>
          </p:cNvPr>
          <p:cNvPicPr>
            <a:picLocks noChangeAspect="1"/>
          </p:cNvPicPr>
          <p:nvPr/>
        </p:nvPicPr>
        <p:blipFill>
          <a:blip r:embed="rId4"/>
          <a:stretch>
            <a:fillRect/>
          </a:stretch>
        </p:blipFill>
        <p:spPr>
          <a:xfrm>
            <a:off x="8241239" y="4250605"/>
            <a:ext cx="3950741" cy="2607395"/>
          </a:xfrm>
          <a:prstGeom prst="rect">
            <a:avLst/>
          </a:prstGeom>
        </p:spPr>
      </p:pic>
    </p:spTree>
    <p:extLst>
      <p:ext uri="{BB962C8B-B14F-4D97-AF65-F5344CB8AC3E}">
        <p14:creationId xmlns:p14="http://schemas.microsoft.com/office/powerpoint/2010/main" val="1832958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763EA-CA86-E617-7FE7-0DE9ABA0EC20}"/>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15A4A523-EA71-56A1-59C1-58FAEF35ADDC}"/>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573C663C-5AAD-041E-2905-D5C8DFACA734}"/>
              </a:ext>
            </a:extLst>
          </p:cNvPr>
          <p:cNvSpPr txBox="1"/>
          <p:nvPr/>
        </p:nvSpPr>
        <p:spPr>
          <a:xfrm>
            <a:off x="919022" y="752067"/>
            <a:ext cx="10850191" cy="542456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Sarah Hopkins, WUN Director, Pathways People Solutions</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Sarah is an experienced senior HR professional with 25 years’ experience, operating at Executive level at Wales &amp; West Utilities for 13 years. She has subsequently set up her own consulting company, Pathways People Solutions, supporting clients to evolve their people and culture strategy, create leadership and management </a:t>
            </a:r>
            <a:r>
              <a:rPr kumimoji="0" lang="en-US" sz="1800" b="0" i="0" u="none" strike="noStrike" kern="1200" cap="none" spc="0" normalizeH="0" baseline="0" noProof="0" dirty="0" err="1">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programmes</a:t>
            </a: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and deliver senior level coaching.</a:t>
            </a: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Sarah has a passion for culture transformation and has launched The Culture Kit to help </a:t>
            </a:r>
            <a:r>
              <a:rPr kumimoji="0" lang="en-US" sz="1800" b="0" i="0" u="none" strike="noStrike" kern="1200" cap="none" spc="0" normalizeH="0" baseline="0" noProof="0" dirty="0" err="1">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organisations</a:t>
            </a: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to create and nurture workplace cultures by blending proven expertise in Human Resources, colleague engagement and brand development.</a:t>
            </a: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She has been on the board of WUN since 2023 and has helped to create the bespoke WUN Drive and Thrive development </a:t>
            </a:r>
            <a:r>
              <a:rPr kumimoji="0" lang="en-US" sz="1800" b="0" i="0" u="none" strike="noStrike" kern="1200" cap="none" spc="0" normalizeH="0" baseline="0" noProof="0" dirty="0" err="1">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programmes</a:t>
            </a: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for female line manages and senior leaders.</a:t>
            </a: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Sarah has a degree in Business Management, a Masters in HRM and is a Chartered Fellow of the      	Chartered Institute of Personnel &amp; Development. She is a qualified coach and is a Trustee 	Director of National Energy Action and Cardiff Rugby Community Foundation.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lumMod val="50000"/>
                </a:srgbClr>
              </a:solidFill>
              <a:effectLst/>
              <a:uLnTx/>
              <a:uFillTx/>
              <a:latin typeface="Montserrat" panose="00000500000000000000" pitchFamily="2" charset="0"/>
              <a:ea typeface="+mn-ea"/>
              <a:cs typeface="+mn-cs"/>
            </a:endParaRPr>
          </a:p>
        </p:txBody>
      </p:sp>
      <p:sp>
        <p:nvSpPr>
          <p:cNvPr id="3" name="Rectangle 1">
            <a:extLst>
              <a:ext uri="{FF2B5EF4-FFF2-40B4-BE49-F238E27FC236}">
                <a16:creationId xmlns:a16="http://schemas.microsoft.com/office/drawing/2014/main" id="{5DB5C37A-BE96-858F-91DD-B1D9857996D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F9BB39A8-B6FD-BE5E-11A6-243745A24FDE}"/>
              </a:ext>
            </a:extLst>
          </p:cNvPr>
          <p:cNvPicPr>
            <a:picLocks noChangeAspect="1"/>
          </p:cNvPicPr>
          <p:nvPr/>
        </p:nvPicPr>
        <p:blipFill>
          <a:blip r:embed="rId4"/>
          <a:stretch>
            <a:fillRect/>
          </a:stretch>
        </p:blipFill>
        <p:spPr>
          <a:xfrm>
            <a:off x="-156862" y="-88365"/>
            <a:ext cx="1690694" cy="1690694"/>
          </a:xfrm>
          <a:prstGeom prst="rect">
            <a:avLst/>
          </a:prstGeom>
        </p:spPr>
      </p:pic>
      <p:pic>
        <p:nvPicPr>
          <p:cNvPr id="5" name="Picture 4">
            <a:extLst>
              <a:ext uri="{FF2B5EF4-FFF2-40B4-BE49-F238E27FC236}">
                <a16:creationId xmlns:a16="http://schemas.microsoft.com/office/drawing/2014/main" id="{D241E349-D618-986F-4FA9-25C17956BF68}"/>
              </a:ext>
            </a:extLst>
          </p:cNvPr>
          <p:cNvPicPr>
            <a:picLocks noChangeAspect="1"/>
          </p:cNvPicPr>
          <p:nvPr/>
        </p:nvPicPr>
        <p:blipFill>
          <a:blip r:embed="rId5"/>
          <a:stretch>
            <a:fillRect/>
          </a:stretch>
        </p:blipFill>
        <p:spPr>
          <a:xfrm>
            <a:off x="-156862" y="5247803"/>
            <a:ext cx="1607574" cy="1607574"/>
          </a:xfrm>
          <a:prstGeom prst="rect">
            <a:avLst/>
          </a:prstGeom>
        </p:spPr>
      </p:pic>
    </p:spTree>
    <p:extLst>
      <p:ext uri="{BB962C8B-B14F-4D97-AF65-F5344CB8AC3E}">
        <p14:creationId xmlns:p14="http://schemas.microsoft.com/office/powerpoint/2010/main" val="12922941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B27-B9F6-E3A1-8683-584EBA219476}"/>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27E7459-6D4E-255C-AB03-DB6D7BF6A3D2}"/>
              </a:ext>
            </a:extLst>
          </p:cNvPr>
          <p:cNvPicPr>
            <a:picLocks noChangeAspect="1"/>
          </p:cNvPicPr>
          <p:nvPr/>
        </p:nvPicPr>
        <p:blipFill>
          <a:blip r:embed="rId3"/>
          <a:srcRect b="19"/>
          <a:stretch/>
        </p:blipFill>
        <p:spPr>
          <a:xfrm>
            <a:off x="-19373" y="12487"/>
            <a:ext cx="12191980" cy="6856718"/>
          </a:xfrm>
          <a:prstGeom prst="rect">
            <a:avLst/>
          </a:prstGeom>
        </p:spPr>
      </p:pic>
      <p:sp>
        <p:nvSpPr>
          <p:cNvPr id="18" name="TextBox 17">
            <a:extLst>
              <a:ext uri="{FF2B5EF4-FFF2-40B4-BE49-F238E27FC236}">
                <a16:creationId xmlns:a16="http://schemas.microsoft.com/office/drawing/2014/main" id="{1A7BB60F-6777-0157-E668-9776A904308A}"/>
              </a:ext>
            </a:extLst>
          </p:cNvPr>
          <p:cNvSpPr txBox="1"/>
          <p:nvPr/>
        </p:nvSpPr>
        <p:spPr>
          <a:xfrm>
            <a:off x="869618" y="1815435"/>
            <a:ext cx="10413999" cy="2739211"/>
          </a:xfrm>
          <a:prstGeom prst="rect">
            <a:avLst/>
          </a:prstGeom>
          <a:noFill/>
        </p:spPr>
        <p:txBody>
          <a:bodyPr wrap="square" lIns="91440" tIns="45720" rIns="91440" bIns="45720" anchor="t">
            <a:spAutoFit/>
          </a:bodyPr>
          <a:lstStyle/>
          <a:p>
            <a:pPr algn="ctr" defTabSz="914400">
              <a:defRPr/>
            </a:pPr>
            <a:r>
              <a:rPr lang="en-GB" sz="3600" b="1" dirty="0">
                <a:solidFill>
                  <a:schemeClr val="bg1">
                    <a:lumMod val="50000"/>
                  </a:schemeClr>
                </a:solidFill>
                <a:latin typeface="Monserrat"/>
              </a:rPr>
              <a:t>Welcome</a:t>
            </a:r>
          </a:p>
          <a:p>
            <a:pPr algn="ctr" defTabSz="914400">
              <a:defRPr/>
            </a:pPr>
            <a:endParaRPr lang="en-GB" sz="2400" b="1" dirty="0">
              <a:solidFill>
                <a:schemeClr val="bg1">
                  <a:lumMod val="50000"/>
                </a:schemeClr>
              </a:solidFill>
              <a:latin typeface="Monserrat"/>
            </a:endParaRPr>
          </a:p>
          <a:p>
            <a:pPr algn="ctr" defTabSz="914400">
              <a:defRPr/>
            </a:pPr>
            <a:r>
              <a:rPr lang="en-US" sz="3600" b="1" i="0" dirty="0">
                <a:solidFill>
                  <a:schemeClr val="bg1">
                    <a:lumMod val="50000"/>
                  </a:schemeClr>
                </a:solidFill>
                <a:effectLst/>
                <a:latin typeface="Monserrat"/>
              </a:rPr>
              <a:t>Championing Change: </a:t>
            </a:r>
          </a:p>
          <a:p>
            <a:pPr algn="ctr" defTabSz="914400">
              <a:defRPr/>
            </a:pPr>
            <a:r>
              <a:rPr lang="en-US" sz="3600" b="1" i="0" dirty="0">
                <a:solidFill>
                  <a:schemeClr val="bg1">
                    <a:lumMod val="50000"/>
                  </a:schemeClr>
                </a:solidFill>
                <a:effectLst/>
                <a:latin typeface="Monserrat"/>
              </a:rPr>
              <a:t>Creating Better Workplaces for Women in Utilities</a:t>
            </a:r>
          </a:p>
          <a:p>
            <a:pPr algn="ctr" defTabSz="914400">
              <a:defRPr/>
            </a:pPr>
            <a:endParaRPr lang="en-GB" sz="36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EF6E0B04-B63A-0F4B-9F1A-51B0EB76A4B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2BD2D0A1-9A30-C51C-FC9D-6209C7F71991}"/>
              </a:ext>
            </a:extLst>
          </p:cNvPr>
          <p:cNvPicPr>
            <a:picLocks noChangeAspect="1"/>
          </p:cNvPicPr>
          <p:nvPr/>
        </p:nvPicPr>
        <p:blipFill>
          <a:blip r:embed="rId4"/>
          <a:stretch>
            <a:fillRect/>
          </a:stretch>
        </p:blipFill>
        <p:spPr>
          <a:xfrm>
            <a:off x="-37565" y="5454598"/>
            <a:ext cx="2154447" cy="1421826"/>
          </a:xfrm>
          <a:prstGeom prst="rect">
            <a:avLst/>
          </a:prstGeom>
        </p:spPr>
      </p:pic>
      <p:pic>
        <p:nvPicPr>
          <p:cNvPr id="6" name="Picture 5" descr="A poster for a company&#10;&#10;AI-generated content may be incorrect.">
            <a:extLst>
              <a:ext uri="{FF2B5EF4-FFF2-40B4-BE49-F238E27FC236}">
                <a16:creationId xmlns:a16="http://schemas.microsoft.com/office/drawing/2014/main" id="{14820202-3DEE-D583-267F-A9FC1F5FE85F}"/>
              </a:ext>
            </a:extLst>
          </p:cNvPr>
          <p:cNvPicPr>
            <a:picLocks noChangeAspect="1"/>
          </p:cNvPicPr>
          <p:nvPr/>
        </p:nvPicPr>
        <p:blipFill>
          <a:blip r:embed="rId5"/>
          <a:stretch>
            <a:fillRect/>
          </a:stretch>
        </p:blipFill>
        <p:spPr>
          <a:xfrm>
            <a:off x="-38766" y="0"/>
            <a:ext cx="1946224" cy="1946224"/>
          </a:xfrm>
          <a:prstGeom prst="rect">
            <a:avLst/>
          </a:prstGeom>
        </p:spPr>
      </p:pic>
      <p:pic>
        <p:nvPicPr>
          <p:cNvPr id="7" name="Picture 6">
            <a:extLst>
              <a:ext uri="{FF2B5EF4-FFF2-40B4-BE49-F238E27FC236}">
                <a16:creationId xmlns:a16="http://schemas.microsoft.com/office/drawing/2014/main" id="{9EF9C802-3764-20DA-30D5-FF97B0386F5D}"/>
              </a:ext>
            </a:extLst>
          </p:cNvPr>
          <p:cNvPicPr>
            <a:picLocks noChangeAspect="1"/>
          </p:cNvPicPr>
          <p:nvPr/>
        </p:nvPicPr>
        <p:blipFill>
          <a:blip r:embed="rId6"/>
          <a:stretch>
            <a:fillRect/>
          </a:stretch>
        </p:blipFill>
        <p:spPr>
          <a:xfrm>
            <a:off x="10247207" y="5012990"/>
            <a:ext cx="1944793" cy="1944793"/>
          </a:xfrm>
          <a:prstGeom prst="rect">
            <a:avLst/>
          </a:prstGeom>
        </p:spPr>
      </p:pic>
    </p:spTree>
    <p:extLst>
      <p:ext uri="{BB962C8B-B14F-4D97-AF65-F5344CB8AC3E}">
        <p14:creationId xmlns:p14="http://schemas.microsoft.com/office/powerpoint/2010/main" val="28586829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8187B-51F3-BC40-A11E-734775FA5D93}"/>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109B1AF7-6169-4EE3-B1CA-1B94E44B9660}"/>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E555D3A1-C71A-0DA9-39BE-A612EB587BA8}"/>
              </a:ext>
            </a:extLst>
          </p:cNvPr>
          <p:cNvSpPr txBox="1"/>
          <p:nvPr/>
        </p:nvSpPr>
        <p:spPr>
          <a:xfrm>
            <a:off x="919022" y="752067"/>
            <a:ext cx="10850191" cy="56092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Graham Edwards OBE, Chief Executive, Wales &amp; West Utilities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FFFFFF">
                  <a:lumMod val="50000"/>
                </a:srgb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buNone/>
            </a:pPr>
            <a:r>
              <a:rPr lang="en-US" sz="18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Graham has been Chief Executive since start-up in 2005, following the acquisition of the Wales &amp; southwest of England gas networks from National Grid. Graham has also run electricity and water businesses in the utility sector prior to setting up WWU in 2005. Before moving into utilities he worked in the manufacturing sector with a number of international companies – most notably in automotive and consumer goods. During his varied career he has held senior posts in a variety of disciplines - including Engineering, Production and Human Resources - prior to his roles as a business leader. </a:t>
            </a:r>
            <a:r>
              <a:rPr lang="en-GB" sz="18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a:buNone/>
            </a:pPr>
            <a:r>
              <a:rPr lang="en-GB" sz="18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a:buNone/>
            </a:pPr>
            <a:r>
              <a:rPr lang="en-US" sz="18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Graham has held a number of non-executive positions, notably with Welsh Water, University of South Wales and Royal College of Music &amp; Drama. He is also a previous Chair of the CBI in Wales.</a:t>
            </a:r>
            <a:r>
              <a:rPr lang="en-GB" sz="18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a:buNone/>
            </a:pPr>
            <a:r>
              <a:rPr lang="en-GB" sz="18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a:buNone/>
            </a:pPr>
            <a:r>
              <a:rPr lang="en-US" sz="18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He has an MBA from Cardiff University, and in 2022 was awarded an OBE for services to business </a:t>
            </a:r>
          </a:p>
          <a:p>
            <a:pPr>
              <a:buNone/>
            </a:pPr>
            <a:r>
              <a:rPr lang="en-US" sz="18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and the community in Wales.</a:t>
            </a:r>
            <a:r>
              <a:rPr lang="en-GB" sz="18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a:buNone/>
            </a:pPr>
            <a:r>
              <a:rPr lang="en-GB" sz="1800" dirty="0">
                <a:effectLst/>
                <a:latin typeface="Aptos" panose="020B0004020202020204" pitchFamily="34" charset="0"/>
                <a:ea typeface="DengXian" panose="02010600030101010101" pitchFamily="2" charset="-122"/>
                <a:cs typeface="Aptos" panose="020B0004020202020204" pitchFamily="34" charset="0"/>
              </a:rPr>
              <a:t> </a:t>
            </a:r>
            <a:endParaRPr kumimoji="0" lang="en-US" sz="18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lumMod val="50000"/>
                </a:srgbClr>
              </a:solidFill>
              <a:effectLst/>
              <a:uLnTx/>
              <a:uFillTx/>
              <a:latin typeface="Montserrat" panose="00000500000000000000" pitchFamily="2" charset="0"/>
              <a:ea typeface="+mn-ea"/>
              <a:cs typeface="+mn-cs"/>
            </a:endParaRPr>
          </a:p>
        </p:txBody>
      </p:sp>
      <p:sp>
        <p:nvSpPr>
          <p:cNvPr id="3" name="Rectangle 1">
            <a:extLst>
              <a:ext uri="{FF2B5EF4-FFF2-40B4-BE49-F238E27FC236}">
                <a16:creationId xmlns:a16="http://schemas.microsoft.com/office/drawing/2014/main" id="{DC8453DB-2632-4072-5E5E-889B7A9BCBD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F145E21-CD5E-C6D4-F19A-3C8D187A1382}"/>
              </a:ext>
            </a:extLst>
          </p:cNvPr>
          <p:cNvPicPr>
            <a:picLocks noChangeAspect="1"/>
          </p:cNvPicPr>
          <p:nvPr/>
        </p:nvPicPr>
        <p:blipFill>
          <a:blip r:embed="rId4"/>
          <a:stretch>
            <a:fillRect/>
          </a:stretch>
        </p:blipFill>
        <p:spPr>
          <a:xfrm>
            <a:off x="-156862" y="5247803"/>
            <a:ext cx="1607574" cy="1607574"/>
          </a:xfrm>
          <a:prstGeom prst="rect">
            <a:avLst/>
          </a:prstGeom>
        </p:spPr>
      </p:pic>
      <p:pic>
        <p:nvPicPr>
          <p:cNvPr id="1026" name="Picture 2" descr="Picture 1, Picture">
            <a:extLst>
              <a:ext uri="{FF2B5EF4-FFF2-40B4-BE49-F238E27FC236}">
                <a16:creationId xmlns:a16="http://schemas.microsoft.com/office/drawing/2014/main" id="{3545F1A1-00F6-2710-3EE0-C4CE8A472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62" y="-88365"/>
            <a:ext cx="1480779" cy="170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6968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3F112-66E7-F2C0-6196-3A88EE78C179}"/>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DA9391AC-999C-DBA7-BF12-28AAB1B77A2B}"/>
              </a:ext>
            </a:extLst>
          </p:cNvPr>
          <p:cNvPicPr>
            <a:picLocks noChangeAspect="1"/>
          </p:cNvPicPr>
          <p:nvPr/>
        </p:nvPicPr>
        <p:blipFill>
          <a:blip r:embed="rId3"/>
          <a:srcRect b="19"/>
          <a:stretch/>
        </p:blipFill>
        <p:spPr>
          <a:xfrm>
            <a:off x="0" y="0"/>
            <a:ext cx="12348862" cy="6946365"/>
          </a:xfrm>
          <a:prstGeom prst="rect">
            <a:avLst/>
          </a:prstGeom>
        </p:spPr>
      </p:pic>
      <p:sp>
        <p:nvSpPr>
          <p:cNvPr id="18" name="TextBox 17">
            <a:extLst>
              <a:ext uri="{FF2B5EF4-FFF2-40B4-BE49-F238E27FC236}">
                <a16:creationId xmlns:a16="http://schemas.microsoft.com/office/drawing/2014/main" id="{18067C44-4360-4AF9-AC7A-37AE47E5F943}"/>
              </a:ext>
            </a:extLst>
          </p:cNvPr>
          <p:cNvSpPr txBox="1"/>
          <p:nvPr/>
        </p:nvSpPr>
        <p:spPr>
          <a:xfrm>
            <a:off x="1912650" y="786582"/>
            <a:ext cx="10332501" cy="9417963"/>
          </a:xfrm>
          <a:prstGeom prst="rect">
            <a:avLst/>
          </a:prstGeom>
          <a:noFill/>
        </p:spPr>
        <p:txBody>
          <a:bodyPr wrap="square" lIns="91440" tIns="45720" rIns="91440" bIns="45720" anchor="t">
            <a:spAutoFit/>
          </a:bodyPr>
          <a:lstStyle/>
          <a:p>
            <a:pPr>
              <a:buNone/>
            </a:pPr>
            <a:r>
              <a:rPr lang="en-GB" sz="2400" b="1" dirty="0">
                <a:effectLst/>
                <a:latin typeface="Open Sans" panose="020B0606030504020204" pitchFamily="34" charset="0"/>
                <a:ea typeface="Open Sans" panose="020B0606030504020204" pitchFamily="34" charset="0"/>
                <a:cs typeface="Open Sans" panose="020B0606030504020204" pitchFamily="34" charset="0"/>
              </a:rPr>
              <a:t>Jo Robinson – Director of Client Services, Equity Energies</a:t>
            </a:r>
            <a:endParaRPr lang="en-GB" sz="2400" dirty="0">
              <a:effectLst/>
              <a:latin typeface="Open Sans" panose="020B0606030504020204" pitchFamily="34" charset="0"/>
              <a:ea typeface="Open Sans" panose="020B0606030504020204" pitchFamily="34" charset="0"/>
              <a:cs typeface="Open Sans" panose="020B0606030504020204" pitchFamily="34" charset="0"/>
            </a:endParaRPr>
          </a:p>
          <a:p>
            <a:pPr>
              <a:buNone/>
            </a:pPr>
            <a:r>
              <a:rPr lang="en-GB" sz="2400" dirty="0">
                <a:effectLst/>
                <a:latin typeface="Open Sans" panose="020B0606030504020204" pitchFamily="34" charset="0"/>
                <a:ea typeface="Open Sans" panose="020B0606030504020204" pitchFamily="34" charset="0"/>
                <a:cs typeface="Open Sans" panose="020B0606030504020204" pitchFamily="34" charset="0"/>
              </a:rPr>
              <a:t> </a:t>
            </a:r>
          </a:p>
          <a:p>
            <a:pPr>
              <a:buNone/>
            </a:pPr>
            <a:r>
              <a:rPr lang="en-GB" sz="1800" dirty="0">
                <a:effectLst/>
                <a:latin typeface="Open Sans" panose="020B0606030504020204" pitchFamily="34" charset="0"/>
                <a:ea typeface="Open Sans" panose="020B0606030504020204" pitchFamily="34" charset="0"/>
                <a:cs typeface="Open Sans" panose="020B0606030504020204" pitchFamily="34" charset="0"/>
              </a:rPr>
              <a:t> Jo excels at empowering high-performing teams to deliver business impact for clients and has extensive experience in client services and energy accounting, with more than sixteen years in the energy industry.</a:t>
            </a:r>
          </a:p>
          <a:p>
            <a:pPr>
              <a:buNone/>
            </a:pPr>
            <a:r>
              <a:rPr lang="en-GB" sz="1800" dirty="0">
                <a:effectLst/>
                <a:latin typeface="Open Sans" panose="020B0606030504020204" pitchFamily="34" charset="0"/>
                <a:ea typeface="Open Sans" panose="020B0606030504020204" pitchFamily="34" charset="0"/>
                <a:cs typeface="Open Sans" panose="020B0606030504020204" pitchFamily="34" charset="0"/>
              </a:rPr>
              <a:t> </a:t>
            </a:r>
          </a:p>
          <a:p>
            <a:pPr>
              <a:buNone/>
            </a:pPr>
            <a:r>
              <a:rPr lang="en-GB" sz="1800" dirty="0">
                <a:effectLst/>
                <a:latin typeface="Open Sans" panose="020B0606030504020204" pitchFamily="34" charset="0"/>
                <a:ea typeface="Open Sans" panose="020B0606030504020204" pitchFamily="34" charset="0"/>
                <a:cs typeface="Open Sans" panose="020B0606030504020204" pitchFamily="34" charset="0"/>
              </a:rPr>
              <a:t>Jo is passionate about client relationships, service delivery and the combination of her finance background, client-centric experience and industry knowledge ensures customers can capitalise on the environmental, commercial, and operational advantages of advancing Net Zero progress. Jo is not only committed to client excellence and optimizing client relationships, but also to fostering a workplace where women in utilities are empowered to thrive. Jo actively drives initiatives that promote diversity, equity, and inclusion, ensuring that the energy sector evolves to embrace diverse leadership and perspectives. Jo is currently a Co-Chair of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EmpowHER</a:t>
            </a:r>
            <a:r>
              <a:rPr lang="en-GB" sz="1800" dirty="0">
                <a:effectLst/>
                <a:latin typeface="Open Sans" panose="020B0606030504020204" pitchFamily="34" charset="0"/>
                <a:ea typeface="Open Sans" panose="020B0606030504020204" pitchFamily="34" charset="0"/>
                <a:cs typeface="Open Sans" panose="020B0606030504020204" pitchFamily="34" charset="0"/>
              </a:rPr>
              <a:t>, a women’s colleague resource group across the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Flogas</a:t>
            </a:r>
            <a:r>
              <a:rPr lang="en-GB" sz="1800" dirty="0">
                <a:effectLst/>
                <a:latin typeface="Open Sans" panose="020B0606030504020204" pitchFamily="34" charset="0"/>
                <a:ea typeface="Open Sans" panose="020B0606030504020204" pitchFamily="34" charset="0"/>
                <a:cs typeface="Open Sans" panose="020B0606030504020204" pitchFamily="34" charset="0"/>
              </a:rPr>
              <a:t> and DCC Group of companies.</a:t>
            </a:r>
          </a:p>
          <a:p>
            <a:pPr>
              <a:buNone/>
            </a:pPr>
            <a:r>
              <a:rPr lang="en-GB" sz="1800" dirty="0">
                <a:effectLst/>
                <a:latin typeface="Open Sans" panose="020B0606030504020204" pitchFamily="34" charset="0"/>
                <a:ea typeface="Open Sans" panose="020B0606030504020204" pitchFamily="34" charset="0"/>
                <a:cs typeface="Open Sans" panose="020B0606030504020204" pitchFamily="34" charset="0"/>
              </a:rPr>
              <a:t> </a:t>
            </a:r>
          </a:p>
          <a:p>
            <a:r>
              <a:rPr lang="en-GB" sz="1800" dirty="0">
                <a:effectLst/>
                <a:latin typeface="Open Sans" panose="020B0606030504020204" pitchFamily="34" charset="0"/>
                <a:ea typeface="Open Sans" panose="020B0606030504020204" pitchFamily="34" charset="0"/>
                <a:cs typeface="Open Sans" panose="020B0606030504020204" pitchFamily="34" charset="0"/>
              </a:rPr>
              <a:t>Prior to joining Equity Energies, Jo held several positions within industry leading organisations including Inspired PLC, Energy and Carbon Management Limited,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Inprova</a:t>
            </a:r>
            <a:r>
              <a:rPr lang="en-GB" sz="1800" dirty="0">
                <a:effectLst/>
                <a:latin typeface="Open Sans" panose="020B0606030504020204" pitchFamily="34" charset="0"/>
                <a:ea typeface="Open Sans" panose="020B0606030504020204" pitchFamily="34" charset="0"/>
                <a:cs typeface="Open Sans" panose="020B0606030504020204" pitchFamily="34" charset="0"/>
              </a:rPr>
              <a:t> Energy, Wales &amp; West Utilities and Tesco PLC.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buNone/>
            </a:pPr>
            <a:r>
              <a:rPr lang="en-GB" sz="18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As Deputy Director at CBI Wales, Katie drives member engagement and plays a key role in the team's vital work with the Welsh and UK governments. She spearheads the CBI Networks in Wales, including the Women's Leadership, Net Zero, People &amp; Skills, and AI &amp; Innovation groups.</a:t>
            </a:r>
          </a:p>
          <a:p>
            <a:pPr>
              <a:buNone/>
            </a:pPr>
            <a:r>
              <a:rPr lang="en-GB" sz="18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a:buNone/>
            </a:pPr>
            <a:r>
              <a:rPr lang="en-GB" sz="18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With a Postgraduate Certificate in Strategy, Change &amp; Leadership from the University of Bristol, Katie brings extensive experience from membership organizations, the private sector, and her own business. A dedicated Diversity Ambassador at CBI and a trustee for three decades, she is a passionate advocate for equity, diversity, and inclusion.</a:t>
            </a:r>
          </a:p>
          <a:p>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1">
            <a:extLst>
              <a:ext uri="{FF2B5EF4-FFF2-40B4-BE49-F238E27FC236}">
                <a16:creationId xmlns:a16="http://schemas.microsoft.com/office/drawing/2014/main" id="{99B050B5-3303-40FE-8FA2-3B20F0047BD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 name="Picture 4" descr="A person with long brown hair&#10;&#10;AI-generated content may be incorrect.">
            <a:extLst>
              <a:ext uri="{FF2B5EF4-FFF2-40B4-BE49-F238E27FC236}">
                <a16:creationId xmlns:a16="http://schemas.microsoft.com/office/drawing/2014/main" id="{74315935-2C81-B2C4-4175-E872DB5E9F11}"/>
              </a:ext>
            </a:extLst>
          </p:cNvPr>
          <p:cNvPicPr>
            <a:picLocks noChangeAspect="1"/>
          </p:cNvPicPr>
          <p:nvPr/>
        </p:nvPicPr>
        <p:blipFill>
          <a:blip r:embed="rId4"/>
          <a:stretch>
            <a:fillRect/>
          </a:stretch>
        </p:blipFill>
        <p:spPr>
          <a:xfrm>
            <a:off x="-39252" y="-2628"/>
            <a:ext cx="1917262" cy="1910628"/>
          </a:xfrm>
          <a:prstGeom prst="rect">
            <a:avLst/>
          </a:prstGeom>
        </p:spPr>
      </p:pic>
      <p:pic>
        <p:nvPicPr>
          <p:cNvPr id="2" name="Picture 1">
            <a:extLst>
              <a:ext uri="{FF2B5EF4-FFF2-40B4-BE49-F238E27FC236}">
                <a16:creationId xmlns:a16="http://schemas.microsoft.com/office/drawing/2014/main" id="{A0C35C38-0899-6E14-A028-2210320BEE4D}"/>
              </a:ext>
            </a:extLst>
          </p:cNvPr>
          <p:cNvPicPr>
            <a:picLocks noChangeAspect="1"/>
          </p:cNvPicPr>
          <p:nvPr/>
        </p:nvPicPr>
        <p:blipFill>
          <a:blip r:embed="rId5"/>
          <a:stretch>
            <a:fillRect/>
          </a:stretch>
        </p:blipFill>
        <p:spPr>
          <a:xfrm>
            <a:off x="0" y="5001572"/>
            <a:ext cx="1944793" cy="1944793"/>
          </a:xfrm>
          <a:prstGeom prst="rect">
            <a:avLst/>
          </a:prstGeom>
        </p:spPr>
      </p:pic>
    </p:spTree>
    <p:extLst>
      <p:ext uri="{BB962C8B-B14F-4D97-AF65-F5344CB8AC3E}">
        <p14:creationId xmlns:p14="http://schemas.microsoft.com/office/powerpoint/2010/main" val="34862940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5821D-F71E-428F-EAFA-57B16681FFD9}"/>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4B3DC4C-EC53-FE42-0CEF-3FDF3DE62325}"/>
              </a:ext>
            </a:extLst>
          </p:cNvPr>
          <p:cNvPicPr>
            <a:picLocks noChangeAspect="1"/>
          </p:cNvPicPr>
          <p:nvPr/>
        </p:nvPicPr>
        <p:blipFill>
          <a:blip r:embed="rId3"/>
          <a:srcRect b="19"/>
          <a:stretch/>
        </p:blipFill>
        <p:spPr>
          <a:xfrm>
            <a:off x="0" y="0"/>
            <a:ext cx="12348862" cy="6946365"/>
          </a:xfrm>
          <a:prstGeom prst="rect">
            <a:avLst/>
          </a:prstGeom>
        </p:spPr>
      </p:pic>
      <p:sp>
        <p:nvSpPr>
          <p:cNvPr id="18" name="TextBox 17">
            <a:extLst>
              <a:ext uri="{FF2B5EF4-FFF2-40B4-BE49-F238E27FC236}">
                <a16:creationId xmlns:a16="http://schemas.microsoft.com/office/drawing/2014/main" id="{FFDF625A-D3DF-1E83-9091-D5DD4D62A1D4}"/>
              </a:ext>
            </a:extLst>
          </p:cNvPr>
          <p:cNvSpPr txBox="1"/>
          <p:nvPr/>
        </p:nvSpPr>
        <p:spPr>
          <a:xfrm>
            <a:off x="1947080" y="1238816"/>
            <a:ext cx="10298071" cy="433965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Katie Spackman, Deputy Director of CBI Wales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buNone/>
            </a:pPr>
            <a:r>
              <a:rPr lang="en-GB" sz="18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As Deputy Director at CBI Wales, Katie drives member engagement and plays a key role in the team's vital work with the Welsh and UK governments. She spearheads the CBI Networks in Wales, including the Women's Leadership, Net Zero, People &amp; Skills, and AI &amp; Innovation groups.</a:t>
            </a:r>
          </a:p>
          <a:p>
            <a:pPr>
              <a:buNone/>
            </a:pPr>
            <a:r>
              <a:rPr lang="en-GB" sz="18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a:buNone/>
            </a:pPr>
            <a:r>
              <a:rPr lang="en-GB" sz="18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With a Postgraduate Certificate in Strategy, Change &amp; Leadership from the University of Bristol, Katie brings extensive experience from membership organizations, the private sector, and her own business. A dedicated Diversity Ambassador at CBI and a trustee for three decades, she is a passionate advocate for equity, diversity, and inclusion.</a:t>
            </a:r>
          </a:p>
          <a:p>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1">
            <a:extLst>
              <a:ext uri="{FF2B5EF4-FFF2-40B4-BE49-F238E27FC236}">
                <a16:creationId xmlns:a16="http://schemas.microsoft.com/office/drawing/2014/main" id="{D0E41CA1-737B-FC28-30D7-99887EA07E0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6" descr="A person smiling at the camera&#10;&#10;AI-generated content may be incorrect.">
            <a:extLst>
              <a:ext uri="{FF2B5EF4-FFF2-40B4-BE49-F238E27FC236}">
                <a16:creationId xmlns:a16="http://schemas.microsoft.com/office/drawing/2014/main" id="{BD80C253-AC0C-46B6-ED0F-D69EBA44D959}"/>
              </a:ext>
            </a:extLst>
          </p:cNvPr>
          <p:cNvPicPr>
            <a:picLocks noChangeAspect="1"/>
          </p:cNvPicPr>
          <p:nvPr/>
        </p:nvPicPr>
        <p:blipFill>
          <a:blip r:embed="rId4"/>
          <a:stretch>
            <a:fillRect/>
          </a:stretch>
        </p:blipFill>
        <p:spPr>
          <a:xfrm>
            <a:off x="0" y="0"/>
            <a:ext cx="1774090" cy="1774090"/>
          </a:xfrm>
          <a:prstGeom prst="rect">
            <a:avLst/>
          </a:prstGeom>
        </p:spPr>
      </p:pic>
      <p:pic>
        <p:nvPicPr>
          <p:cNvPr id="2" name="Picture 1">
            <a:extLst>
              <a:ext uri="{FF2B5EF4-FFF2-40B4-BE49-F238E27FC236}">
                <a16:creationId xmlns:a16="http://schemas.microsoft.com/office/drawing/2014/main" id="{A2FC70B3-400D-02F9-4816-BEC7F6733A3D}"/>
              </a:ext>
            </a:extLst>
          </p:cNvPr>
          <p:cNvPicPr>
            <a:picLocks noChangeAspect="1"/>
          </p:cNvPicPr>
          <p:nvPr/>
        </p:nvPicPr>
        <p:blipFill>
          <a:blip r:embed="rId5"/>
          <a:stretch>
            <a:fillRect/>
          </a:stretch>
        </p:blipFill>
        <p:spPr>
          <a:xfrm>
            <a:off x="2287" y="5001572"/>
            <a:ext cx="1944793" cy="1944793"/>
          </a:xfrm>
          <a:prstGeom prst="rect">
            <a:avLst/>
          </a:prstGeom>
        </p:spPr>
      </p:pic>
    </p:spTree>
    <p:extLst>
      <p:ext uri="{BB962C8B-B14F-4D97-AF65-F5344CB8AC3E}">
        <p14:creationId xmlns:p14="http://schemas.microsoft.com/office/powerpoint/2010/main" val="21791649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E12EA-A90C-265B-BA1E-BAD50FEFF8F4}"/>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C43A4BBB-718C-1A5D-E822-44B4E2277033}"/>
              </a:ext>
            </a:extLst>
          </p:cNvPr>
          <p:cNvPicPr>
            <a:picLocks noChangeAspect="1"/>
          </p:cNvPicPr>
          <p:nvPr/>
        </p:nvPicPr>
        <p:blipFill>
          <a:blip r:embed="rId3"/>
          <a:srcRect b="19"/>
          <a:stretch/>
        </p:blipFill>
        <p:spPr>
          <a:xfrm>
            <a:off x="0" y="0"/>
            <a:ext cx="12348862" cy="6946365"/>
          </a:xfrm>
          <a:prstGeom prst="rect">
            <a:avLst/>
          </a:prstGeom>
        </p:spPr>
      </p:pic>
      <p:sp>
        <p:nvSpPr>
          <p:cNvPr id="18" name="TextBox 17">
            <a:extLst>
              <a:ext uri="{FF2B5EF4-FFF2-40B4-BE49-F238E27FC236}">
                <a16:creationId xmlns:a16="http://schemas.microsoft.com/office/drawing/2014/main" id="{DF1AC954-ACBB-1A65-B79C-B0AD227554E7}"/>
              </a:ext>
            </a:extLst>
          </p:cNvPr>
          <p:cNvSpPr txBox="1"/>
          <p:nvPr/>
        </p:nvSpPr>
        <p:spPr>
          <a:xfrm>
            <a:off x="2040656" y="1443841"/>
            <a:ext cx="9780743" cy="3970318"/>
          </a:xfrm>
          <a:prstGeom prst="rect">
            <a:avLst/>
          </a:prstGeom>
          <a:noFill/>
        </p:spPr>
        <p:txBody>
          <a:bodyPr wrap="square" lIns="91440" tIns="45720" rIns="91440" bIns="45720" anchor="t">
            <a:spAutoFit/>
          </a:bodyPr>
          <a:lstStyle/>
          <a:p>
            <a:pPr lvl="0" defTabSz="914400">
              <a:defRPr/>
            </a:pPr>
            <a:r>
              <a:rPr lang="en-US" sz="2400" b="1" dirty="0">
                <a:solidFill>
                  <a:schemeClr val="bg1">
                    <a:lumMod val="50000"/>
                  </a:schemeClr>
                </a:solidFill>
              </a:rPr>
              <a:t>Stephne Puddy, Talent Partner&amp; Inclusivity Lead, Welsh Water</a:t>
            </a:r>
          </a:p>
          <a:p>
            <a:pPr lvl="0" defTabSz="914400">
              <a:defRPr/>
            </a:pPr>
            <a:endParaRPr kumimoji="0" lang="en-US" sz="2400" b="1" i="0" u="none"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defTabSz="914400">
              <a:defRPr/>
            </a:pPr>
            <a:endParaRPr kumimoji="0" lang="en-US" sz="2400" b="1" i="0" u="none"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defTabSz="914400">
              <a:defRPr/>
            </a:pPr>
            <a:r>
              <a:rPr kumimoji="0" lang="en-US" i="0" u="none"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Stephne Puddy is Chartered MCIPD and a dynamic force at </a:t>
            </a:r>
            <a:r>
              <a:rPr kumimoji="0" lang="en-US" i="0" u="none" strike="noStrike" kern="1200" cap="none" spc="0" normalizeH="0" baseline="0" noProof="0" dirty="0" err="1">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Dŵr</a:t>
            </a:r>
            <a:r>
              <a:rPr kumimoji="0" lang="en-US" i="0" u="none"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Cymru Welsh Water, where she has been making waves for 14 years. With over 4,000 employees, she takes on the exciting challenge of leading the leadership </a:t>
            </a:r>
            <a:r>
              <a:rPr kumimoji="0" lang="en-US" i="0" u="none" strike="noStrike" kern="1200" cap="none" spc="0" normalizeH="0" baseline="0" noProof="0" dirty="0" err="1">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programme</a:t>
            </a:r>
            <a:r>
              <a:rPr kumimoji="0" lang="en-US" i="0" u="none"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driving the equality, diversity, and inclusivity strategy, and overseeing, early careers, career development and onboarding for new colleagues.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Stephne is not just a HR professional; she's a HR Ninja, passionate about helping others succeed in their careers. Her dedication and enthusiasm make her an invaluable asset to Welsh Water with a passion and commitment to fostering a positive and inclusive workplace.</a:t>
            </a:r>
            <a:endParaRPr kumimoji="0" lang="en-GB" i="0" u="none" strike="noStrike" kern="120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1">
            <a:extLst>
              <a:ext uri="{FF2B5EF4-FFF2-40B4-BE49-F238E27FC236}">
                <a16:creationId xmlns:a16="http://schemas.microsoft.com/office/drawing/2014/main" id="{65190575-D4E9-E8D4-0985-5B84A95D77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 name="Picture 4" descr="A person holding a glass of wine&#10;&#10;AI-generated content may be incorrect.">
            <a:extLst>
              <a:ext uri="{FF2B5EF4-FFF2-40B4-BE49-F238E27FC236}">
                <a16:creationId xmlns:a16="http://schemas.microsoft.com/office/drawing/2014/main" id="{C665E594-E411-0E3B-2EC7-B67636B48118}"/>
              </a:ext>
            </a:extLst>
          </p:cNvPr>
          <p:cNvPicPr>
            <a:picLocks noChangeAspect="1"/>
          </p:cNvPicPr>
          <p:nvPr/>
        </p:nvPicPr>
        <p:blipFill>
          <a:blip r:embed="rId4"/>
          <a:stretch>
            <a:fillRect/>
          </a:stretch>
        </p:blipFill>
        <p:spPr>
          <a:xfrm>
            <a:off x="-17014" y="-30257"/>
            <a:ext cx="1530207" cy="2036035"/>
          </a:xfrm>
          <a:prstGeom prst="rect">
            <a:avLst/>
          </a:prstGeom>
        </p:spPr>
      </p:pic>
      <p:pic>
        <p:nvPicPr>
          <p:cNvPr id="8" name="Picture 7">
            <a:extLst>
              <a:ext uri="{FF2B5EF4-FFF2-40B4-BE49-F238E27FC236}">
                <a16:creationId xmlns:a16="http://schemas.microsoft.com/office/drawing/2014/main" id="{6DF8DB7C-04E2-68AC-6615-14BE69AB2610}"/>
              </a:ext>
            </a:extLst>
          </p:cNvPr>
          <p:cNvPicPr>
            <a:picLocks noChangeAspect="1"/>
          </p:cNvPicPr>
          <p:nvPr/>
        </p:nvPicPr>
        <p:blipFill>
          <a:blip r:embed="rId5"/>
          <a:stretch>
            <a:fillRect/>
          </a:stretch>
        </p:blipFill>
        <p:spPr>
          <a:xfrm>
            <a:off x="-17014" y="5031829"/>
            <a:ext cx="1944793" cy="1944793"/>
          </a:xfrm>
          <a:prstGeom prst="rect">
            <a:avLst/>
          </a:prstGeom>
        </p:spPr>
      </p:pic>
    </p:spTree>
    <p:extLst>
      <p:ext uri="{BB962C8B-B14F-4D97-AF65-F5344CB8AC3E}">
        <p14:creationId xmlns:p14="http://schemas.microsoft.com/office/powerpoint/2010/main" val="39382660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1328381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26221-059A-80D7-D6E5-497F91809810}"/>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863B39CB-306B-2012-FC35-A300C0FF56BF}"/>
              </a:ext>
            </a:extLst>
          </p:cNvPr>
          <p:cNvPicPr>
            <a:picLocks noChangeAspect="1"/>
          </p:cNvPicPr>
          <p:nvPr/>
        </p:nvPicPr>
        <p:blipFill>
          <a:blip r:embed="rId3"/>
          <a:srcRect b="19"/>
          <a:stretch/>
        </p:blipFill>
        <p:spPr>
          <a:xfrm>
            <a:off x="-1022" y="53341"/>
            <a:ext cx="12191980" cy="6856718"/>
          </a:xfrm>
          <a:prstGeom prst="rect">
            <a:avLst/>
          </a:prstGeom>
        </p:spPr>
      </p:pic>
      <p:sp>
        <p:nvSpPr>
          <p:cNvPr id="18" name="TextBox 17">
            <a:extLst>
              <a:ext uri="{FF2B5EF4-FFF2-40B4-BE49-F238E27FC236}">
                <a16:creationId xmlns:a16="http://schemas.microsoft.com/office/drawing/2014/main" id="{9550BD0F-94C5-22D3-0E8D-E0536F550689}"/>
              </a:ext>
            </a:extLst>
          </p:cNvPr>
          <p:cNvSpPr txBox="1"/>
          <p:nvPr/>
        </p:nvSpPr>
        <p:spPr>
          <a:xfrm>
            <a:off x="1861953" y="1262850"/>
            <a:ext cx="4188837" cy="193899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lumMod val="50000"/>
                  </a:srgbClr>
                </a:solidFill>
                <a:effectLst/>
                <a:uLnTx/>
                <a:uFillTx/>
                <a:latin typeface="Montserrat" panose="00000500000000000000" pitchFamily="2" charset="0"/>
                <a:ea typeface="+mn-ea"/>
                <a:cs typeface="+mn-cs"/>
              </a:rPr>
              <a:t>Sarah Hopkins</a:t>
            </a:r>
            <a:br>
              <a:rPr kumimoji="0" lang="en-GB" sz="3600" b="1" i="0" u="none" strike="noStrike" kern="1200" cap="none" spc="0" normalizeH="0" baseline="0" noProof="0" dirty="0">
                <a:ln>
                  <a:noFill/>
                </a:ln>
                <a:solidFill>
                  <a:srgbClr val="FFFFFF">
                    <a:lumMod val="50000"/>
                  </a:srgbClr>
                </a:solidFill>
                <a:effectLst/>
                <a:uLnTx/>
                <a:uFillTx/>
                <a:latin typeface="Montserrat" panose="00000500000000000000" pitchFamily="2" charset="0"/>
                <a:ea typeface="+mn-ea"/>
                <a:cs typeface="+mn-cs"/>
              </a:rPr>
            </a:br>
            <a:r>
              <a:rPr kumimoji="0" lang="en-US" sz="2800" b="1" i="0" u="none" strike="noStrike" kern="1200" cap="none" spc="0" normalizeH="0" baseline="0" noProof="0" dirty="0">
                <a:ln>
                  <a:noFill/>
                </a:ln>
                <a:solidFill>
                  <a:srgbClr val="FFFFFF">
                    <a:lumMod val="50000"/>
                  </a:srgbClr>
                </a:solidFill>
                <a:effectLst/>
                <a:uLnTx/>
                <a:uFillTx/>
                <a:latin typeface="Montserrat" panose="00000500000000000000" pitchFamily="2" charset="0"/>
                <a:ea typeface="+mn-ea"/>
                <a:cs typeface="+mn-cs"/>
              </a:rPr>
              <a:t>WUN Director &amp; Director of Pathways People Solutions </a:t>
            </a:r>
            <a:endParaRPr kumimoji="0" lang="en-GB" sz="3600" b="1" i="0" u="none" strike="noStrike" kern="1200" cap="none" spc="0" normalizeH="0" baseline="0" noProof="0" dirty="0">
              <a:ln>
                <a:noFill/>
              </a:ln>
              <a:solidFill>
                <a:srgbClr val="FFFFFF">
                  <a:lumMod val="50000"/>
                </a:srgbClr>
              </a:solidFill>
              <a:effectLst/>
              <a:highlight>
                <a:srgbClr val="FFFF00"/>
              </a:highlight>
              <a:uLnTx/>
              <a:uFillTx/>
              <a:latin typeface="Montserrat" panose="00000500000000000000" pitchFamily="2" charset="0"/>
              <a:ea typeface="+mn-ea"/>
              <a:cs typeface="+mn-cs"/>
            </a:endParaRPr>
          </a:p>
        </p:txBody>
      </p:sp>
      <p:sp>
        <p:nvSpPr>
          <p:cNvPr id="3" name="Rectangle 1">
            <a:extLst>
              <a:ext uri="{FF2B5EF4-FFF2-40B4-BE49-F238E27FC236}">
                <a16:creationId xmlns:a16="http://schemas.microsoft.com/office/drawing/2014/main" id="{24FD5354-CBA3-8B93-5344-C940D48027F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3EEAA948-F762-E6A7-CF57-7183F7B2CAEA}"/>
              </a:ext>
            </a:extLst>
          </p:cNvPr>
          <p:cNvPicPr>
            <a:picLocks noChangeAspect="1"/>
          </p:cNvPicPr>
          <p:nvPr/>
        </p:nvPicPr>
        <p:blipFill>
          <a:blip r:embed="rId4"/>
          <a:stretch>
            <a:fillRect/>
          </a:stretch>
        </p:blipFill>
        <p:spPr>
          <a:xfrm>
            <a:off x="0" y="5437509"/>
            <a:ext cx="2152075" cy="1420491"/>
          </a:xfrm>
          <a:prstGeom prst="rect">
            <a:avLst/>
          </a:prstGeom>
        </p:spPr>
      </p:pic>
      <p:pic>
        <p:nvPicPr>
          <p:cNvPr id="12" name="Picture 11" descr="A person taking a selfie&#10;&#10;AI-generated content may be incorrect.">
            <a:extLst>
              <a:ext uri="{FF2B5EF4-FFF2-40B4-BE49-F238E27FC236}">
                <a16:creationId xmlns:a16="http://schemas.microsoft.com/office/drawing/2014/main" id="{6CC78116-C8AF-B1A1-1DCE-F3488B4E4F29}"/>
              </a:ext>
            </a:extLst>
          </p:cNvPr>
          <p:cNvPicPr>
            <a:picLocks noChangeAspect="1"/>
          </p:cNvPicPr>
          <p:nvPr/>
        </p:nvPicPr>
        <p:blipFill>
          <a:blip r:embed="rId5"/>
          <a:stretch>
            <a:fillRect/>
          </a:stretch>
        </p:blipFill>
        <p:spPr>
          <a:xfrm>
            <a:off x="3027688" y="3429000"/>
            <a:ext cx="2527733" cy="2527733"/>
          </a:xfrm>
          <a:prstGeom prst="rect">
            <a:avLst/>
          </a:prstGeom>
        </p:spPr>
      </p:pic>
      <p:pic>
        <p:nvPicPr>
          <p:cNvPr id="5" name="Picture 4">
            <a:extLst>
              <a:ext uri="{FF2B5EF4-FFF2-40B4-BE49-F238E27FC236}">
                <a16:creationId xmlns:a16="http://schemas.microsoft.com/office/drawing/2014/main" id="{CA500494-0D70-DB99-121B-9B29E60E3B5B}"/>
              </a:ext>
            </a:extLst>
          </p:cNvPr>
          <p:cNvPicPr>
            <a:picLocks noChangeAspect="1"/>
          </p:cNvPicPr>
          <p:nvPr/>
        </p:nvPicPr>
        <p:blipFill>
          <a:blip r:embed="rId6"/>
          <a:stretch>
            <a:fillRect/>
          </a:stretch>
        </p:blipFill>
        <p:spPr>
          <a:xfrm>
            <a:off x="-1022" y="-77"/>
            <a:ext cx="1944793" cy="1944793"/>
          </a:xfrm>
          <a:prstGeom prst="rect">
            <a:avLst/>
          </a:prstGeom>
        </p:spPr>
      </p:pic>
      <p:pic>
        <p:nvPicPr>
          <p:cNvPr id="8" name="Picture 7">
            <a:extLst>
              <a:ext uri="{FF2B5EF4-FFF2-40B4-BE49-F238E27FC236}">
                <a16:creationId xmlns:a16="http://schemas.microsoft.com/office/drawing/2014/main" id="{7F839FC6-96E6-8BF2-321C-314E037F9299}"/>
              </a:ext>
            </a:extLst>
          </p:cNvPr>
          <p:cNvPicPr>
            <a:picLocks noChangeAspect="1"/>
          </p:cNvPicPr>
          <p:nvPr/>
        </p:nvPicPr>
        <p:blipFill>
          <a:blip r:embed="rId6"/>
          <a:stretch>
            <a:fillRect/>
          </a:stretch>
        </p:blipFill>
        <p:spPr>
          <a:xfrm>
            <a:off x="10247207" y="4936576"/>
            <a:ext cx="1944793" cy="1944793"/>
          </a:xfrm>
          <a:prstGeom prst="rect">
            <a:avLst/>
          </a:prstGeom>
        </p:spPr>
      </p:pic>
      <p:sp>
        <p:nvSpPr>
          <p:cNvPr id="10" name="TextBox 9">
            <a:extLst>
              <a:ext uri="{FF2B5EF4-FFF2-40B4-BE49-F238E27FC236}">
                <a16:creationId xmlns:a16="http://schemas.microsoft.com/office/drawing/2014/main" id="{794B2D86-B411-ACDD-6557-EDD57E424405}"/>
              </a:ext>
            </a:extLst>
          </p:cNvPr>
          <p:cNvSpPr txBox="1"/>
          <p:nvPr/>
        </p:nvSpPr>
        <p:spPr>
          <a:xfrm>
            <a:off x="5908224" y="1252272"/>
            <a:ext cx="4188837" cy="193899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lumMod val="50000"/>
                  </a:srgbClr>
                </a:solidFill>
                <a:latin typeface="Montserrat" panose="00000500000000000000" pitchFamily="2" charset="0"/>
              </a:rPr>
              <a:t>Karen Anderson </a:t>
            </a:r>
            <a:r>
              <a:rPr lang="en-US" sz="2800" b="1" dirty="0">
                <a:solidFill>
                  <a:srgbClr val="FFFFFF">
                    <a:lumMod val="50000"/>
                  </a:srgbClr>
                </a:solidFill>
                <a:latin typeface="Montserrat" panose="00000500000000000000" pitchFamily="2" charset="0"/>
              </a:rPr>
              <a:t>W</a:t>
            </a:r>
            <a:r>
              <a:rPr kumimoji="0" lang="en-US" sz="2800" b="1" i="0" u="none" strike="noStrike" kern="1200" cap="none" spc="0" normalizeH="0" baseline="0" noProof="0" dirty="0">
                <a:ln>
                  <a:noFill/>
                </a:ln>
                <a:solidFill>
                  <a:srgbClr val="FFFFFF">
                    <a:lumMod val="50000"/>
                  </a:srgbClr>
                </a:solidFill>
                <a:effectLst/>
                <a:uLnTx/>
                <a:uFillTx/>
                <a:latin typeface="Montserrat" panose="00000500000000000000" pitchFamily="2" charset="0"/>
                <a:ea typeface="+mn-ea"/>
                <a:cs typeface="+mn-cs"/>
              </a:rPr>
              <a:t>UN Programme Development Manager</a:t>
            </a:r>
            <a:endParaRPr kumimoji="0" lang="en-GB" sz="3600" b="1" i="0" u="none" strike="noStrike" kern="1200" cap="none" spc="0" normalizeH="0" baseline="0" noProof="0" dirty="0">
              <a:ln>
                <a:noFill/>
              </a:ln>
              <a:solidFill>
                <a:srgbClr val="FFFFFF">
                  <a:lumMod val="50000"/>
                </a:srgbClr>
              </a:solidFill>
              <a:effectLst/>
              <a:highlight>
                <a:srgbClr val="FFFF00"/>
              </a:highlight>
              <a:uLnTx/>
              <a:uFillTx/>
              <a:latin typeface="Montserrat" panose="00000500000000000000" pitchFamily="2" charset="0"/>
              <a:ea typeface="+mn-ea"/>
              <a:cs typeface="+mn-cs"/>
            </a:endParaRPr>
          </a:p>
        </p:txBody>
      </p:sp>
      <p:pic>
        <p:nvPicPr>
          <p:cNvPr id="9" name="Picture 8">
            <a:extLst>
              <a:ext uri="{FF2B5EF4-FFF2-40B4-BE49-F238E27FC236}">
                <a16:creationId xmlns:a16="http://schemas.microsoft.com/office/drawing/2014/main" id="{FF04364F-935E-B3F4-7165-F3F3709A93A3}"/>
              </a:ext>
            </a:extLst>
          </p:cNvPr>
          <p:cNvPicPr>
            <a:picLocks noChangeAspect="1"/>
          </p:cNvPicPr>
          <p:nvPr/>
        </p:nvPicPr>
        <p:blipFill>
          <a:blip r:embed="rId7"/>
          <a:stretch>
            <a:fillRect/>
          </a:stretch>
        </p:blipFill>
        <p:spPr>
          <a:xfrm>
            <a:off x="6298516" y="3429000"/>
            <a:ext cx="2384495" cy="2527733"/>
          </a:xfrm>
          <a:prstGeom prst="rect">
            <a:avLst/>
          </a:prstGeom>
        </p:spPr>
      </p:pic>
    </p:spTree>
    <p:extLst>
      <p:ext uri="{BB962C8B-B14F-4D97-AF65-F5344CB8AC3E}">
        <p14:creationId xmlns:p14="http://schemas.microsoft.com/office/powerpoint/2010/main" val="38883501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E35E7D4F-79B5-BD9D-3C46-4F56C9B3765C}"/>
              </a:ext>
            </a:extLst>
          </p:cNvPr>
          <p:cNvPicPr>
            <a:picLocks noChangeAspect="1"/>
          </p:cNvPicPr>
          <p:nvPr/>
        </p:nvPicPr>
        <p:blipFill>
          <a:blip r:embed="rId3"/>
          <a:srcRect b="19"/>
          <a:stretch/>
        </p:blipFill>
        <p:spPr>
          <a:xfrm>
            <a:off x="20" y="0"/>
            <a:ext cx="12191980" cy="6856718"/>
          </a:xfrm>
          <a:prstGeom prst="rect">
            <a:avLst/>
          </a:prstGeom>
        </p:spPr>
      </p:pic>
      <p:sp>
        <p:nvSpPr>
          <p:cNvPr id="3" name="object 3"/>
          <p:cNvSpPr txBox="1">
            <a:spLocks noGrp="1"/>
          </p:cNvSpPr>
          <p:nvPr>
            <p:ph type="title"/>
          </p:nvPr>
        </p:nvSpPr>
        <p:spPr>
          <a:xfrm>
            <a:off x="4936619" y="327117"/>
            <a:ext cx="2318759" cy="689932"/>
          </a:xfrm>
          <a:prstGeom prst="rect">
            <a:avLst/>
          </a:prstGeom>
        </p:spPr>
        <p:txBody>
          <a:bodyPr vert="horz" wrap="square" lIns="0" tIns="12700" rIns="0" bIns="0" rtlCol="0">
            <a:spAutoFit/>
          </a:bodyPr>
          <a:lstStyle/>
          <a:p>
            <a:pPr marL="12700" algn="ctr">
              <a:lnSpc>
                <a:spcPct val="100000"/>
              </a:lnSpc>
              <a:spcBef>
                <a:spcPts val="100"/>
              </a:spcBef>
            </a:pPr>
            <a:r>
              <a:rPr sz="4400" b="1">
                <a:solidFill>
                  <a:schemeClr val="bg1">
                    <a:lumMod val="50000"/>
                  </a:schemeClr>
                </a:solidFill>
                <a:latin typeface="Montserrat" panose="00000500000000000000" pitchFamily="2" charset="0"/>
                <a:ea typeface="+mn-ea"/>
                <a:cs typeface="+mn-cs"/>
              </a:rPr>
              <a:t>WUN</a:t>
            </a:r>
          </a:p>
        </p:txBody>
      </p:sp>
      <p:sp>
        <p:nvSpPr>
          <p:cNvPr id="4" name="object 4"/>
          <p:cNvSpPr txBox="1"/>
          <p:nvPr/>
        </p:nvSpPr>
        <p:spPr>
          <a:xfrm>
            <a:off x="581342" y="1105873"/>
            <a:ext cx="11029315" cy="3057247"/>
          </a:xfrm>
          <a:prstGeom prst="rect">
            <a:avLst/>
          </a:prstGeom>
        </p:spPr>
        <p:txBody>
          <a:bodyPr vert="horz" wrap="square" lIns="0" tIns="12700" rIns="0" bIns="0" rtlCol="0" anchor="t">
            <a:spAutoFit/>
          </a:bodyPr>
          <a:lstStyle/>
          <a:p>
            <a:pPr marL="539750" marR="532765" algn="ctr">
              <a:lnSpc>
                <a:spcPct val="100000"/>
              </a:lnSpc>
              <a:spcBef>
                <a:spcPts val="100"/>
              </a:spcBef>
            </a:pPr>
            <a:r>
              <a:rPr sz="2600" spc="130" dirty="0">
                <a:solidFill>
                  <a:schemeClr val="bg1">
                    <a:lumMod val="50000"/>
                  </a:schemeClr>
                </a:solidFill>
                <a:latin typeface="Monserrat"/>
                <a:cs typeface="Century Gothic"/>
              </a:rPr>
              <a:t>The</a:t>
            </a:r>
            <a:r>
              <a:rPr sz="2600" spc="35" dirty="0">
                <a:solidFill>
                  <a:schemeClr val="bg1">
                    <a:lumMod val="50000"/>
                  </a:schemeClr>
                </a:solidFill>
                <a:latin typeface="Monserrat"/>
                <a:cs typeface="Century Gothic"/>
              </a:rPr>
              <a:t> </a:t>
            </a:r>
            <a:r>
              <a:rPr sz="2600" spc="135" dirty="0">
                <a:solidFill>
                  <a:schemeClr val="bg1">
                    <a:lumMod val="50000"/>
                  </a:schemeClr>
                </a:solidFill>
                <a:latin typeface="Monserrat"/>
                <a:cs typeface="Century Gothic"/>
              </a:rPr>
              <a:t>utilities</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sector</a:t>
            </a:r>
            <a:r>
              <a:rPr sz="2600" spc="30" dirty="0">
                <a:solidFill>
                  <a:schemeClr val="bg1">
                    <a:lumMod val="50000"/>
                  </a:schemeClr>
                </a:solidFill>
                <a:latin typeface="Monserrat"/>
                <a:cs typeface="Century Gothic"/>
              </a:rPr>
              <a:t> </a:t>
            </a:r>
            <a:r>
              <a:rPr sz="2600" spc="195" dirty="0">
                <a:solidFill>
                  <a:schemeClr val="bg1">
                    <a:lumMod val="50000"/>
                  </a:schemeClr>
                </a:solidFill>
                <a:latin typeface="Monserrat"/>
                <a:cs typeface="Century Gothic"/>
              </a:rPr>
              <a:t>is</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lacking</a:t>
            </a:r>
            <a:r>
              <a:rPr sz="2600" spc="35" dirty="0">
                <a:solidFill>
                  <a:schemeClr val="bg1">
                    <a:lumMod val="50000"/>
                  </a:schemeClr>
                </a:solidFill>
                <a:latin typeface="Monserrat"/>
                <a:cs typeface="Century Gothic"/>
              </a:rPr>
              <a:t> </a:t>
            </a:r>
            <a:r>
              <a:rPr sz="2600" spc="155" dirty="0">
                <a:solidFill>
                  <a:schemeClr val="bg1">
                    <a:lumMod val="50000"/>
                  </a:schemeClr>
                </a:solidFill>
                <a:latin typeface="Monserrat"/>
                <a:cs typeface="Century Gothic"/>
              </a:rPr>
              <a:t>in</a:t>
            </a:r>
            <a:r>
              <a:rPr sz="2600" spc="30" dirty="0">
                <a:solidFill>
                  <a:schemeClr val="bg1">
                    <a:lumMod val="50000"/>
                  </a:schemeClr>
                </a:solidFill>
                <a:latin typeface="Monserrat"/>
                <a:cs typeface="Century Gothic"/>
              </a:rPr>
              <a:t> </a:t>
            </a:r>
            <a:r>
              <a:rPr sz="2600" spc="85" dirty="0">
                <a:solidFill>
                  <a:schemeClr val="bg1">
                    <a:lumMod val="50000"/>
                  </a:schemeClr>
                </a:solidFill>
                <a:latin typeface="Monserrat"/>
                <a:cs typeface="Century Gothic"/>
              </a:rPr>
              <a:t>diversity</a:t>
            </a:r>
            <a:r>
              <a:rPr sz="2600" spc="30" dirty="0">
                <a:solidFill>
                  <a:schemeClr val="bg1">
                    <a:lumMod val="50000"/>
                  </a:schemeClr>
                </a:solidFill>
                <a:latin typeface="Monserrat"/>
                <a:cs typeface="Century Gothic"/>
              </a:rPr>
              <a:t> </a:t>
            </a:r>
            <a:r>
              <a:rPr sz="2600" spc="140" dirty="0">
                <a:solidFill>
                  <a:schemeClr val="bg1">
                    <a:lumMod val="50000"/>
                  </a:schemeClr>
                </a:solidFill>
                <a:latin typeface="Monserrat"/>
                <a:cs typeface="Century Gothic"/>
              </a:rPr>
              <a:t>with</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many</a:t>
            </a:r>
            <a:r>
              <a:rPr sz="2600" spc="25"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women</a:t>
            </a:r>
            <a:r>
              <a:rPr sz="2600" spc="35" dirty="0">
                <a:solidFill>
                  <a:schemeClr val="bg1">
                    <a:lumMod val="50000"/>
                  </a:schemeClr>
                </a:solidFill>
                <a:latin typeface="Monserrat"/>
                <a:cs typeface="Century Gothic"/>
              </a:rPr>
              <a:t> </a:t>
            </a:r>
            <a:r>
              <a:rPr sz="2600" spc="-10" dirty="0">
                <a:solidFill>
                  <a:schemeClr val="bg1">
                    <a:lumMod val="50000"/>
                  </a:schemeClr>
                </a:solidFill>
                <a:latin typeface="Monserrat"/>
                <a:cs typeface="Century Gothic"/>
              </a:rPr>
              <a:t>being </a:t>
            </a:r>
            <a:r>
              <a:rPr sz="2600" dirty="0">
                <a:solidFill>
                  <a:schemeClr val="bg1">
                    <a:lumMod val="50000"/>
                  </a:schemeClr>
                </a:solidFill>
                <a:latin typeface="Monserrat"/>
                <a:cs typeface="Century Gothic"/>
              </a:rPr>
              <a:t>generally</a:t>
            </a:r>
            <a:r>
              <a:rPr sz="2600" spc="95" dirty="0">
                <a:solidFill>
                  <a:schemeClr val="bg1">
                    <a:lumMod val="50000"/>
                  </a:schemeClr>
                </a:solidFill>
                <a:latin typeface="Monserrat"/>
                <a:cs typeface="Century Gothic"/>
              </a:rPr>
              <a:t> </a:t>
            </a:r>
            <a:r>
              <a:rPr sz="2600" spc="85" dirty="0">
                <a:solidFill>
                  <a:schemeClr val="bg1">
                    <a:lumMod val="50000"/>
                  </a:schemeClr>
                </a:solidFill>
                <a:latin typeface="Monserrat"/>
                <a:cs typeface="Century Gothic"/>
              </a:rPr>
              <a:t>under-</a:t>
            </a:r>
            <a:r>
              <a:rPr sz="2600" dirty="0">
                <a:solidFill>
                  <a:schemeClr val="bg1">
                    <a:lumMod val="50000"/>
                  </a:schemeClr>
                </a:solidFill>
                <a:latin typeface="Monserrat"/>
                <a:cs typeface="Century Gothic"/>
              </a:rPr>
              <a:t>represented,</a:t>
            </a:r>
            <a:r>
              <a:rPr sz="2600" spc="100" dirty="0">
                <a:solidFill>
                  <a:schemeClr val="bg1">
                    <a:lumMod val="50000"/>
                  </a:schemeClr>
                </a:solidFill>
                <a:latin typeface="Monserrat"/>
                <a:cs typeface="Century Gothic"/>
              </a:rPr>
              <a:t> </a:t>
            </a:r>
            <a:r>
              <a:rPr sz="2600" spc="50" dirty="0">
                <a:solidFill>
                  <a:schemeClr val="bg1">
                    <a:lumMod val="50000"/>
                  </a:schemeClr>
                </a:solidFill>
                <a:latin typeface="Monserrat"/>
                <a:cs typeface="Century Gothic"/>
              </a:rPr>
              <a:t>particularly</a:t>
            </a:r>
            <a:r>
              <a:rPr sz="2600" spc="75" dirty="0">
                <a:solidFill>
                  <a:schemeClr val="bg1">
                    <a:lumMod val="50000"/>
                  </a:schemeClr>
                </a:solidFill>
                <a:latin typeface="Monserrat"/>
                <a:cs typeface="Century Gothic"/>
              </a:rPr>
              <a:t> </a:t>
            </a:r>
            <a:r>
              <a:rPr sz="2600" spc="155" dirty="0">
                <a:solidFill>
                  <a:schemeClr val="bg1">
                    <a:lumMod val="50000"/>
                  </a:schemeClr>
                </a:solidFill>
                <a:latin typeface="Monserrat"/>
                <a:cs typeface="Century Gothic"/>
              </a:rPr>
              <a:t>in</a:t>
            </a:r>
            <a:r>
              <a:rPr sz="2600" spc="90" dirty="0">
                <a:solidFill>
                  <a:schemeClr val="bg1">
                    <a:lumMod val="50000"/>
                  </a:schemeClr>
                </a:solidFill>
                <a:latin typeface="Monserrat"/>
                <a:cs typeface="Century Gothic"/>
              </a:rPr>
              <a:t> </a:t>
            </a:r>
            <a:r>
              <a:rPr sz="2600" spc="95" dirty="0">
                <a:solidFill>
                  <a:schemeClr val="bg1">
                    <a:lumMod val="50000"/>
                  </a:schemeClr>
                </a:solidFill>
                <a:latin typeface="Monserrat"/>
                <a:cs typeface="Century Gothic"/>
              </a:rPr>
              <a:t>senior</a:t>
            </a:r>
            <a:r>
              <a:rPr sz="2600" spc="100" dirty="0">
                <a:solidFill>
                  <a:schemeClr val="bg1">
                    <a:lumMod val="50000"/>
                  </a:schemeClr>
                </a:solidFill>
                <a:latin typeface="Monserrat"/>
                <a:cs typeface="Century Gothic"/>
              </a:rPr>
              <a:t> </a:t>
            </a:r>
            <a:r>
              <a:rPr sz="2600" spc="-10" dirty="0">
                <a:solidFill>
                  <a:schemeClr val="bg1">
                    <a:lumMod val="50000"/>
                  </a:schemeClr>
                </a:solidFill>
                <a:latin typeface="Monserrat"/>
                <a:cs typeface="Century Gothic"/>
              </a:rPr>
              <a:t>roles.</a:t>
            </a:r>
            <a:endParaRPr lang="en-US" sz="2600" dirty="0">
              <a:solidFill>
                <a:schemeClr val="bg1">
                  <a:lumMod val="50000"/>
                </a:schemeClr>
              </a:solidFill>
              <a:latin typeface="Monserrat"/>
              <a:cs typeface="Century Gothic"/>
            </a:endParaRPr>
          </a:p>
          <a:p>
            <a:pPr marL="12065" marR="5080" algn="ctr">
              <a:lnSpc>
                <a:spcPct val="100000"/>
              </a:lnSpc>
              <a:spcBef>
                <a:spcPts val="1920"/>
              </a:spcBef>
            </a:pPr>
            <a:r>
              <a:rPr sz="2600" spc="280" dirty="0">
                <a:solidFill>
                  <a:schemeClr val="bg1">
                    <a:lumMod val="50000"/>
                  </a:schemeClr>
                </a:solidFill>
                <a:latin typeface="Monserrat"/>
                <a:cs typeface="Century Gothic"/>
              </a:rPr>
              <a:t>WUN</a:t>
            </a:r>
            <a:r>
              <a:rPr sz="2600" spc="-1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was</a:t>
            </a:r>
            <a:r>
              <a:rPr sz="2600" spc="-10" dirty="0">
                <a:solidFill>
                  <a:schemeClr val="bg1">
                    <a:lumMod val="50000"/>
                  </a:schemeClr>
                </a:solidFill>
                <a:latin typeface="Monserrat"/>
                <a:cs typeface="Century Gothic"/>
              </a:rPr>
              <a:t> </a:t>
            </a:r>
            <a:r>
              <a:rPr sz="2600" spc="55" dirty="0">
                <a:solidFill>
                  <a:schemeClr val="bg1">
                    <a:lumMod val="50000"/>
                  </a:schemeClr>
                </a:solidFill>
                <a:latin typeface="Monserrat"/>
                <a:cs typeface="Century Gothic"/>
              </a:rPr>
              <a:t>started</a:t>
            </a:r>
            <a:r>
              <a:rPr sz="2600" spc="-25" dirty="0">
                <a:solidFill>
                  <a:schemeClr val="bg1">
                    <a:lumMod val="50000"/>
                  </a:schemeClr>
                </a:solidFill>
                <a:latin typeface="Monserrat"/>
                <a:cs typeface="Century Gothic"/>
              </a:rPr>
              <a:t> </a:t>
            </a:r>
            <a:r>
              <a:rPr sz="2600" spc="155" dirty="0">
                <a:solidFill>
                  <a:schemeClr val="bg1">
                    <a:lumMod val="50000"/>
                  </a:schemeClr>
                </a:solidFill>
                <a:latin typeface="Monserrat"/>
                <a:cs typeface="Century Gothic"/>
              </a:rPr>
              <a:t>in</a:t>
            </a:r>
            <a:r>
              <a:rPr sz="2600" spc="-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2018</a:t>
            </a:r>
            <a:r>
              <a:rPr sz="2600" spc="-20" dirty="0">
                <a:solidFill>
                  <a:schemeClr val="bg1">
                    <a:lumMod val="50000"/>
                  </a:schemeClr>
                </a:solidFill>
                <a:latin typeface="Monserrat"/>
                <a:cs typeface="Century Gothic"/>
              </a:rPr>
              <a:t> </a:t>
            </a:r>
            <a:r>
              <a:rPr sz="2600" spc="80" dirty="0">
                <a:solidFill>
                  <a:schemeClr val="bg1">
                    <a:lumMod val="50000"/>
                  </a:schemeClr>
                </a:solidFill>
                <a:latin typeface="Monserrat"/>
                <a:cs typeface="Century Gothic"/>
              </a:rPr>
              <a:t>when</a:t>
            </a:r>
            <a:r>
              <a:rPr sz="2600" spc="-5" dirty="0">
                <a:solidFill>
                  <a:schemeClr val="bg1">
                    <a:lumMod val="50000"/>
                  </a:schemeClr>
                </a:solidFill>
                <a:latin typeface="Monserrat"/>
                <a:cs typeface="Century Gothic"/>
              </a:rPr>
              <a:t> </a:t>
            </a:r>
            <a:r>
              <a:rPr sz="2600" spc="-235" dirty="0">
                <a:solidFill>
                  <a:schemeClr val="bg1">
                    <a:lumMod val="50000"/>
                  </a:schemeClr>
                </a:solidFill>
                <a:latin typeface="Monserrat"/>
                <a:cs typeface="Century Gothic"/>
              </a:rPr>
              <a:t>a</a:t>
            </a:r>
            <a:r>
              <a:rPr sz="2600" spc="-25"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group</a:t>
            </a:r>
            <a:r>
              <a:rPr sz="2600" spc="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of</a:t>
            </a:r>
            <a:r>
              <a:rPr sz="2600" spc="-10" dirty="0">
                <a:solidFill>
                  <a:schemeClr val="bg1">
                    <a:lumMod val="50000"/>
                  </a:schemeClr>
                </a:solidFill>
                <a:latin typeface="Monserrat"/>
                <a:cs typeface="Century Gothic"/>
              </a:rPr>
              <a:t> </a:t>
            </a:r>
            <a:r>
              <a:rPr sz="2600" spc="85" dirty="0">
                <a:solidFill>
                  <a:schemeClr val="bg1">
                    <a:lumMod val="50000"/>
                  </a:schemeClr>
                </a:solidFill>
                <a:latin typeface="Monserrat"/>
                <a:cs typeface="Century Gothic"/>
              </a:rPr>
              <a:t>likeminded</a:t>
            </a:r>
            <a:r>
              <a:rPr sz="2600" spc="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women,</a:t>
            </a:r>
            <a:r>
              <a:rPr sz="2600" spc="-15"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working </a:t>
            </a:r>
            <a:r>
              <a:rPr sz="2600" spc="155" dirty="0">
                <a:solidFill>
                  <a:schemeClr val="bg1">
                    <a:lumMod val="50000"/>
                  </a:schemeClr>
                </a:solidFill>
                <a:latin typeface="Monserrat"/>
                <a:cs typeface="Century Gothic"/>
              </a:rPr>
              <a:t>in</a:t>
            </a:r>
            <a:r>
              <a:rPr sz="2600" spc="-15"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utilities,</a:t>
            </a:r>
            <a:r>
              <a:rPr sz="2600" spc="-10" dirty="0">
                <a:solidFill>
                  <a:schemeClr val="bg1">
                    <a:lumMod val="50000"/>
                  </a:schemeClr>
                </a:solidFill>
                <a:latin typeface="Monserrat"/>
                <a:cs typeface="Century Gothic"/>
              </a:rPr>
              <a:t> </a:t>
            </a:r>
            <a:r>
              <a:rPr sz="2600" spc="70" dirty="0">
                <a:solidFill>
                  <a:schemeClr val="bg1">
                    <a:lumMod val="50000"/>
                  </a:schemeClr>
                </a:solidFill>
                <a:latin typeface="Monserrat"/>
                <a:cs typeface="Century Gothic"/>
              </a:rPr>
              <a:t>united</a:t>
            </a:r>
            <a:r>
              <a:rPr sz="2600" spc="-2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around</a:t>
            </a:r>
            <a:r>
              <a:rPr sz="2600" spc="-10" dirty="0">
                <a:solidFill>
                  <a:schemeClr val="bg1">
                    <a:lumMod val="50000"/>
                  </a:schemeClr>
                </a:solidFill>
                <a:latin typeface="Monserrat"/>
                <a:cs typeface="Century Gothic"/>
              </a:rPr>
              <a:t> </a:t>
            </a:r>
            <a:r>
              <a:rPr sz="2600" spc="-235" dirty="0">
                <a:solidFill>
                  <a:schemeClr val="bg1">
                    <a:lumMod val="50000"/>
                  </a:schemeClr>
                </a:solidFill>
                <a:latin typeface="Monserrat"/>
                <a:cs typeface="Century Gothic"/>
              </a:rPr>
              <a:t>a</a:t>
            </a:r>
            <a:r>
              <a:rPr sz="2600" spc="-30" dirty="0">
                <a:solidFill>
                  <a:schemeClr val="bg1">
                    <a:lumMod val="50000"/>
                  </a:schemeClr>
                </a:solidFill>
                <a:latin typeface="Monserrat"/>
                <a:cs typeface="Century Gothic"/>
              </a:rPr>
              <a:t> </a:t>
            </a:r>
            <a:r>
              <a:rPr sz="2600" spc="55" dirty="0">
                <a:solidFill>
                  <a:schemeClr val="bg1">
                    <a:lumMod val="50000"/>
                  </a:schemeClr>
                </a:solidFill>
                <a:latin typeface="Monserrat"/>
                <a:cs typeface="Century Gothic"/>
              </a:rPr>
              <a:t>common</a:t>
            </a:r>
            <a:r>
              <a:rPr sz="2600" spc="-10" dirty="0">
                <a:solidFill>
                  <a:schemeClr val="bg1">
                    <a:lumMod val="50000"/>
                  </a:schemeClr>
                </a:solidFill>
                <a:latin typeface="Monserrat"/>
                <a:cs typeface="Century Gothic"/>
              </a:rPr>
              <a:t> </a:t>
            </a:r>
            <a:r>
              <a:rPr sz="2600" spc="-40" dirty="0">
                <a:solidFill>
                  <a:schemeClr val="bg1">
                    <a:lumMod val="50000"/>
                  </a:schemeClr>
                </a:solidFill>
                <a:latin typeface="Monserrat"/>
                <a:cs typeface="Century Gothic"/>
              </a:rPr>
              <a:t>cause.</a:t>
            </a:r>
            <a:r>
              <a:rPr sz="2600" spc="-25" dirty="0">
                <a:solidFill>
                  <a:schemeClr val="bg1">
                    <a:lumMod val="50000"/>
                  </a:schemeClr>
                </a:solidFill>
                <a:latin typeface="Monserrat"/>
                <a:cs typeface="Century Gothic"/>
              </a:rPr>
              <a:t> </a:t>
            </a:r>
            <a:r>
              <a:rPr sz="2600" spc="130" dirty="0">
                <a:solidFill>
                  <a:schemeClr val="bg1">
                    <a:lumMod val="50000"/>
                  </a:schemeClr>
                </a:solidFill>
                <a:latin typeface="Monserrat"/>
                <a:cs typeface="Century Gothic"/>
              </a:rPr>
              <a:t>The</a:t>
            </a:r>
            <a:r>
              <a:rPr sz="2600" spc="-15" dirty="0">
                <a:solidFill>
                  <a:schemeClr val="bg1">
                    <a:lumMod val="50000"/>
                  </a:schemeClr>
                </a:solidFill>
                <a:latin typeface="Monserrat"/>
                <a:cs typeface="Century Gothic"/>
              </a:rPr>
              <a:t> </a:t>
            </a:r>
            <a:r>
              <a:rPr sz="2600" spc="75" dirty="0">
                <a:solidFill>
                  <a:schemeClr val="bg1">
                    <a:lumMod val="50000"/>
                  </a:schemeClr>
                </a:solidFill>
                <a:latin typeface="Monserrat"/>
                <a:cs typeface="Century Gothic"/>
              </a:rPr>
              <a:t>founders</a:t>
            </a:r>
            <a:r>
              <a:rPr sz="2600" spc="-2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were</a:t>
            </a:r>
            <a:r>
              <a:rPr sz="2600" spc="-10" dirty="0">
                <a:solidFill>
                  <a:schemeClr val="bg1">
                    <a:lumMod val="50000"/>
                  </a:schemeClr>
                </a:solidFill>
                <a:latin typeface="Monserrat"/>
                <a:cs typeface="Century Gothic"/>
              </a:rPr>
              <a:t> </a:t>
            </a:r>
            <a:r>
              <a:rPr sz="2600" spc="75" dirty="0">
                <a:solidFill>
                  <a:schemeClr val="bg1">
                    <a:lumMod val="50000"/>
                  </a:schemeClr>
                </a:solidFill>
                <a:latin typeface="Monserrat"/>
                <a:cs typeface="Century Gothic"/>
              </a:rPr>
              <a:t>not</a:t>
            </a:r>
            <a:r>
              <a:rPr sz="2600" spc="-10" dirty="0">
                <a:solidFill>
                  <a:schemeClr val="bg1">
                    <a:lumMod val="50000"/>
                  </a:schemeClr>
                </a:solidFill>
                <a:latin typeface="Monserrat"/>
                <a:cs typeface="Century Gothic"/>
              </a:rPr>
              <a:t> </a:t>
            </a:r>
            <a:r>
              <a:rPr sz="2600" spc="40" dirty="0">
                <a:solidFill>
                  <a:schemeClr val="bg1">
                    <a:lumMod val="50000"/>
                  </a:schemeClr>
                </a:solidFill>
                <a:latin typeface="Monserrat"/>
                <a:cs typeface="Century Gothic"/>
              </a:rPr>
              <a:t>only </a:t>
            </a:r>
            <a:r>
              <a:rPr sz="2600" dirty="0">
                <a:solidFill>
                  <a:schemeClr val="bg1">
                    <a:lumMod val="50000"/>
                  </a:schemeClr>
                </a:solidFill>
                <a:latin typeface="Monserrat"/>
                <a:cs typeface="Century Gothic"/>
              </a:rPr>
              <a:t>passionate</a:t>
            </a:r>
            <a:r>
              <a:rPr sz="2600" spc="2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about</a:t>
            </a:r>
            <a:r>
              <a:rPr sz="2600" spc="30"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the </a:t>
            </a:r>
            <a:r>
              <a:rPr sz="2600" spc="135" dirty="0">
                <a:solidFill>
                  <a:schemeClr val="bg1">
                    <a:lumMod val="50000"/>
                  </a:schemeClr>
                </a:solidFill>
                <a:latin typeface="Monserrat"/>
                <a:cs typeface="Century Gothic"/>
              </a:rPr>
              <a:t>industry</a:t>
            </a:r>
            <a:r>
              <a:rPr sz="2600" spc="4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they</a:t>
            </a:r>
            <a:r>
              <a:rPr sz="2600" spc="40" dirty="0">
                <a:solidFill>
                  <a:schemeClr val="bg1">
                    <a:lumMod val="50000"/>
                  </a:schemeClr>
                </a:solidFill>
                <a:latin typeface="Monserrat"/>
                <a:cs typeface="Century Gothic"/>
              </a:rPr>
              <a:t> </a:t>
            </a:r>
            <a:r>
              <a:rPr sz="2600" spc="55" dirty="0">
                <a:solidFill>
                  <a:schemeClr val="bg1">
                    <a:lumMod val="50000"/>
                  </a:schemeClr>
                </a:solidFill>
                <a:latin typeface="Monserrat"/>
                <a:cs typeface="Century Gothic"/>
              </a:rPr>
              <a:t>worked</a:t>
            </a:r>
            <a:r>
              <a:rPr sz="2600" spc="35" dirty="0">
                <a:solidFill>
                  <a:schemeClr val="bg1">
                    <a:lumMod val="50000"/>
                  </a:schemeClr>
                </a:solidFill>
                <a:latin typeface="Monserrat"/>
                <a:cs typeface="Century Gothic"/>
              </a:rPr>
              <a:t> </a:t>
            </a:r>
            <a:r>
              <a:rPr sz="2600" spc="50" dirty="0">
                <a:solidFill>
                  <a:schemeClr val="bg1">
                    <a:lumMod val="50000"/>
                  </a:schemeClr>
                </a:solidFill>
                <a:latin typeface="Monserrat"/>
                <a:cs typeface="Century Gothic"/>
              </a:rPr>
              <a:t>in,</a:t>
            </a:r>
            <a:r>
              <a:rPr sz="2600" spc="60" dirty="0">
                <a:solidFill>
                  <a:schemeClr val="bg1">
                    <a:lumMod val="50000"/>
                  </a:schemeClr>
                </a:solidFill>
                <a:latin typeface="Monserrat"/>
                <a:cs typeface="Century Gothic"/>
              </a:rPr>
              <a:t> </a:t>
            </a:r>
            <a:r>
              <a:rPr sz="2600" spc="90" dirty="0">
                <a:solidFill>
                  <a:schemeClr val="bg1">
                    <a:lumMod val="50000"/>
                  </a:schemeClr>
                </a:solidFill>
                <a:latin typeface="Monserrat"/>
                <a:cs typeface="Century Gothic"/>
              </a:rPr>
              <a:t>but</a:t>
            </a:r>
            <a:r>
              <a:rPr sz="2600" spc="3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also</a:t>
            </a:r>
            <a:r>
              <a:rPr sz="2600" spc="4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passionate</a:t>
            </a:r>
            <a:r>
              <a:rPr sz="2600" spc="30" dirty="0">
                <a:solidFill>
                  <a:schemeClr val="bg1">
                    <a:lumMod val="50000"/>
                  </a:schemeClr>
                </a:solidFill>
                <a:latin typeface="Monserrat"/>
                <a:cs typeface="Century Gothic"/>
              </a:rPr>
              <a:t> </a:t>
            </a:r>
            <a:r>
              <a:rPr sz="2600" spc="-10" dirty="0">
                <a:solidFill>
                  <a:schemeClr val="bg1">
                    <a:lumMod val="50000"/>
                  </a:schemeClr>
                </a:solidFill>
                <a:latin typeface="Monserrat"/>
                <a:cs typeface="Century Gothic"/>
              </a:rPr>
              <a:t>about </a:t>
            </a:r>
            <a:r>
              <a:rPr sz="2600" spc="65" dirty="0">
                <a:solidFill>
                  <a:schemeClr val="bg1">
                    <a:lumMod val="50000"/>
                  </a:schemeClr>
                </a:solidFill>
                <a:latin typeface="Monserrat"/>
                <a:cs typeface="Century Gothic"/>
              </a:rPr>
              <a:t>the</a:t>
            </a:r>
            <a:r>
              <a:rPr sz="2600" spc="20" dirty="0">
                <a:solidFill>
                  <a:schemeClr val="bg1">
                    <a:lumMod val="50000"/>
                  </a:schemeClr>
                </a:solidFill>
                <a:latin typeface="Monserrat"/>
                <a:cs typeface="Century Gothic"/>
              </a:rPr>
              <a:t> </a:t>
            </a:r>
            <a:r>
              <a:rPr sz="2600" spc="80" dirty="0">
                <a:solidFill>
                  <a:schemeClr val="bg1">
                    <a:lumMod val="50000"/>
                  </a:schemeClr>
                </a:solidFill>
                <a:latin typeface="Monserrat"/>
                <a:cs typeface="Century Gothic"/>
              </a:rPr>
              <a:t>contribution</a:t>
            </a:r>
            <a:r>
              <a:rPr sz="2600" spc="15" dirty="0">
                <a:solidFill>
                  <a:schemeClr val="bg1">
                    <a:lumMod val="50000"/>
                  </a:schemeClr>
                </a:solidFill>
                <a:latin typeface="Monserrat"/>
                <a:cs typeface="Century Gothic"/>
              </a:rPr>
              <a:t> </a:t>
            </a:r>
            <a:r>
              <a:rPr sz="2600" spc="65" dirty="0">
                <a:solidFill>
                  <a:schemeClr val="bg1">
                    <a:lumMod val="50000"/>
                  </a:schemeClr>
                </a:solidFill>
                <a:latin typeface="Monserrat"/>
                <a:cs typeface="Century Gothic"/>
              </a:rPr>
              <a:t>women</a:t>
            </a:r>
            <a:r>
              <a:rPr sz="2600" spc="2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were</a:t>
            </a:r>
            <a:r>
              <a:rPr sz="2600" spc="20"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making</a:t>
            </a:r>
            <a:r>
              <a:rPr sz="2600" spc="2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and</a:t>
            </a:r>
            <a:r>
              <a:rPr sz="2600" spc="3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could continue</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to</a:t>
            </a:r>
            <a:r>
              <a:rPr sz="2600" spc="1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make</a:t>
            </a:r>
            <a:r>
              <a:rPr sz="2600" spc="25" dirty="0">
                <a:solidFill>
                  <a:schemeClr val="bg1">
                    <a:lumMod val="50000"/>
                  </a:schemeClr>
                </a:solidFill>
                <a:latin typeface="Monserrat"/>
                <a:cs typeface="Century Gothic"/>
              </a:rPr>
              <a:t> </a:t>
            </a:r>
            <a:r>
              <a:rPr sz="2600" spc="130" dirty="0">
                <a:solidFill>
                  <a:schemeClr val="bg1">
                    <a:lumMod val="50000"/>
                  </a:schemeClr>
                </a:solidFill>
                <a:latin typeface="Monserrat"/>
                <a:cs typeface="Century Gothic"/>
              </a:rPr>
              <a:t>in </a:t>
            </a:r>
            <a:r>
              <a:rPr sz="2600" spc="60" dirty="0">
                <a:solidFill>
                  <a:schemeClr val="bg1">
                    <a:lumMod val="50000"/>
                  </a:schemeClr>
                </a:solidFill>
                <a:latin typeface="Monserrat"/>
                <a:cs typeface="Century Gothic"/>
              </a:rPr>
              <a:t>the</a:t>
            </a:r>
            <a:r>
              <a:rPr sz="2600" spc="-30" dirty="0">
                <a:solidFill>
                  <a:schemeClr val="bg1">
                    <a:lumMod val="50000"/>
                  </a:schemeClr>
                </a:solidFill>
                <a:latin typeface="Monserrat"/>
                <a:cs typeface="Century Gothic"/>
              </a:rPr>
              <a:t> </a:t>
            </a:r>
            <a:r>
              <a:rPr sz="2600" spc="65" dirty="0">
                <a:solidFill>
                  <a:schemeClr val="bg1">
                    <a:lumMod val="50000"/>
                  </a:schemeClr>
                </a:solidFill>
                <a:latin typeface="Monserrat"/>
                <a:cs typeface="Century Gothic"/>
              </a:rPr>
              <a:t>future.</a:t>
            </a:r>
            <a:r>
              <a:rPr sz="2600" spc="-55" dirty="0">
                <a:solidFill>
                  <a:schemeClr val="bg1">
                    <a:lumMod val="50000"/>
                  </a:schemeClr>
                </a:solidFill>
                <a:latin typeface="Monserrat"/>
                <a:cs typeface="Century Gothic"/>
              </a:rPr>
              <a:t> </a:t>
            </a:r>
            <a:r>
              <a:rPr sz="2600" spc="114" dirty="0">
                <a:solidFill>
                  <a:schemeClr val="bg1">
                    <a:lumMod val="50000"/>
                  </a:schemeClr>
                </a:solidFill>
                <a:latin typeface="Monserrat"/>
                <a:cs typeface="Century Gothic"/>
              </a:rPr>
              <a:t>We</a:t>
            </a:r>
            <a:r>
              <a:rPr sz="2600" spc="-40"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now</a:t>
            </a:r>
            <a:r>
              <a:rPr sz="2600" spc="-45" dirty="0">
                <a:solidFill>
                  <a:schemeClr val="bg1">
                    <a:lumMod val="50000"/>
                  </a:schemeClr>
                </a:solidFill>
                <a:latin typeface="Monserrat"/>
                <a:cs typeface="Century Gothic"/>
              </a:rPr>
              <a:t> </a:t>
            </a:r>
            <a:r>
              <a:rPr sz="2600" spc="-50" dirty="0">
                <a:solidFill>
                  <a:schemeClr val="bg1">
                    <a:lumMod val="50000"/>
                  </a:schemeClr>
                </a:solidFill>
                <a:latin typeface="Monserrat"/>
                <a:cs typeface="Century Gothic"/>
              </a:rPr>
              <a:t>have</a:t>
            </a:r>
            <a:r>
              <a:rPr sz="2600" spc="-3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over</a:t>
            </a:r>
            <a:r>
              <a:rPr sz="2600" spc="-30" dirty="0">
                <a:solidFill>
                  <a:schemeClr val="bg1">
                    <a:lumMod val="50000"/>
                  </a:schemeClr>
                </a:solidFill>
                <a:latin typeface="Monserrat"/>
                <a:cs typeface="Century Gothic"/>
              </a:rPr>
              <a:t> </a:t>
            </a:r>
            <a:r>
              <a:rPr lang="de-AT" sz="2600" spc="-30" dirty="0">
                <a:solidFill>
                  <a:schemeClr val="bg1">
                    <a:lumMod val="50000"/>
                  </a:schemeClr>
                </a:solidFill>
                <a:latin typeface="Monserrat"/>
                <a:cs typeface="Century Gothic"/>
              </a:rPr>
              <a:t>9,300</a:t>
            </a:r>
            <a:r>
              <a:rPr sz="2600" spc="-25"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members</a:t>
            </a:r>
            <a:r>
              <a:rPr sz="2600" spc="-40" dirty="0">
                <a:solidFill>
                  <a:schemeClr val="bg1">
                    <a:lumMod val="50000"/>
                  </a:schemeClr>
                </a:solidFill>
                <a:latin typeface="Monserrat"/>
                <a:cs typeface="Century Gothic"/>
              </a:rPr>
              <a:t> </a:t>
            </a:r>
            <a:r>
              <a:rPr lang="en-GB" sz="2600" spc="-225" dirty="0">
                <a:solidFill>
                  <a:schemeClr val="bg1">
                    <a:lumMod val="50000"/>
                  </a:schemeClr>
                </a:solidFill>
                <a:latin typeface="Monserrat"/>
                <a:cs typeface="Century Gothic"/>
              </a:rPr>
              <a:t>and </a:t>
            </a:r>
            <a:r>
              <a:rPr sz="2600" spc="-40" dirty="0">
                <a:solidFill>
                  <a:schemeClr val="bg1">
                    <a:lumMod val="50000"/>
                  </a:schemeClr>
                </a:solidFill>
                <a:latin typeface="Monserrat"/>
                <a:cs typeface="Century Gothic"/>
              </a:rPr>
              <a:t> </a:t>
            </a:r>
            <a:r>
              <a:rPr lang="de-AT" sz="2600" spc="-40" dirty="0">
                <a:solidFill>
                  <a:schemeClr val="bg1">
                    <a:lumMod val="50000"/>
                  </a:schemeClr>
                </a:solidFill>
                <a:latin typeface="Monserrat"/>
                <a:cs typeface="Century Gothic"/>
              </a:rPr>
              <a:t>70+</a:t>
            </a:r>
            <a:r>
              <a:rPr lang="en-GB" sz="2600" spc="135" dirty="0">
                <a:solidFill>
                  <a:schemeClr val="bg1">
                    <a:lumMod val="50000"/>
                  </a:schemeClr>
                </a:solidFill>
                <a:latin typeface="Monserrat"/>
                <a:cs typeface="Century Gothic"/>
              </a:rPr>
              <a:t> </a:t>
            </a:r>
            <a:r>
              <a:rPr sz="2600" spc="45" dirty="0">
                <a:solidFill>
                  <a:schemeClr val="bg1">
                    <a:lumMod val="50000"/>
                  </a:schemeClr>
                </a:solidFill>
                <a:latin typeface="Monserrat"/>
                <a:cs typeface="Century Gothic"/>
              </a:rPr>
              <a:t>partners</a:t>
            </a:r>
            <a:r>
              <a:rPr lang="en-GB" sz="2600" spc="45" dirty="0">
                <a:solidFill>
                  <a:schemeClr val="bg1">
                    <a:lumMod val="50000"/>
                  </a:schemeClr>
                </a:solidFill>
                <a:latin typeface="Monserrat"/>
                <a:cs typeface="Century Gothic"/>
              </a:rPr>
              <a:t> &amp; supporters</a:t>
            </a:r>
            <a:r>
              <a:rPr sz="2600" spc="45" dirty="0">
                <a:solidFill>
                  <a:schemeClr val="bg1">
                    <a:lumMod val="50000"/>
                  </a:schemeClr>
                </a:solidFill>
                <a:latin typeface="Monserrat"/>
                <a:cs typeface="Century Gothic"/>
              </a:rPr>
              <a:t>.</a:t>
            </a:r>
            <a:endParaRPr sz="2600" dirty="0">
              <a:solidFill>
                <a:schemeClr val="bg1">
                  <a:lumMod val="50000"/>
                </a:schemeClr>
              </a:solidFill>
              <a:latin typeface="Monserrat"/>
              <a:cs typeface="Century Gothic"/>
            </a:endParaRPr>
          </a:p>
        </p:txBody>
      </p:sp>
      <p:grpSp>
        <p:nvGrpSpPr>
          <p:cNvPr id="5" name="object 5"/>
          <p:cNvGrpSpPr/>
          <p:nvPr/>
        </p:nvGrpSpPr>
        <p:grpSpPr>
          <a:xfrm>
            <a:off x="67056" y="4603894"/>
            <a:ext cx="2974975" cy="2037714"/>
            <a:chOff x="67056" y="4474502"/>
            <a:chExt cx="2974975" cy="2037714"/>
          </a:xfrm>
        </p:grpSpPr>
        <p:pic>
          <p:nvPicPr>
            <p:cNvPr id="6" name="object 6"/>
            <p:cNvPicPr/>
            <p:nvPr/>
          </p:nvPicPr>
          <p:blipFill>
            <a:blip r:embed="rId4" cstate="print"/>
            <a:stretch>
              <a:fillRect/>
            </a:stretch>
          </p:blipFill>
          <p:spPr>
            <a:xfrm>
              <a:off x="67056" y="4474502"/>
              <a:ext cx="2974848" cy="2037588"/>
            </a:xfrm>
            <a:prstGeom prst="rect">
              <a:avLst/>
            </a:prstGeom>
          </p:spPr>
        </p:pic>
        <p:sp>
          <p:nvSpPr>
            <p:cNvPr id="7" name="object 7"/>
            <p:cNvSpPr/>
            <p:nvPr/>
          </p:nvSpPr>
          <p:spPr>
            <a:xfrm>
              <a:off x="284988" y="4683251"/>
              <a:ext cx="2552700" cy="1633855"/>
            </a:xfrm>
            <a:custGeom>
              <a:avLst/>
              <a:gdLst/>
              <a:ahLst/>
              <a:cxnLst/>
              <a:rect l="l" t="t" r="r" b="b"/>
              <a:pathLst>
                <a:path w="2552700" h="1633854">
                  <a:moveTo>
                    <a:pt x="2280412" y="0"/>
                  </a:moveTo>
                  <a:lnTo>
                    <a:pt x="272288" y="0"/>
                  </a:lnTo>
                  <a:lnTo>
                    <a:pt x="223343" y="4387"/>
                  </a:lnTo>
                  <a:lnTo>
                    <a:pt x="177277" y="17036"/>
                  </a:lnTo>
                  <a:lnTo>
                    <a:pt x="134858" y="37178"/>
                  </a:lnTo>
                  <a:lnTo>
                    <a:pt x="96856" y="64042"/>
                  </a:lnTo>
                  <a:lnTo>
                    <a:pt x="64038" y="96861"/>
                  </a:lnTo>
                  <a:lnTo>
                    <a:pt x="37175" y="134864"/>
                  </a:lnTo>
                  <a:lnTo>
                    <a:pt x="17035" y="177282"/>
                  </a:lnTo>
                  <a:lnTo>
                    <a:pt x="4386" y="223347"/>
                  </a:lnTo>
                  <a:lnTo>
                    <a:pt x="0" y="272288"/>
                  </a:lnTo>
                  <a:lnTo>
                    <a:pt x="0" y="1361440"/>
                  </a:lnTo>
                  <a:lnTo>
                    <a:pt x="4386" y="1410384"/>
                  </a:lnTo>
                  <a:lnTo>
                    <a:pt x="17035" y="1456450"/>
                  </a:lnTo>
                  <a:lnTo>
                    <a:pt x="37175" y="1498869"/>
                  </a:lnTo>
                  <a:lnTo>
                    <a:pt x="64038" y="1536871"/>
                  </a:lnTo>
                  <a:lnTo>
                    <a:pt x="96856" y="1569689"/>
                  </a:lnTo>
                  <a:lnTo>
                    <a:pt x="134858" y="1596552"/>
                  </a:lnTo>
                  <a:lnTo>
                    <a:pt x="177277" y="1616692"/>
                  </a:lnTo>
                  <a:lnTo>
                    <a:pt x="223343" y="1629341"/>
                  </a:lnTo>
                  <a:lnTo>
                    <a:pt x="272288" y="1633728"/>
                  </a:lnTo>
                  <a:lnTo>
                    <a:pt x="2280412"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grpSp>
      <p:grpSp>
        <p:nvGrpSpPr>
          <p:cNvPr id="8" name="object 8"/>
          <p:cNvGrpSpPr/>
          <p:nvPr/>
        </p:nvGrpSpPr>
        <p:grpSpPr>
          <a:xfrm>
            <a:off x="3124327" y="4598330"/>
            <a:ext cx="5971540" cy="2062480"/>
            <a:chOff x="3268979" y="4442498"/>
            <a:chExt cx="5971540" cy="2062480"/>
          </a:xfrm>
        </p:grpSpPr>
        <p:pic>
          <p:nvPicPr>
            <p:cNvPr id="9" name="object 9"/>
            <p:cNvPicPr/>
            <p:nvPr/>
          </p:nvPicPr>
          <p:blipFill>
            <a:blip r:embed="rId4" cstate="print"/>
            <a:stretch>
              <a:fillRect/>
            </a:stretch>
          </p:blipFill>
          <p:spPr>
            <a:xfrm>
              <a:off x="3268979" y="4442498"/>
              <a:ext cx="2974848" cy="2037588"/>
            </a:xfrm>
            <a:prstGeom prst="rect">
              <a:avLst/>
            </a:prstGeom>
          </p:spPr>
        </p:pic>
        <p:sp>
          <p:nvSpPr>
            <p:cNvPr id="10" name="object 10"/>
            <p:cNvSpPr/>
            <p:nvPr/>
          </p:nvSpPr>
          <p:spPr>
            <a:xfrm>
              <a:off x="3486911" y="4651248"/>
              <a:ext cx="2552700" cy="1633855"/>
            </a:xfrm>
            <a:custGeom>
              <a:avLst/>
              <a:gdLst/>
              <a:ahLst/>
              <a:cxnLst/>
              <a:rect l="l" t="t" r="r" b="b"/>
              <a:pathLst>
                <a:path w="2552700" h="1633854">
                  <a:moveTo>
                    <a:pt x="2280412" y="0"/>
                  </a:moveTo>
                  <a:lnTo>
                    <a:pt x="272288"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39"/>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8" y="1633727"/>
                  </a:lnTo>
                  <a:lnTo>
                    <a:pt x="2280412" y="1633727"/>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39"/>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pic>
          <p:nvPicPr>
            <p:cNvPr id="11" name="object 11"/>
            <p:cNvPicPr/>
            <p:nvPr/>
          </p:nvPicPr>
          <p:blipFill>
            <a:blip r:embed="rId4" cstate="print"/>
            <a:stretch>
              <a:fillRect/>
            </a:stretch>
          </p:blipFill>
          <p:spPr>
            <a:xfrm>
              <a:off x="6265163" y="4466882"/>
              <a:ext cx="2974847" cy="2037588"/>
            </a:xfrm>
            <a:prstGeom prst="rect">
              <a:avLst/>
            </a:prstGeom>
          </p:spPr>
        </p:pic>
        <p:sp>
          <p:nvSpPr>
            <p:cNvPr id="12" name="object 12"/>
            <p:cNvSpPr/>
            <p:nvPr/>
          </p:nvSpPr>
          <p:spPr>
            <a:xfrm>
              <a:off x="6483095" y="4675632"/>
              <a:ext cx="2552700" cy="1633855"/>
            </a:xfrm>
            <a:custGeom>
              <a:avLst/>
              <a:gdLst/>
              <a:ahLst/>
              <a:cxnLst/>
              <a:rect l="l" t="t" r="r" b="b"/>
              <a:pathLst>
                <a:path w="2552700" h="1633854">
                  <a:moveTo>
                    <a:pt x="2280411" y="0"/>
                  </a:moveTo>
                  <a:lnTo>
                    <a:pt x="272287"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40"/>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7" y="1633728"/>
                  </a:lnTo>
                  <a:lnTo>
                    <a:pt x="2280411"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1" y="0"/>
                  </a:lnTo>
                  <a:close/>
                </a:path>
              </a:pathLst>
            </a:custGeom>
            <a:solidFill>
              <a:srgbClr val="53D9AA"/>
            </a:solidFill>
          </p:spPr>
          <p:txBody>
            <a:bodyPr wrap="square" lIns="0" tIns="0" rIns="0" bIns="0" rtlCol="0"/>
            <a:lstStyle/>
            <a:p>
              <a:endParaRPr/>
            </a:p>
          </p:txBody>
        </p:sp>
      </p:grpSp>
      <p:sp>
        <p:nvSpPr>
          <p:cNvPr id="13" name="object 13"/>
          <p:cNvSpPr txBox="1"/>
          <p:nvPr/>
        </p:nvSpPr>
        <p:spPr>
          <a:xfrm>
            <a:off x="384410" y="4977708"/>
            <a:ext cx="2355528" cy="1317668"/>
          </a:xfrm>
          <a:prstGeom prst="rect">
            <a:avLst/>
          </a:prstGeom>
        </p:spPr>
        <p:txBody>
          <a:bodyPr vert="horz" wrap="square" lIns="0" tIns="12065" rIns="0" bIns="0" rtlCol="0">
            <a:spAutoFit/>
          </a:bodyPr>
          <a:lstStyle/>
          <a:p>
            <a:pPr algn="ctr">
              <a:lnSpc>
                <a:spcPct val="100000"/>
              </a:lnSpc>
              <a:spcBef>
                <a:spcPts val="95"/>
              </a:spcBef>
            </a:pPr>
            <a:r>
              <a:rPr lang="de-AT" sz="2800" b="1" spc="330" dirty="0">
                <a:solidFill>
                  <a:srgbClr val="FFFFFF"/>
                </a:solidFill>
                <a:latin typeface="Calibri"/>
                <a:cs typeface="Calibri"/>
              </a:rPr>
              <a:t>9300</a:t>
            </a:r>
            <a:r>
              <a:rPr sz="2800" b="1" spc="330" dirty="0">
                <a:solidFill>
                  <a:srgbClr val="FFFFFF"/>
                </a:solidFill>
                <a:latin typeface="Calibri"/>
                <a:cs typeface="Calibri"/>
              </a:rPr>
              <a:t>+</a:t>
            </a:r>
            <a:endParaRPr lang="en-GB" sz="2800" b="1" spc="330" dirty="0">
              <a:solidFill>
                <a:srgbClr val="FFFFFF"/>
              </a:solidFill>
              <a:latin typeface="Calibri"/>
              <a:cs typeface="Calibri"/>
            </a:endParaRPr>
          </a:p>
          <a:p>
            <a:pPr algn="ctr">
              <a:lnSpc>
                <a:spcPct val="100000"/>
              </a:lnSpc>
              <a:spcBef>
                <a:spcPts val="95"/>
              </a:spcBef>
            </a:pPr>
            <a:r>
              <a:rPr lang="en-GB" sz="2800" b="1" spc="330" dirty="0">
                <a:solidFill>
                  <a:srgbClr val="FFFFFF"/>
                </a:solidFill>
                <a:latin typeface="Calibri"/>
                <a:cs typeface="Calibri"/>
              </a:rPr>
              <a:t>Followers &amp; </a:t>
            </a:r>
            <a:endParaRPr sz="2800" dirty="0">
              <a:latin typeface="Calibri"/>
              <a:cs typeface="Calibri"/>
            </a:endParaRPr>
          </a:p>
          <a:p>
            <a:pPr algn="ctr">
              <a:lnSpc>
                <a:spcPct val="100000"/>
              </a:lnSpc>
            </a:pPr>
            <a:r>
              <a:rPr sz="2800" b="1" spc="355" dirty="0">
                <a:solidFill>
                  <a:srgbClr val="FFFFFF"/>
                </a:solidFill>
                <a:latin typeface="Calibri"/>
                <a:cs typeface="Calibri"/>
              </a:rPr>
              <a:t>Members</a:t>
            </a:r>
            <a:endParaRPr sz="2800" dirty="0">
              <a:latin typeface="Calibri"/>
              <a:cs typeface="Calibri"/>
            </a:endParaRPr>
          </a:p>
        </p:txBody>
      </p:sp>
      <p:sp>
        <p:nvSpPr>
          <p:cNvPr id="14" name="object 14"/>
          <p:cNvSpPr txBox="1"/>
          <p:nvPr/>
        </p:nvSpPr>
        <p:spPr>
          <a:xfrm>
            <a:off x="3750256" y="4898275"/>
            <a:ext cx="1647825" cy="1306195"/>
          </a:xfrm>
          <a:prstGeom prst="rect">
            <a:avLst/>
          </a:prstGeom>
        </p:spPr>
        <p:txBody>
          <a:bodyPr vert="horz" wrap="square" lIns="0" tIns="12065" rIns="0" bIns="0" rtlCol="0">
            <a:spAutoFit/>
          </a:bodyPr>
          <a:lstStyle/>
          <a:p>
            <a:pPr marL="12700" marR="5080" indent="83820" algn="ctr">
              <a:lnSpc>
                <a:spcPct val="100000"/>
              </a:lnSpc>
              <a:spcBef>
                <a:spcPts val="95"/>
              </a:spcBef>
            </a:pPr>
            <a:r>
              <a:rPr sz="2800" b="1" spc="350">
                <a:solidFill>
                  <a:srgbClr val="FFFFFF"/>
                </a:solidFill>
                <a:latin typeface="Calibri"/>
                <a:cs typeface="Calibri"/>
              </a:rPr>
              <a:t>Regular </a:t>
            </a:r>
            <a:r>
              <a:rPr sz="2800" b="1" spc="370">
                <a:solidFill>
                  <a:srgbClr val="FFFFFF"/>
                </a:solidFill>
                <a:latin typeface="Calibri"/>
                <a:cs typeface="Calibri"/>
              </a:rPr>
              <a:t>Events</a:t>
            </a:r>
            <a:r>
              <a:rPr sz="2800" b="1" spc="165">
                <a:solidFill>
                  <a:srgbClr val="FFFFFF"/>
                </a:solidFill>
                <a:latin typeface="Calibri"/>
                <a:cs typeface="Calibri"/>
              </a:rPr>
              <a:t> </a:t>
            </a:r>
            <a:r>
              <a:rPr sz="2800" b="1" spc="5">
                <a:solidFill>
                  <a:srgbClr val="FFFFFF"/>
                </a:solidFill>
                <a:latin typeface="Calibri"/>
                <a:cs typeface="Calibri"/>
              </a:rPr>
              <a:t>&amp; </a:t>
            </a:r>
            <a:r>
              <a:rPr sz="2800" b="1" spc="350">
                <a:solidFill>
                  <a:srgbClr val="FFFFFF"/>
                </a:solidFill>
                <a:latin typeface="Calibri"/>
                <a:cs typeface="Calibri"/>
              </a:rPr>
              <a:t>Content</a:t>
            </a:r>
            <a:endParaRPr sz="2800">
              <a:latin typeface="Calibri"/>
              <a:cs typeface="Calibri"/>
            </a:endParaRPr>
          </a:p>
        </p:txBody>
      </p:sp>
      <p:sp>
        <p:nvSpPr>
          <p:cNvPr id="15" name="object 15"/>
          <p:cNvSpPr txBox="1"/>
          <p:nvPr/>
        </p:nvSpPr>
        <p:spPr>
          <a:xfrm>
            <a:off x="6474079" y="4926435"/>
            <a:ext cx="2259965" cy="1305560"/>
          </a:xfrm>
          <a:prstGeom prst="rect">
            <a:avLst/>
          </a:prstGeom>
        </p:spPr>
        <p:txBody>
          <a:bodyPr vert="horz" wrap="square" lIns="0" tIns="12065" rIns="0" bIns="0" rtlCol="0">
            <a:spAutoFit/>
          </a:bodyPr>
          <a:lstStyle/>
          <a:p>
            <a:pPr marL="12700" marR="5080" indent="1270" algn="ctr">
              <a:lnSpc>
                <a:spcPct val="100000"/>
              </a:lnSpc>
              <a:spcBef>
                <a:spcPts val="95"/>
              </a:spcBef>
            </a:pPr>
            <a:r>
              <a:rPr sz="2800" b="1" spc="315">
                <a:solidFill>
                  <a:srgbClr val="FFFFFF"/>
                </a:solidFill>
                <a:latin typeface="Calibri"/>
                <a:cs typeface="Calibri"/>
              </a:rPr>
              <a:t>Mentoring </a:t>
            </a:r>
            <a:r>
              <a:rPr sz="2800" b="1" spc="415">
                <a:solidFill>
                  <a:srgbClr val="FFFFFF"/>
                </a:solidFill>
                <a:latin typeface="Calibri"/>
                <a:cs typeface="Calibri"/>
              </a:rPr>
              <a:t>Programme </a:t>
            </a:r>
            <a:r>
              <a:rPr sz="2800" b="1" spc="55">
                <a:solidFill>
                  <a:srgbClr val="FFFFFF"/>
                </a:solidFill>
                <a:latin typeface="Calibri"/>
                <a:cs typeface="Calibri"/>
              </a:rPr>
              <a:t>&amp;</a:t>
            </a:r>
            <a:r>
              <a:rPr sz="2800" b="1" spc="155">
                <a:solidFill>
                  <a:srgbClr val="FFFFFF"/>
                </a:solidFill>
                <a:latin typeface="Calibri"/>
                <a:cs typeface="Calibri"/>
              </a:rPr>
              <a:t> </a:t>
            </a:r>
            <a:r>
              <a:rPr sz="2800" b="1" spc="345">
                <a:solidFill>
                  <a:srgbClr val="FFFFFF"/>
                </a:solidFill>
                <a:latin typeface="Calibri"/>
                <a:cs typeface="Calibri"/>
              </a:rPr>
              <a:t>Network</a:t>
            </a:r>
            <a:endParaRPr sz="2800">
              <a:latin typeface="Calibri"/>
              <a:cs typeface="Calibri"/>
            </a:endParaRPr>
          </a:p>
        </p:txBody>
      </p:sp>
      <p:pic>
        <p:nvPicPr>
          <p:cNvPr id="17" name="object 17"/>
          <p:cNvPicPr/>
          <p:nvPr/>
        </p:nvPicPr>
        <p:blipFill>
          <a:blip r:embed="rId5" cstate="print"/>
          <a:stretch>
            <a:fillRect/>
          </a:stretch>
        </p:blipFill>
        <p:spPr>
          <a:xfrm>
            <a:off x="9026779" y="4622714"/>
            <a:ext cx="2872740" cy="2048256"/>
          </a:xfrm>
          <a:prstGeom prst="rect">
            <a:avLst/>
          </a:prstGeom>
        </p:spPr>
      </p:pic>
      <p:sp>
        <p:nvSpPr>
          <p:cNvPr id="18" name="object 18"/>
          <p:cNvSpPr txBox="1"/>
          <p:nvPr/>
        </p:nvSpPr>
        <p:spPr>
          <a:xfrm>
            <a:off x="9353649" y="4937457"/>
            <a:ext cx="2287578" cy="1304844"/>
          </a:xfrm>
          <a:prstGeom prst="rect">
            <a:avLst/>
          </a:prstGeom>
        </p:spPr>
        <p:txBody>
          <a:bodyPr vert="horz" wrap="square" lIns="0" tIns="12065" rIns="0" bIns="0" rtlCol="0">
            <a:spAutoFit/>
          </a:bodyPr>
          <a:lstStyle/>
          <a:p>
            <a:pPr algn="ctr">
              <a:lnSpc>
                <a:spcPct val="100000"/>
              </a:lnSpc>
              <a:spcBef>
                <a:spcPts val="95"/>
              </a:spcBef>
            </a:pPr>
            <a:r>
              <a:rPr lang="de-AT" sz="2800" b="1" spc="225">
                <a:solidFill>
                  <a:srgbClr val="FFFFFF"/>
                </a:solidFill>
                <a:latin typeface="Calibri"/>
                <a:cs typeface="Calibri"/>
              </a:rPr>
              <a:t>70</a:t>
            </a:r>
            <a:r>
              <a:rPr sz="2800" b="1" spc="160">
                <a:solidFill>
                  <a:srgbClr val="FFFFFF"/>
                </a:solidFill>
                <a:latin typeface="Calibri"/>
                <a:cs typeface="Calibri"/>
              </a:rPr>
              <a:t> </a:t>
            </a:r>
            <a:r>
              <a:rPr sz="2800" b="1" spc="225">
                <a:solidFill>
                  <a:srgbClr val="FFFFFF"/>
                </a:solidFill>
                <a:latin typeface="Calibri"/>
                <a:cs typeface="Calibri"/>
              </a:rPr>
              <a:t>+</a:t>
            </a:r>
            <a:endParaRPr sz="2800">
              <a:latin typeface="Calibri"/>
              <a:cs typeface="Calibri"/>
            </a:endParaRPr>
          </a:p>
          <a:p>
            <a:pPr algn="ctr">
              <a:lnSpc>
                <a:spcPct val="100000"/>
              </a:lnSpc>
            </a:pPr>
            <a:r>
              <a:rPr sz="2800" b="1" spc="320">
                <a:solidFill>
                  <a:srgbClr val="FFFFFF"/>
                </a:solidFill>
                <a:latin typeface="Calibri"/>
                <a:cs typeface="Calibri"/>
              </a:rPr>
              <a:t>Partners</a:t>
            </a:r>
            <a:r>
              <a:rPr lang="en-GB" sz="2800" b="1" spc="320">
                <a:solidFill>
                  <a:srgbClr val="FFFFFF"/>
                </a:solidFill>
                <a:latin typeface="Calibri"/>
                <a:cs typeface="Calibri"/>
              </a:rPr>
              <a:t> &amp; Supporters </a:t>
            </a:r>
            <a:endParaRPr sz="2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91135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8A8A-7018-4334-42AD-C3DD7FA5A761}"/>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39F628D2-05A9-431D-18AB-ED89E89A8810}"/>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827F5AEF-45AF-0DC3-AD6D-839B0C2E879D}"/>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76483700-1172-B4E9-7EEE-A340B89B3A0C}"/>
              </a:ext>
            </a:extLst>
          </p:cNvPr>
          <p:cNvSpPr txBox="1"/>
          <p:nvPr/>
        </p:nvSpPr>
        <p:spPr>
          <a:xfrm>
            <a:off x="3072811" y="348482"/>
            <a:ext cx="63719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Dates for your diary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WUN Events</a:t>
            </a:r>
          </a:p>
        </p:txBody>
      </p:sp>
      <p:sp>
        <p:nvSpPr>
          <p:cNvPr id="13" name="TextBox 12">
            <a:extLst>
              <a:ext uri="{FF2B5EF4-FFF2-40B4-BE49-F238E27FC236}">
                <a16:creationId xmlns:a16="http://schemas.microsoft.com/office/drawing/2014/main" id="{69AA58A2-8FAE-135E-9418-6B5A6EA40A1D}"/>
              </a:ext>
            </a:extLst>
          </p:cNvPr>
          <p:cNvSpPr txBox="1"/>
          <p:nvPr/>
        </p:nvSpPr>
        <p:spPr>
          <a:xfrm>
            <a:off x="179173" y="1885040"/>
            <a:ext cx="11833654" cy="6955750"/>
          </a:xfrm>
          <a:prstGeom prst="rect">
            <a:avLst/>
          </a:prstGeom>
          <a:noFill/>
        </p:spPr>
        <p:txBody>
          <a:bodyPr wrap="square" lIns="91440" tIns="45720" rIns="91440" bIns="45720" anchor="t">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100" kern="0" dirty="0">
                <a:solidFill>
                  <a:schemeClr val="bg1">
                    <a:lumMod val="50000"/>
                  </a:schemeClr>
                </a:solidFill>
                <a:latin typeface="Open Sans"/>
                <a:ea typeface="Open Sans"/>
                <a:cs typeface="Open Sans"/>
              </a:rPr>
              <a:t>Tuesday 10</a:t>
            </a:r>
            <a:r>
              <a:rPr lang="en-GB" sz="2100" kern="0" baseline="30000" dirty="0">
                <a:solidFill>
                  <a:schemeClr val="bg1">
                    <a:lumMod val="50000"/>
                  </a:schemeClr>
                </a:solidFill>
                <a:latin typeface="Open Sans"/>
                <a:ea typeface="Open Sans"/>
                <a:cs typeface="Open Sans"/>
              </a:rPr>
              <a:t>th</a:t>
            </a:r>
            <a:r>
              <a:rPr lang="en-GB" sz="2100" kern="0" dirty="0">
                <a:solidFill>
                  <a:schemeClr val="bg1">
                    <a:lumMod val="50000"/>
                  </a:schemeClr>
                </a:solidFill>
                <a:latin typeface="Open Sans"/>
                <a:ea typeface="Open Sans"/>
                <a:cs typeface="Open Sans"/>
              </a:rPr>
              <a:t> June - Championing Change,</a:t>
            </a:r>
            <a:r>
              <a:rPr lang="en-US" sz="2100" kern="0" dirty="0">
                <a:solidFill>
                  <a:schemeClr val="bg1">
                    <a:lumMod val="50000"/>
                  </a:schemeClr>
                </a:solidFill>
                <a:latin typeface="Open Sans"/>
                <a:ea typeface="Open Sans"/>
                <a:cs typeface="Open Sans"/>
              </a:rPr>
              <a:t> Creating Better Workplaces for Women in Utilities</a:t>
            </a:r>
            <a:r>
              <a:rPr lang="en-GB" sz="2100" kern="0" dirty="0">
                <a:solidFill>
                  <a:schemeClr val="bg1">
                    <a:lumMod val="50000"/>
                  </a:schemeClr>
                </a:solidFill>
                <a:latin typeface="Open Sans"/>
                <a:ea typeface="Open Sans"/>
                <a:cs typeface="Open Sans"/>
              </a:rPr>
              <a:t> (Edinburgh)</a:t>
            </a:r>
          </a:p>
          <a:p>
            <a:pPr marL="342900" indent="-342900" defTabSz="914400">
              <a:buFont typeface="Arial" panose="020B0604020202020204" pitchFamily="34" charset="0"/>
              <a:buChar char="•"/>
              <a:defRPr/>
            </a:pP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Monday 7</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July – </a:t>
            </a:r>
            <a:r>
              <a:rPr lang="en-GB" sz="2100" dirty="0" err="1">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WUNForWellbing</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a:t>
            </a:r>
            <a:r>
              <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Better with Money – Empowering Women Financially Tickets available shortly (Virtual Event)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100" kern="0" dirty="0">
              <a:solidFill>
                <a:schemeClr val="bg1">
                  <a:lumMod val="50000"/>
                </a:schemeClr>
              </a:solidFill>
              <a:latin typeface="Open Sans"/>
              <a:ea typeface="Open Sans"/>
              <a:cs typeface="Open Sans"/>
            </a:endParaRPr>
          </a:p>
          <a:p>
            <a:pPr marR="0" lvl="0" algn="ctr" defTabSz="914400" eaLnBrk="1" fontAlgn="auto" latinLnBrk="0" hangingPunct="1">
              <a:lnSpc>
                <a:spcPct val="100000"/>
              </a:lnSpc>
              <a:spcBef>
                <a:spcPts val="0"/>
              </a:spcBef>
              <a:spcAft>
                <a:spcPts val="0"/>
              </a:spcAft>
              <a:buClrTx/>
              <a:buSzTx/>
              <a:tabLst/>
              <a:defRPr/>
            </a:pPr>
            <a:r>
              <a:rPr lang="en-US" sz="2100" kern="0" dirty="0">
                <a:solidFill>
                  <a:schemeClr val="bg1">
                    <a:lumMod val="50000"/>
                  </a:schemeClr>
                </a:solidFill>
                <a:latin typeface="Open Sans"/>
                <a:ea typeface="Open Sans"/>
                <a:cs typeface="Open Sans"/>
              </a:rPr>
              <a:t>Free tickets available - visit our Events page! </a:t>
            </a:r>
          </a:p>
          <a:p>
            <a:pPr marR="0" lvl="0" defTabSz="914400" eaLnBrk="1" fontAlgn="auto" latinLnBrk="0" hangingPunct="1">
              <a:lnSpc>
                <a:spcPct val="100000"/>
              </a:lnSpc>
              <a:spcBef>
                <a:spcPts val="0"/>
              </a:spcBef>
              <a:spcAft>
                <a:spcPts val="0"/>
              </a:spcAft>
              <a:buClrTx/>
              <a:buSzTx/>
              <a:tabLst/>
              <a:defRPr/>
            </a:pPr>
            <a:endParaRPr kumimoji="0" lang="en-GB" sz="1600" b="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marR="0" lvl="0" defTabSz="914400" eaLnBrk="1" fontAlgn="auto" latinLnBrk="0" hangingPunct="1">
              <a:lnSpc>
                <a:spcPct val="100000"/>
              </a:lnSpc>
              <a:spcBef>
                <a:spcPts val="0"/>
              </a:spcBef>
              <a:spcAft>
                <a:spcPts val="0"/>
              </a:spcAft>
              <a:buClrTx/>
              <a:buSzTx/>
              <a:tabLst/>
              <a:defRPr/>
            </a:pPr>
            <a:r>
              <a:rPr lang="en-GB" sz="2200" b="1" kern="0" dirty="0">
                <a:solidFill>
                  <a:schemeClr val="bg1">
                    <a:lumMod val="50000"/>
                  </a:schemeClr>
                </a:solidFill>
                <a:latin typeface="Open Sans"/>
                <a:ea typeface="Open Sans"/>
                <a:cs typeface="Open Sans"/>
              </a:rPr>
              <a:t>WUN on the Road – Find us at:</a:t>
            </a:r>
          </a:p>
          <a:p>
            <a:pPr marR="0" lvl="0" defTabSz="914400" eaLnBrk="1" fontAlgn="auto" latinLnBrk="0" hangingPunct="1">
              <a:lnSpc>
                <a:spcPct val="100000"/>
              </a:lnSpc>
              <a:spcBef>
                <a:spcPts val="0"/>
              </a:spcBef>
              <a:spcAft>
                <a:spcPts val="0"/>
              </a:spcAft>
              <a:buClrTx/>
              <a:buSzTx/>
              <a:tabLst/>
              <a:defRPr/>
            </a:pPr>
            <a:endParaRPr lang="en-GB" sz="2200" b="1" kern="0" dirty="0">
              <a:solidFill>
                <a:schemeClr val="bg1">
                  <a:lumMod val="50000"/>
                </a:schemeClr>
              </a:solidFill>
              <a:latin typeface="Open Sans"/>
              <a:ea typeface="Open Sans"/>
              <a:cs typeface="Open Sans"/>
            </a:endParaRPr>
          </a:p>
          <a:p>
            <a:pPr marL="342900" indent="-342900" defTabSz="914400">
              <a:buFont typeface="Arial" panose="020B0604020202020204" pitchFamily="34" charset="0"/>
              <a:buChar char="•"/>
              <a:defRPr/>
            </a:pP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Wednesday 11</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&amp; </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Thursday 12</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June - Future of Utilities Summit (London)</a:t>
            </a:r>
          </a:p>
          <a:p>
            <a:pPr marL="342900" indent="-342900" defTabSz="914400">
              <a:buFont typeface="Arial" panose="020B0604020202020204" pitchFamily="34" charset="0"/>
              <a:buChar char="•"/>
              <a:defRPr/>
            </a:pP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Tuesday 1</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st</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July - Energy Live Consultancy Conference (London)</a:t>
            </a:r>
          </a:p>
          <a:p>
            <a:pPr marL="342900" indent="-342900" defTabSz="914400">
              <a:buFont typeface="Arial" panose="020B0604020202020204" pitchFamily="34" charset="0"/>
              <a:buChar char="•"/>
              <a:defRPr/>
            </a:pPr>
            <a:r>
              <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Wednesday 9</a:t>
            </a:r>
            <a:r>
              <a:rPr lang="en-GB" sz="2100" baseline="30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a:t>
            </a:r>
            <a:r>
              <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July – NWG Innovation Festival (Newcastle)</a:t>
            </a:r>
            <a:endPar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buFont typeface="Arial" panose="020B0604020202020204" pitchFamily="34" charset="0"/>
              <a:buChar char="•"/>
              <a:defRPr/>
            </a:pPr>
            <a:r>
              <a:rPr kumimoji="0" lang="en-GB" sz="2100" i="0" u="none" strike="noStrike" kern="0" cap="none" spc="0" normalizeH="0" baseline="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rPr>
              <a:t>Tuesday 15</a:t>
            </a:r>
            <a:r>
              <a:rPr kumimoji="0" lang="en-GB" sz="2100" i="0" u="none" strike="noStrike" kern="0" cap="none" spc="0" normalizeH="0" baseline="3000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100" i="0" u="none" strike="noStrike" kern="0" cap="none" spc="0" normalizeH="0" baseline="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rPr>
              <a:t> July –The Energy UK EDI Conference (London)</a:t>
            </a:r>
          </a:p>
          <a:p>
            <a:pPr marL="342900" indent="-342900" defTabSz="914400">
              <a:buFont typeface="Arial" panose="020B0604020202020204" pitchFamily="34" charset="0"/>
              <a:buChar char="•"/>
              <a:defRPr/>
            </a:pPr>
            <a:endParaRPr lang="en-GB" sz="2200" kern="0" dirty="0">
              <a:solidFill>
                <a:schemeClr val="bg1">
                  <a:lumMod val="50000"/>
                </a:schemeClr>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kumimoji="0" lang="en-GB" sz="2200" i="0" u="none" strike="noStrike" kern="0" cap="none" spc="0" normalizeH="0" baseline="0" noProof="0" dirty="0">
              <a:ln>
                <a:noFill/>
              </a:ln>
              <a:solidFill>
                <a:schemeClr val="bg1">
                  <a:lumMod val="50000"/>
                </a:schemeClr>
              </a:solidFill>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buFont typeface="Arial" panose="020B0604020202020204" pitchFamily="34" charset="0"/>
              <a:buChar char="•"/>
              <a:defRPr/>
            </a:pPr>
            <a:endParaRPr lang="en-GB" sz="2200" kern="0" dirty="0">
              <a:solidFill>
                <a:schemeClr val="bg1">
                  <a:lumMod val="50000"/>
                </a:schemeClr>
              </a:solidFill>
              <a:effectLst/>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buFont typeface="Arial" panose="020B0604020202020204" pitchFamily="34" charset="0"/>
              <a:buChar char="•"/>
              <a:defRPr/>
            </a:pPr>
            <a:endParaRPr kumimoji="0" lang="en-GB" sz="2200" i="0" u="none" strike="noStrike" kern="0" cap="none" spc="0" normalizeH="0" baseline="0" noProof="0" dirty="0">
              <a:ln>
                <a:noFill/>
              </a:ln>
              <a:solidFill>
                <a:schemeClr val="bg1">
                  <a:lumMod val="50000"/>
                </a:schemeClr>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a:p>
            <a:pPr algn="r" defTabSz="914400">
              <a:defRPr/>
            </a:pPr>
            <a:endPar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914400">
              <a:defRPr/>
            </a:pPr>
            <a:r>
              <a:rPr lang="en-US"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defTabSz="914400">
              <a:defRPr/>
            </a:pPr>
            <a:endParaRPr lang="en-US"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lang="en-GB"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56107DC-5E0C-E7E1-9BD6-ABE27125B5C6}"/>
              </a:ext>
            </a:extLst>
          </p:cNvPr>
          <p:cNvSpPr txBox="1"/>
          <p:nvPr/>
        </p:nvSpPr>
        <p:spPr>
          <a:xfrm>
            <a:off x="9193162" y="6266246"/>
            <a:ext cx="1770381" cy="369332"/>
          </a:xfrm>
          <a:prstGeom prst="rect">
            <a:avLst/>
          </a:prstGeom>
          <a:noFill/>
        </p:spPr>
        <p:txBody>
          <a:bodyPr wrap="square" rtlCol="0">
            <a:spAutoFit/>
          </a:bodyPr>
          <a:lstStyle/>
          <a:p>
            <a:endParaRPr lang="en-GB" dirty="0">
              <a:highlight>
                <a:srgbClr val="FFFF00"/>
              </a:highlight>
            </a:endParaRPr>
          </a:p>
        </p:txBody>
      </p:sp>
      <p:pic>
        <p:nvPicPr>
          <p:cNvPr id="7" name="Picture 6" descr="A poster for a business stream&#10;&#10;AI-generated content may be incorrect.">
            <a:extLst>
              <a:ext uri="{FF2B5EF4-FFF2-40B4-BE49-F238E27FC236}">
                <a16:creationId xmlns:a16="http://schemas.microsoft.com/office/drawing/2014/main" id="{A6A1655C-A48B-DE48-8817-788802F97B0D}"/>
              </a:ext>
            </a:extLst>
          </p:cNvPr>
          <p:cNvPicPr>
            <a:picLocks noChangeAspect="1"/>
          </p:cNvPicPr>
          <p:nvPr/>
        </p:nvPicPr>
        <p:blipFill>
          <a:blip r:embed="rId4"/>
          <a:stretch>
            <a:fillRect/>
          </a:stretch>
        </p:blipFill>
        <p:spPr>
          <a:xfrm>
            <a:off x="10388889" y="5087619"/>
            <a:ext cx="1770381" cy="1770381"/>
          </a:xfrm>
          <a:prstGeom prst="rect">
            <a:avLst/>
          </a:prstGeom>
        </p:spPr>
      </p:pic>
      <p:pic>
        <p:nvPicPr>
          <p:cNvPr id="10" name="Picture 9" descr="A blue and red logo&#10;&#10;AI-generated content may be incorrect.">
            <a:extLst>
              <a:ext uri="{FF2B5EF4-FFF2-40B4-BE49-F238E27FC236}">
                <a16:creationId xmlns:a16="http://schemas.microsoft.com/office/drawing/2014/main" id="{01240CEF-19A3-69FA-4D03-89A7F4CAF86B}"/>
              </a:ext>
            </a:extLst>
          </p:cNvPr>
          <p:cNvPicPr>
            <a:picLocks noChangeAspect="1"/>
          </p:cNvPicPr>
          <p:nvPr/>
        </p:nvPicPr>
        <p:blipFill>
          <a:blip r:embed="rId5"/>
          <a:stretch>
            <a:fillRect/>
          </a:stretch>
        </p:blipFill>
        <p:spPr>
          <a:xfrm>
            <a:off x="6669" y="1"/>
            <a:ext cx="2740547" cy="1431936"/>
          </a:xfrm>
          <a:prstGeom prst="rect">
            <a:avLst/>
          </a:prstGeom>
        </p:spPr>
      </p:pic>
    </p:spTree>
    <p:extLst>
      <p:ext uri="{BB962C8B-B14F-4D97-AF65-F5344CB8AC3E}">
        <p14:creationId xmlns:p14="http://schemas.microsoft.com/office/powerpoint/2010/main" val="38390205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63F0-B02C-0D47-4A2E-1E5B78189200}"/>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3CB681DD-E1C7-FC50-2639-19525BDCE80B}"/>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EBC8C664-AC39-5AD7-2DA3-659ABF018415}"/>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13" name="TextBox 12">
            <a:extLst>
              <a:ext uri="{FF2B5EF4-FFF2-40B4-BE49-F238E27FC236}">
                <a16:creationId xmlns:a16="http://schemas.microsoft.com/office/drawing/2014/main" id="{3DBBCB95-104E-8076-9965-F3D0115CA432}"/>
              </a:ext>
            </a:extLst>
          </p:cNvPr>
          <p:cNvSpPr txBox="1"/>
          <p:nvPr/>
        </p:nvSpPr>
        <p:spPr>
          <a:xfrm>
            <a:off x="358346" y="703833"/>
            <a:ext cx="11833654" cy="4708981"/>
          </a:xfrm>
          <a:prstGeom prst="rect">
            <a:avLst/>
          </a:prstGeom>
          <a:noFill/>
        </p:spPr>
        <p:txBody>
          <a:bodyPr wrap="square" lIns="91440" tIns="45720" rIns="91440" bIns="45720" anchor="t">
            <a:spAutoFit/>
          </a:bodyPr>
          <a:lstStyle/>
          <a:p>
            <a:pPr algn="ctr" defTabSz="914400">
              <a:defRPr/>
            </a:pPr>
            <a:r>
              <a:rPr lang="en-US" sz="2200" b="1" kern="0" noProof="0" dirty="0">
                <a:solidFill>
                  <a:schemeClr val="bg1">
                    <a:lumMod val="50000"/>
                  </a:schemeClr>
                </a:solidFill>
                <a:latin typeface="Montserrat "/>
                <a:ea typeface="Open Sans"/>
                <a:cs typeface="Open Sans"/>
              </a:rPr>
              <a:t>Friday 27th June 2025 </a:t>
            </a:r>
            <a:r>
              <a:rPr lang="en-US" sz="2200" b="1" kern="0" dirty="0">
                <a:solidFill>
                  <a:schemeClr val="bg1">
                    <a:lumMod val="50000"/>
                  </a:schemeClr>
                </a:solidFill>
                <a:latin typeface="Montserrat "/>
                <a:ea typeface="Open Sans"/>
                <a:cs typeface="Open Sans"/>
              </a:rPr>
              <a:t>– 12pm</a:t>
            </a:r>
            <a:endParaRPr lang="en-US" sz="2200" b="1" kern="0" noProof="0" dirty="0">
              <a:solidFill>
                <a:schemeClr val="bg1">
                  <a:lumMod val="50000"/>
                </a:schemeClr>
              </a:solidFill>
              <a:latin typeface="Montserrat "/>
              <a:ea typeface="Open Sans"/>
              <a:cs typeface="Open Sans"/>
            </a:endParaRPr>
          </a:p>
          <a:p>
            <a:pPr algn="ctr" defTabSz="914400">
              <a:defRPr/>
            </a:pPr>
            <a:r>
              <a:rPr lang="en-US" sz="2200" b="1" kern="0" noProof="0" dirty="0">
                <a:solidFill>
                  <a:schemeClr val="bg1">
                    <a:lumMod val="50000"/>
                  </a:schemeClr>
                </a:solidFill>
                <a:latin typeface="Montserrat "/>
                <a:ea typeface="Open Sans"/>
                <a:cs typeface="Open Sans"/>
              </a:rPr>
              <a:t>Women in Utilities Awards </a:t>
            </a:r>
            <a:r>
              <a:rPr lang="en-US" sz="2200" b="1" kern="0" dirty="0">
                <a:solidFill>
                  <a:schemeClr val="bg1">
                    <a:lumMod val="50000"/>
                  </a:schemeClr>
                </a:solidFill>
                <a:latin typeface="Montserrat "/>
                <a:ea typeface="Open Sans"/>
                <a:cs typeface="Open Sans"/>
              </a:rPr>
              <a:t>2025 – Last few ceremony tickets now available</a:t>
            </a:r>
            <a:endParaRPr lang="en-US" b="1" dirty="0">
              <a:solidFill>
                <a:schemeClr val="bg1">
                  <a:lumMod val="50000"/>
                </a:schemeClr>
              </a:solidFill>
              <a:latin typeface="Montserrat "/>
            </a:endParaRPr>
          </a:p>
          <a:p>
            <a:pPr defTabSz="914400">
              <a:defRPr/>
            </a:pPr>
            <a:endParaRPr lang="en-GB" sz="1800" b="1" dirty="0">
              <a:effectLst/>
              <a:latin typeface="Montserrat "/>
              <a:ea typeface="Aptos" panose="020B0004020202020204" pitchFamily="34" charset="0"/>
              <a:cs typeface="Times New Roman" panose="02020603050405020304" pitchFamily="18" charset="0"/>
            </a:endParaRPr>
          </a:p>
          <a:p>
            <a:pPr defTabSz="914400">
              <a:defRPr/>
            </a:pP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Congratulations to our hosts who are shortlisted for two awards this year!</a:t>
            </a:r>
            <a:br>
              <a:rPr lang="en-GB" sz="18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EDI Initiative of the Year</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Hi Vis Award</a:t>
            </a:r>
          </a:p>
          <a:p>
            <a:pPr defTabSz="914400">
              <a:defRPr/>
            </a:pPr>
            <a:endParaRPr lang="en-GB" dirty="0">
              <a:solidFill>
                <a:schemeClr val="bg1">
                  <a:lumMod val="50000"/>
                </a:schemeClr>
              </a:solidFill>
              <a:latin typeface="Montserrat "/>
              <a:ea typeface="Aptos" panose="020B0004020202020204" pitchFamily="34" charset="0"/>
              <a:cs typeface="Times New Roman" panose="02020603050405020304" pitchFamily="18" charset="0"/>
            </a:endParaRPr>
          </a:p>
          <a:p>
            <a:pPr defTabSz="914400">
              <a:defRPr/>
            </a:pPr>
            <a:endPar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endParaRPr>
          </a:p>
          <a:p>
            <a:pPr defTabSz="914400">
              <a:defRPr/>
            </a:pPr>
            <a:r>
              <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And a number of the organisations represented today are also shortlisted!</a:t>
            </a:r>
          </a:p>
          <a:p>
            <a:pPr defTabSz="914400">
              <a:defRPr/>
            </a:pPr>
            <a:endPar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914400">
              <a:defRPr/>
            </a:pPr>
            <a:r>
              <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Good luck and thank you for your support!!</a:t>
            </a:r>
          </a:p>
          <a:p>
            <a:pPr defTabSz="914400">
              <a:defRPr/>
            </a:pP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endParaRPr lang="en-GB" sz="2200" kern="0" noProof="0" dirty="0">
              <a:solidFill>
                <a:schemeClr val="bg1">
                  <a:lumMod val="50000"/>
                </a:schemeClr>
              </a:solidFill>
              <a:latin typeface="Montserrat "/>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664F7FB3-5833-B808-7CE7-805CA0EF783A}"/>
              </a:ext>
            </a:extLst>
          </p:cNvPr>
          <p:cNvPicPr>
            <a:picLocks noChangeAspect="1"/>
          </p:cNvPicPr>
          <p:nvPr/>
        </p:nvPicPr>
        <p:blipFill>
          <a:blip r:embed="rId4"/>
          <a:stretch>
            <a:fillRect/>
          </a:stretch>
        </p:blipFill>
        <p:spPr>
          <a:xfrm>
            <a:off x="56586" y="5999442"/>
            <a:ext cx="2037685" cy="899135"/>
          </a:xfrm>
          <a:prstGeom prst="rect">
            <a:avLst/>
          </a:prstGeom>
        </p:spPr>
      </p:pic>
      <p:pic>
        <p:nvPicPr>
          <p:cNvPr id="11" name="Picture 10" descr="A person standing at a podium with a crowd of people in the background&#10;&#10;AI-generated content may be incorrect.">
            <a:extLst>
              <a:ext uri="{FF2B5EF4-FFF2-40B4-BE49-F238E27FC236}">
                <a16:creationId xmlns:a16="http://schemas.microsoft.com/office/drawing/2014/main" id="{938578DC-F971-501C-D12E-A6EFC96FD5D9}"/>
              </a:ext>
            </a:extLst>
          </p:cNvPr>
          <p:cNvPicPr>
            <a:picLocks noChangeAspect="1"/>
          </p:cNvPicPr>
          <p:nvPr/>
        </p:nvPicPr>
        <p:blipFill>
          <a:blip r:embed="rId5"/>
          <a:stretch>
            <a:fillRect/>
          </a:stretch>
        </p:blipFill>
        <p:spPr>
          <a:xfrm>
            <a:off x="9905980" y="1724335"/>
            <a:ext cx="2286000" cy="1524000"/>
          </a:xfrm>
          <a:prstGeom prst="rect">
            <a:avLst/>
          </a:prstGeom>
        </p:spPr>
      </p:pic>
      <p:pic>
        <p:nvPicPr>
          <p:cNvPr id="15" name="Picture 14" descr="A group of people sitting at tables in a room&#10;&#10;AI-generated content may be incorrect.">
            <a:extLst>
              <a:ext uri="{FF2B5EF4-FFF2-40B4-BE49-F238E27FC236}">
                <a16:creationId xmlns:a16="http://schemas.microsoft.com/office/drawing/2014/main" id="{527DF12A-3569-941C-C59E-05A92F35C874}"/>
              </a:ext>
            </a:extLst>
          </p:cNvPr>
          <p:cNvPicPr>
            <a:picLocks noChangeAspect="1"/>
          </p:cNvPicPr>
          <p:nvPr/>
        </p:nvPicPr>
        <p:blipFill>
          <a:blip r:embed="rId6"/>
          <a:stretch>
            <a:fillRect/>
          </a:stretch>
        </p:blipFill>
        <p:spPr>
          <a:xfrm>
            <a:off x="9926541" y="5456292"/>
            <a:ext cx="2286000" cy="1524000"/>
          </a:xfrm>
          <a:prstGeom prst="rect">
            <a:avLst/>
          </a:prstGeom>
        </p:spPr>
      </p:pic>
      <p:pic>
        <p:nvPicPr>
          <p:cNvPr id="17" name="Picture 16" descr="A person in a red dress standing at a podium with microphones&#10;&#10;AI-generated content may be incorrect.">
            <a:extLst>
              <a:ext uri="{FF2B5EF4-FFF2-40B4-BE49-F238E27FC236}">
                <a16:creationId xmlns:a16="http://schemas.microsoft.com/office/drawing/2014/main" id="{8FF1BB83-DB28-4569-5898-BCD703537CC7}"/>
              </a:ext>
            </a:extLst>
          </p:cNvPr>
          <p:cNvPicPr>
            <a:picLocks noChangeAspect="1"/>
          </p:cNvPicPr>
          <p:nvPr/>
        </p:nvPicPr>
        <p:blipFill>
          <a:blip r:embed="rId7"/>
          <a:stretch>
            <a:fillRect/>
          </a:stretch>
        </p:blipFill>
        <p:spPr>
          <a:xfrm>
            <a:off x="9905980" y="3632746"/>
            <a:ext cx="2286000" cy="1524000"/>
          </a:xfrm>
          <a:prstGeom prst="rect">
            <a:avLst/>
          </a:prstGeom>
        </p:spPr>
      </p:pic>
      <p:sp>
        <p:nvSpPr>
          <p:cNvPr id="18" name="TextBox 17">
            <a:extLst>
              <a:ext uri="{FF2B5EF4-FFF2-40B4-BE49-F238E27FC236}">
                <a16:creationId xmlns:a16="http://schemas.microsoft.com/office/drawing/2014/main" id="{D99E8B69-4317-8B6C-82A6-0418930174E7}"/>
              </a:ext>
            </a:extLst>
          </p:cNvPr>
          <p:cNvSpPr txBox="1"/>
          <p:nvPr/>
        </p:nvSpPr>
        <p:spPr>
          <a:xfrm>
            <a:off x="3556653" y="5059103"/>
            <a:ext cx="5078693" cy="415498"/>
          </a:xfrm>
          <a:prstGeom prst="rect">
            <a:avLst/>
          </a:prstGeom>
          <a:noFill/>
        </p:spPr>
        <p:txBody>
          <a:bodyPr wrap="square" rtlCol="0">
            <a:spAutoFit/>
          </a:bodyPr>
          <a:lstStyle/>
          <a:p>
            <a:pPr algn="ctr"/>
            <a:r>
              <a:rPr lang="en-GB" sz="2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Visit our Events page for more info</a:t>
            </a:r>
          </a:p>
        </p:txBody>
      </p:sp>
    </p:spTree>
    <p:extLst>
      <p:ext uri="{BB962C8B-B14F-4D97-AF65-F5344CB8AC3E}">
        <p14:creationId xmlns:p14="http://schemas.microsoft.com/office/powerpoint/2010/main" val="947023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29A8418D-643D-1872-D84B-568FDD0795EB}"/>
              </a:ext>
            </a:extLst>
          </p:cNvPr>
          <p:cNvPicPr>
            <a:picLocks noChangeAspect="1"/>
          </p:cNvPicPr>
          <p:nvPr/>
        </p:nvPicPr>
        <p:blipFill>
          <a:blip r:embed="rId2"/>
          <a:srcRect b="19"/>
          <a:stretch/>
        </p:blipFill>
        <p:spPr>
          <a:xfrm>
            <a:off x="20" y="0"/>
            <a:ext cx="12191980" cy="6856718"/>
          </a:xfrm>
          <a:prstGeom prst="rect">
            <a:avLst/>
          </a:prstGeom>
        </p:spPr>
      </p:pic>
      <p:sp>
        <p:nvSpPr>
          <p:cNvPr id="4" name="object 4"/>
          <p:cNvSpPr txBox="1">
            <a:spLocks noGrp="1"/>
          </p:cNvSpPr>
          <p:nvPr>
            <p:ph type="title"/>
          </p:nvPr>
        </p:nvSpPr>
        <p:spPr>
          <a:xfrm>
            <a:off x="497840" y="160477"/>
            <a:ext cx="8724137" cy="1243289"/>
          </a:xfrm>
          <a:prstGeom prst="rect">
            <a:avLst/>
          </a:prstGeom>
        </p:spPr>
        <p:txBody>
          <a:bodyPr vert="horz" wrap="square" lIns="0" tIns="12065" rIns="0" bIns="0" rtlCol="0">
            <a:spAutoFit/>
          </a:bodyPr>
          <a:lstStyle/>
          <a:p>
            <a:pPr marL="2341880" marR="5080" indent="617220">
              <a:lnSpc>
                <a:spcPct val="100000"/>
              </a:lnSpc>
              <a:spcBef>
                <a:spcPts val="95"/>
              </a:spcBef>
            </a:pPr>
            <a:r>
              <a:rPr sz="4000" kern="1200">
                <a:solidFill>
                  <a:prstClr val="white">
                    <a:lumMod val="50000"/>
                  </a:prstClr>
                </a:solidFill>
                <a:latin typeface="Montserrat"/>
                <a:ea typeface="+mn-ea"/>
                <a:cs typeface="+mn-cs"/>
              </a:rPr>
              <a:t>Join the free WUN Mentoring Programme</a:t>
            </a:r>
          </a:p>
        </p:txBody>
      </p:sp>
      <p:sp>
        <p:nvSpPr>
          <p:cNvPr id="6" name="TextBox 5">
            <a:extLst>
              <a:ext uri="{FF2B5EF4-FFF2-40B4-BE49-F238E27FC236}">
                <a16:creationId xmlns:a16="http://schemas.microsoft.com/office/drawing/2014/main" id="{52F041E8-526C-1695-C5B5-495D1C41DF40}"/>
              </a:ext>
            </a:extLst>
          </p:cNvPr>
          <p:cNvSpPr txBox="1"/>
          <p:nvPr/>
        </p:nvSpPr>
        <p:spPr>
          <a:xfrm>
            <a:off x="4245466" y="1449115"/>
            <a:ext cx="3200400" cy="42780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a:solidFill>
                  <a:schemeClr val="bg1">
                    <a:lumMod val="50000"/>
                  </a:schemeClr>
                </a:solidFill>
                <a:latin typeface="Montserrat" panose="00000500000000000000" pitchFamily="2" charset="0"/>
              </a:rPr>
              <a:t>WUN offers mentoring to women at any stage of their career in the utilities sectors.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a:solidFill>
                <a:schemeClr val="bg1">
                  <a:lumMod val="50000"/>
                </a:schemeClr>
              </a:solidFill>
              <a:latin typeface="Montserrat" panose="000005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a:solidFill>
                  <a:schemeClr val="bg1">
                    <a:lumMod val="50000"/>
                  </a:schemeClr>
                </a:solidFill>
                <a:latin typeface="Montserrat" panose="00000500000000000000" pitchFamily="2" charset="0"/>
              </a:rPr>
              <a:t>We are hugely privileged to have over 130+ fantastic experienced mentors within the WUN mentoring Programme.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a:solidFill>
                <a:schemeClr val="bg1">
                  <a:lumMod val="50000"/>
                </a:schemeClr>
              </a:solidFill>
              <a:latin typeface="Montserrat" panose="000005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a:solidFill>
                  <a:schemeClr val="bg1">
                    <a:lumMod val="50000"/>
                  </a:schemeClr>
                </a:solidFill>
                <a:latin typeface="Montserrat" panose="00000500000000000000" pitchFamily="2" charset="0"/>
              </a:rPr>
              <a:t>With growing numbers of Mentors and Mentees we are delighted with the community and support fostered within the mentoring programme.</a:t>
            </a:r>
          </a:p>
        </p:txBody>
      </p:sp>
      <p:sp>
        <p:nvSpPr>
          <p:cNvPr id="11" name="object 3">
            <a:extLst>
              <a:ext uri="{FF2B5EF4-FFF2-40B4-BE49-F238E27FC236}">
                <a16:creationId xmlns:a16="http://schemas.microsoft.com/office/drawing/2014/main" id="{5F71B220-5769-F8A4-89E0-766FC21A131F}"/>
              </a:ext>
            </a:extLst>
          </p:cNvPr>
          <p:cNvSpPr txBox="1"/>
          <p:nvPr/>
        </p:nvSpPr>
        <p:spPr>
          <a:xfrm>
            <a:off x="1600200" y="6197914"/>
            <a:ext cx="10591800" cy="505908"/>
          </a:xfrm>
          <a:prstGeom prst="rect">
            <a:avLst/>
          </a:prstGeom>
        </p:spPr>
        <p:txBody>
          <a:bodyPr vert="horz" wrap="square" lIns="0" tIns="13335" rIns="0" bIns="0" rtlCol="0">
            <a:spAutoFit/>
          </a:bodyPr>
          <a:lstStyle/>
          <a:p>
            <a:pPr marL="0" marR="2085975" lvl="0" indent="0" algn="ctr" defTabSz="914400" eaLnBrk="1" fontAlgn="auto" latinLnBrk="0" hangingPunct="1">
              <a:lnSpc>
                <a:spcPct val="100000"/>
              </a:lnSpc>
              <a:spcBef>
                <a:spcPts val="0"/>
              </a:spcBef>
              <a:spcAft>
                <a:spcPts val="0"/>
              </a:spcAft>
              <a:buClrTx/>
              <a:buSzTx/>
              <a:buFontTx/>
              <a:buNone/>
              <a:tabLst/>
              <a:defRPr/>
            </a:pPr>
            <a:r>
              <a:rPr lang="en-US" sz="1600" b="1">
                <a:solidFill>
                  <a:schemeClr val="bg1">
                    <a:lumMod val="50000"/>
                  </a:schemeClr>
                </a:solidFill>
                <a:latin typeface="Montserrat" panose="00000500000000000000" pitchFamily="2" charset="0"/>
              </a:rPr>
              <a:t>I</a:t>
            </a:r>
            <a:r>
              <a:rPr sz="1600" b="1">
                <a:solidFill>
                  <a:schemeClr val="bg1">
                    <a:lumMod val="50000"/>
                  </a:schemeClr>
                </a:solidFill>
                <a:latin typeface="Montserrat" panose="00000500000000000000" pitchFamily="2" charset="0"/>
              </a:rPr>
              <a:t>f you are interested in becoming a Mentor or Mentee,</a:t>
            </a:r>
          </a:p>
          <a:p>
            <a:pPr marL="0" marR="2087245" lvl="0" indent="0" algn="ctr" defTabSz="914400" eaLnBrk="1" fontAlgn="auto" latinLnBrk="0" hangingPunct="1">
              <a:lnSpc>
                <a:spcPct val="100000"/>
              </a:lnSpc>
              <a:spcBef>
                <a:spcPts val="5"/>
              </a:spcBef>
              <a:spcAft>
                <a:spcPts val="0"/>
              </a:spcAft>
              <a:buClrTx/>
              <a:buSzTx/>
              <a:buFontTx/>
              <a:buNone/>
              <a:tabLst/>
              <a:defRPr/>
            </a:pPr>
            <a:r>
              <a:rPr sz="1600" b="1">
                <a:solidFill>
                  <a:schemeClr val="bg1">
                    <a:lumMod val="50000"/>
                  </a:schemeClr>
                </a:solidFill>
                <a:latin typeface="Montserrat" panose="00000500000000000000" pitchFamily="2" charset="0"/>
              </a:rPr>
              <a:t>please visit our website: https://wun.onpld.com</a:t>
            </a:r>
          </a:p>
        </p:txBody>
      </p:sp>
      <p:pic>
        <p:nvPicPr>
          <p:cNvPr id="12" name="Picture 11" descr="A text on a piece of paper&#10;&#10;AI-generated content may be incorrect.">
            <a:extLst>
              <a:ext uri="{FF2B5EF4-FFF2-40B4-BE49-F238E27FC236}">
                <a16:creationId xmlns:a16="http://schemas.microsoft.com/office/drawing/2014/main" id="{4F853285-4D5E-2149-85EB-3780812E2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1442804"/>
            <a:ext cx="4161100" cy="4011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591913B-26D5-4892-AE09-5BBCA0FE379A}"/>
              </a:ext>
            </a:extLst>
          </p:cNvPr>
          <p:cNvPicPr>
            <a:picLocks noChangeAspect="1"/>
          </p:cNvPicPr>
          <p:nvPr/>
        </p:nvPicPr>
        <p:blipFill>
          <a:blip r:embed="rId4"/>
          <a:stretch>
            <a:fillRect/>
          </a:stretch>
        </p:blipFill>
        <p:spPr>
          <a:xfrm>
            <a:off x="25537" y="1403766"/>
            <a:ext cx="4194412" cy="4194412"/>
          </a:xfrm>
          <a:prstGeom prst="rect">
            <a:avLst/>
          </a:prstGeom>
        </p:spPr>
      </p:pic>
    </p:spTree>
    <p:extLst>
      <p:ext uri="{BB962C8B-B14F-4D97-AF65-F5344CB8AC3E}">
        <p14:creationId xmlns:p14="http://schemas.microsoft.com/office/powerpoint/2010/main" val="1248975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50715B-A7DB-1D82-52F5-12301A4FFB5A}"/>
              </a:ext>
            </a:extLst>
          </p:cNvPr>
          <p:cNvSpPr/>
          <p:nvPr/>
        </p:nvSpPr>
        <p:spPr>
          <a:xfrm>
            <a:off x="553051" y="1493165"/>
            <a:ext cx="1761841" cy="1177890"/>
          </a:xfrm>
          <a:prstGeom prst="rect">
            <a:avLst/>
          </a:prstGeom>
          <a:solidFill>
            <a:srgbClr val="56D6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object 2"/>
          <p:cNvSpPr/>
          <p:nvPr/>
        </p:nvSpPr>
        <p:spPr>
          <a:xfrm>
            <a:off x="628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419099" y="1972030"/>
            <a:ext cx="11602212" cy="3777996"/>
            <a:chOff x="373379" y="1972030"/>
            <a:chExt cx="11602212" cy="3777996"/>
          </a:xfrm>
        </p:grpSpPr>
        <p:pic>
          <p:nvPicPr>
            <p:cNvPr id="4" name="object 4"/>
            <p:cNvPicPr/>
            <p:nvPr/>
          </p:nvPicPr>
          <p:blipFill>
            <a:blip r:embed="rId3"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4"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
        <p:nvSpPr>
          <p:cNvPr id="9" name="object 9"/>
          <p:cNvSpPr txBox="1"/>
          <p:nvPr/>
        </p:nvSpPr>
        <p:spPr>
          <a:xfrm>
            <a:off x="1801114" y="5843422"/>
            <a:ext cx="8590915" cy="848360"/>
          </a:xfrm>
          <a:prstGeom prst="rect">
            <a:avLst/>
          </a:prstGeom>
        </p:spPr>
        <p:txBody>
          <a:bodyPr vert="horz" wrap="square" lIns="0" tIns="12700" rIns="0" bIns="0" rtlCol="0">
            <a:spAutoFit/>
          </a:bodyPr>
          <a:lstStyle/>
          <a:p>
            <a:pPr marL="692150" marR="41910" lvl="0" indent="-64960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55" normalizeH="0" baseline="0" noProof="0" dirty="0">
                <a:ln>
                  <a:noFill/>
                </a:ln>
                <a:solidFill>
                  <a:srgbClr val="FFFFFF"/>
                </a:solidFill>
                <a:effectLst/>
                <a:uLnTx/>
                <a:uFillTx/>
                <a:latin typeface="Century Gothic"/>
                <a:cs typeface="Century Gothic"/>
              </a:rPr>
              <a:t> </a:t>
            </a:r>
            <a:r>
              <a:rPr kumimoji="0" sz="1800" b="0" i="0" u="none" strike="noStrike" kern="0" cap="none" spc="-65" normalizeH="0" baseline="0" noProof="0" dirty="0">
                <a:ln>
                  <a:noFill/>
                </a:ln>
                <a:solidFill>
                  <a:srgbClr val="FFFFFF"/>
                </a:solidFill>
                <a:effectLst/>
                <a:uLnTx/>
                <a:uFillTx/>
                <a:latin typeface="Century Gothic"/>
                <a:cs typeface="Century Gothic"/>
              </a:rPr>
              <a:t>can</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follow</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75" normalizeH="0" baseline="0" noProof="0" dirty="0">
                <a:ln>
                  <a:noFill/>
                </a:ln>
                <a:solidFill>
                  <a:srgbClr val="FFFFFF"/>
                </a:solidFill>
                <a:effectLst/>
                <a:uLnTx/>
                <a:uFillTx/>
                <a:latin typeface="Century Gothic"/>
                <a:cs typeface="Century Gothic"/>
              </a:rPr>
              <a:t>our</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10" normalizeH="0" baseline="0" noProof="0" dirty="0">
                <a:ln>
                  <a:noFill/>
                </a:ln>
                <a:solidFill>
                  <a:srgbClr val="FFFFFF"/>
                </a:solidFill>
                <a:effectLst/>
                <a:uLnTx/>
                <a:uFillTx/>
                <a:latin typeface="Century Gothic"/>
                <a:cs typeface="Century Gothic"/>
              </a:rPr>
              <a:t>podcast</a:t>
            </a:r>
            <a:r>
              <a:rPr kumimoji="0" sz="1800" b="0" i="0" u="none" strike="noStrike" kern="0" cap="none" spc="6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on</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Apple</a:t>
            </a:r>
            <a:r>
              <a:rPr kumimoji="0" sz="1800" b="0" i="0" u="none" strike="noStrike" kern="0" cap="none" spc="8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Spotify,</a:t>
            </a:r>
            <a:r>
              <a:rPr kumimoji="0" sz="1800" b="0" i="0" u="none" strike="noStrike" kern="0" cap="none" spc="8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Amazon</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60" normalizeH="0" baseline="0" noProof="0" dirty="0">
                <a:ln>
                  <a:noFill/>
                </a:ln>
                <a:solidFill>
                  <a:srgbClr val="FFFFFF"/>
                </a:solidFill>
                <a:effectLst/>
                <a:uLnTx/>
                <a:uFillTx/>
                <a:latin typeface="Century Gothic"/>
                <a:cs typeface="Century Gothic"/>
              </a:rPr>
              <a:t>Music</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25" normalizeH="0" baseline="0" noProof="0" dirty="0">
                <a:ln>
                  <a:noFill/>
                </a:ln>
                <a:solidFill>
                  <a:srgbClr val="FFFFFF"/>
                </a:solidFill>
                <a:effectLst/>
                <a:uLnTx/>
                <a:uFillTx/>
                <a:latin typeface="Century Gothic"/>
                <a:cs typeface="Century Gothic"/>
              </a:rPr>
              <a:t>and </a:t>
            </a:r>
            <a:r>
              <a:rPr kumimoji="0" sz="1800" b="0" i="0" u="none" strike="noStrike" kern="0" cap="none" spc="0" normalizeH="0" baseline="0" noProof="0" dirty="0">
                <a:ln>
                  <a:noFill/>
                </a:ln>
                <a:solidFill>
                  <a:srgbClr val="FFFFFF"/>
                </a:solidFill>
                <a:effectLst/>
                <a:uLnTx/>
                <a:uFillTx/>
                <a:latin typeface="Century Gothic"/>
                <a:cs typeface="Century Gothic"/>
              </a:rPr>
              <a:t>wherever</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else</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get</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your</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search</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“WUN4ALL”.</a:t>
            </a:r>
            <a:endParaRPr kumimoji="0" sz="1800" b="0" i="0" u="none" strike="noStrike" kern="0" cap="none" spc="0" normalizeH="0" baseline="0" noProof="0">
              <a:ln>
                <a:noFill/>
              </a:ln>
              <a:solidFill>
                <a:sysClr val="windowText" lastClr="000000"/>
              </a:solidFill>
              <a:effectLst/>
              <a:uLnTx/>
              <a:uFillTx/>
              <a:latin typeface="Century Gothic"/>
              <a:cs typeface="Century Gothic"/>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dirty="0">
                <a:ln>
                  <a:noFill/>
                </a:ln>
                <a:solidFill>
                  <a:srgbClr val="FFFFFF"/>
                </a:solidFill>
                <a:effectLst/>
                <a:uLnTx/>
                <a:uFillTx/>
                <a:latin typeface="Century Gothic"/>
                <a:cs typeface="Century Gothic"/>
              </a:rPr>
              <a:t>Or</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1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click</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through</a:t>
            </a:r>
            <a:r>
              <a:rPr kumimoji="0" sz="1800" b="0" i="0" u="none" strike="noStrike" kern="0" cap="none" spc="-15"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from</a:t>
            </a:r>
            <a:r>
              <a:rPr kumimoji="0" sz="1800" b="0" i="0" u="none" strike="noStrike" kern="0" cap="none" spc="20" normalizeH="0" baseline="0" noProof="0" dirty="0">
                <a:ln>
                  <a:noFill/>
                </a:ln>
                <a:solidFill>
                  <a:srgbClr val="FFFFFF"/>
                </a:solidFill>
                <a:effectLst/>
                <a:uLnTx/>
                <a:uFillTx/>
                <a:latin typeface="Century Gothic"/>
                <a:cs typeface="Century Gothic"/>
              </a:rPr>
              <a:t> </a:t>
            </a:r>
            <a:r>
              <a:rPr kumimoji="0" sz="1800" b="0" i="0" u="none" strike="noStrike" kern="0" cap="none" spc="50" normalizeH="0" baseline="0" noProof="0" dirty="0">
                <a:ln>
                  <a:noFill/>
                </a:ln>
                <a:solidFill>
                  <a:srgbClr val="FFFFFF"/>
                </a:solidFill>
                <a:effectLst/>
                <a:uLnTx/>
                <a:uFillTx/>
                <a:latin typeface="Century Gothic"/>
                <a:cs typeface="Century Gothic"/>
              </a:rPr>
              <a:t>the</a:t>
            </a:r>
            <a:r>
              <a:rPr kumimoji="0" sz="1800" b="0" i="0" u="none" strike="noStrike" kern="0" cap="none" spc="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website:</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1" i="0" u="heavy" strike="noStrike" kern="0" cap="none" spc="180" normalizeH="0" baseline="0" noProof="0" dirty="0">
                <a:ln>
                  <a:noFill/>
                </a:ln>
                <a:solidFill>
                  <a:srgbClr val="FFFFFF"/>
                </a:solidFill>
                <a:effectLst/>
                <a:uLnTx/>
                <a:uFill>
                  <a:solidFill>
                    <a:srgbClr val="FFFFFF"/>
                  </a:solidFill>
                </a:uFill>
                <a:latin typeface="Calibri"/>
                <a:cs typeface="Calibri"/>
                <a:hlinkClick r:id="rId5"/>
              </a:rPr>
              <a:t>https://thewun.co.uk/news-blogs/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a:spLocks noGrp="1"/>
          </p:cNvSpPr>
          <p:nvPr>
            <p:ph type="title"/>
          </p:nvPr>
        </p:nvSpPr>
        <p:spPr>
          <a:xfrm>
            <a:off x="3935348" y="333477"/>
            <a:ext cx="4321810" cy="1530350"/>
          </a:xfrm>
          <a:prstGeom prst="rect">
            <a:avLst/>
          </a:prstGeom>
        </p:spPr>
        <p:txBody>
          <a:bodyPr vert="horz" wrap="square" lIns="0" tIns="114300" rIns="0" bIns="0" rtlCol="0">
            <a:spAutoFit/>
          </a:bodyPr>
          <a:lstStyle/>
          <a:p>
            <a:pPr algn="ctr">
              <a:lnSpc>
                <a:spcPct val="100000"/>
              </a:lnSpc>
              <a:spcBef>
                <a:spcPts val="900"/>
              </a:spcBef>
            </a:pPr>
            <a:r>
              <a:rPr lang="en-GB" sz="4000" spc="705" dirty="0">
                <a:latin typeface="Monserrat"/>
              </a:rPr>
              <a:t>WUN</a:t>
            </a:r>
            <a:r>
              <a:rPr lang="en-GB" sz="4000" spc="254" dirty="0">
                <a:latin typeface="Monserrat"/>
              </a:rPr>
              <a:t> </a:t>
            </a:r>
            <a:r>
              <a:rPr lang="en-GB" sz="4000" spc="535" dirty="0">
                <a:latin typeface="Monserrat"/>
              </a:rPr>
              <a:t>Podcasts</a:t>
            </a:r>
            <a:endParaRPr sz="4000" dirty="0">
              <a:latin typeface="Monserrat"/>
            </a:endParaRPr>
          </a:p>
          <a:p>
            <a:pPr marL="12700" marR="5080" algn="ctr">
              <a:lnSpc>
                <a:spcPct val="100000"/>
              </a:lnSpc>
              <a:spcBef>
                <a:spcPts val="484"/>
              </a:spcBef>
            </a:pPr>
            <a:r>
              <a:rPr sz="2400" b="0" spc="145" dirty="0">
                <a:latin typeface="Century Gothic"/>
                <a:cs typeface="Century Gothic"/>
              </a:rPr>
              <a:t>Listen</a:t>
            </a:r>
            <a:r>
              <a:rPr sz="2400" b="0" spc="-20" dirty="0">
                <a:latin typeface="Century Gothic"/>
                <a:cs typeface="Century Gothic"/>
              </a:rPr>
              <a:t> </a:t>
            </a:r>
            <a:r>
              <a:rPr sz="2400" b="0" dirty="0">
                <a:latin typeface="Century Gothic"/>
                <a:cs typeface="Century Gothic"/>
              </a:rPr>
              <a:t>to</a:t>
            </a:r>
            <a:r>
              <a:rPr sz="2400" b="0" spc="-15" dirty="0">
                <a:latin typeface="Century Gothic"/>
                <a:cs typeface="Century Gothic"/>
              </a:rPr>
              <a:t> </a:t>
            </a:r>
            <a:r>
              <a:rPr sz="2400" b="0" spc="95" dirty="0">
                <a:latin typeface="Century Gothic"/>
                <a:cs typeface="Century Gothic"/>
              </a:rPr>
              <a:t>our</a:t>
            </a:r>
            <a:r>
              <a:rPr sz="2400" b="0" spc="-25" dirty="0">
                <a:latin typeface="Century Gothic"/>
                <a:cs typeface="Century Gothic"/>
              </a:rPr>
              <a:t> </a:t>
            </a:r>
            <a:r>
              <a:rPr sz="2400" b="0" spc="60" dirty="0">
                <a:latin typeface="Century Gothic"/>
                <a:cs typeface="Century Gothic"/>
              </a:rPr>
              <a:t>latest</a:t>
            </a:r>
            <a:r>
              <a:rPr sz="2400" b="0" spc="5" dirty="0">
                <a:latin typeface="Century Gothic"/>
                <a:cs typeface="Century Gothic"/>
              </a:rPr>
              <a:t> </a:t>
            </a:r>
            <a:r>
              <a:rPr sz="2400" b="0" spc="-10" dirty="0">
                <a:latin typeface="Century Gothic"/>
                <a:cs typeface="Century Gothic"/>
              </a:rPr>
              <a:t>podcasts </a:t>
            </a:r>
            <a:r>
              <a:rPr sz="2400" b="0" dirty="0">
                <a:latin typeface="Century Gothic"/>
                <a:cs typeface="Century Gothic"/>
              </a:rPr>
              <a:t>More </a:t>
            </a:r>
            <a:r>
              <a:rPr sz="2400" b="0" spc="55" dirty="0">
                <a:latin typeface="Century Gothic"/>
                <a:cs typeface="Century Gothic"/>
              </a:rPr>
              <a:t>coming</a:t>
            </a:r>
            <a:r>
              <a:rPr sz="2400" b="0" spc="-5" dirty="0">
                <a:latin typeface="Century Gothic"/>
                <a:cs typeface="Century Gothic"/>
              </a:rPr>
              <a:t> </a:t>
            </a:r>
            <a:r>
              <a:rPr sz="2400" b="0" spc="55" dirty="0">
                <a:latin typeface="Century Gothic"/>
                <a:cs typeface="Century Gothic"/>
              </a:rPr>
              <a:t>soon</a:t>
            </a:r>
            <a:r>
              <a:rPr sz="2400" b="0" spc="-10" dirty="0">
                <a:latin typeface="Century Gothic"/>
                <a:cs typeface="Century Gothic"/>
              </a:rPr>
              <a:t> </a:t>
            </a:r>
            <a:r>
              <a:rPr sz="2400" b="0" spc="-50" dirty="0">
                <a:latin typeface="Century Gothic"/>
                <a:cs typeface="Century Gothic"/>
              </a:rPr>
              <a:t>!</a:t>
            </a:r>
            <a:endParaRPr sz="2400" dirty="0">
              <a:latin typeface="Century Gothic"/>
              <a:cs typeface="Century Gothic"/>
            </a:endParaRPr>
          </a:p>
        </p:txBody>
      </p:sp>
      <p:pic>
        <p:nvPicPr>
          <p:cNvPr id="12" name="Picture 11" descr="A group of women speaking into microphones&#10;&#10;AI-generated content may be incorrect.">
            <a:extLst>
              <a:ext uri="{FF2B5EF4-FFF2-40B4-BE49-F238E27FC236}">
                <a16:creationId xmlns:a16="http://schemas.microsoft.com/office/drawing/2014/main" id="{8360EEA0-C40B-C065-FE48-E8D142D274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0657" y="341666"/>
            <a:ext cx="2012244" cy="2012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EC099FA8-BFF9-6773-21E2-B2D133717C70}"/>
              </a:ext>
            </a:extLst>
          </p:cNvPr>
          <p:cNvSpPr txBox="1"/>
          <p:nvPr/>
        </p:nvSpPr>
        <p:spPr>
          <a:xfrm>
            <a:off x="6412811" y="2520128"/>
            <a:ext cx="5073831" cy="28007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do we overcome the barriers to achieving net zero? - </a:t>
            </a: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this video podcast  we explore the transition to net zero and explore customer behavior and physical innovations.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WUN Advocate Kerris Mackley chats with WUN partners:</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Hayley Monks, WUN Co-Founder &amp; Director and Managing Director ECHO.</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Rebecca Teasdale - Director, Baringa.</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Natasha Ackroyd - Head of Proposition (Electrification of Heat),EON.</a:t>
            </a:r>
          </a:p>
        </p:txBody>
      </p:sp>
      <p:sp>
        <p:nvSpPr>
          <p:cNvPr id="8" name="TextBox 7">
            <a:extLst>
              <a:ext uri="{FF2B5EF4-FFF2-40B4-BE49-F238E27FC236}">
                <a16:creationId xmlns:a16="http://schemas.microsoft.com/office/drawing/2014/main" id="{E3960982-6B1D-2927-6B68-A37161701C9F}"/>
              </a:ext>
            </a:extLst>
          </p:cNvPr>
          <p:cNvSpPr txBox="1"/>
          <p:nvPr/>
        </p:nvSpPr>
        <p:spPr>
          <a:xfrm>
            <a:off x="864355" y="2520127"/>
            <a:ext cx="4804925" cy="2800767"/>
          </a:xfrm>
          <a:prstGeom prst="rect">
            <a:avLst/>
          </a:prstGeom>
          <a:noFill/>
        </p:spPr>
        <p:txBody>
          <a:bodyPr wrap="square" rtlCol="0">
            <a:spAutoFit/>
          </a:bodyPr>
          <a:lstStyle/>
          <a:p>
            <a:pPr marL="0" marR="0" lvl="0" indent="0" algn="l" defTabSz="914400" eaLnBrk="1" fontAlgn="base"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rPr>
              <a:t>In this latest WUN podcast </a:t>
            </a:r>
            <a:r>
              <a:rPr kumimoji="0" lang="en-US" sz="1600" b="1" i="0" u="none" strike="noStrike" kern="0" cap="none" spc="0" normalizeH="0" baseline="0" noProof="0" dirty="0">
                <a:ln>
                  <a:noFill/>
                </a:ln>
                <a:solidFill>
                  <a:prstClr val="white"/>
                </a:solidFill>
                <a:effectLst/>
                <a:uLnTx/>
                <a:uFillTx/>
                <a:latin typeface="Open Sans" panose="020B0606030504020204" pitchFamily="34" charset="0"/>
              </a:rPr>
              <a:t>Aimee Konieczny, WUN Advocate and Commercial Director at Indigo Swan</a:t>
            </a:r>
            <a:r>
              <a:rPr kumimoji="0" lang="en-US" sz="1600" b="0" i="0" u="none" strike="noStrike" kern="0" cap="none" spc="0" normalizeH="0" baseline="0" noProof="0" dirty="0">
                <a:ln>
                  <a:noFill/>
                </a:ln>
                <a:solidFill>
                  <a:prstClr val="white"/>
                </a:solidFill>
                <a:effectLst/>
                <a:uLnTx/>
                <a:uFillTx/>
                <a:latin typeface="Open Sans" panose="020B0606030504020204" pitchFamily="34" charset="0"/>
              </a:rPr>
              <a:t>, talks to </a:t>
            </a:r>
            <a:r>
              <a:rPr kumimoji="0" lang="en-US" sz="1600" b="1" i="0" u="none" strike="noStrike" kern="0" cap="none" spc="0" normalizeH="0" baseline="0" noProof="0" dirty="0">
                <a:ln>
                  <a:noFill/>
                </a:ln>
                <a:solidFill>
                  <a:prstClr val="white"/>
                </a:solidFill>
                <a:effectLst/>
                <a:uLnTx/>
                <a:uFillTx/>
                <a:latin typeface="Open Sans" panose="020B0606030504020204" pitchFamily="34" charset="0"/>
              </a:rPr>
              <a:t>Caroline Burgess, Enablement Manager – Single Integrated Delivery Organisation at EDF Energy’s Sizewell B Nuclear Power Station, </a:t>
            </a:r>
            <a:r>
              <a:rPr kumimoji="0" lang="en-US" sz="1600" b="0" i="0" u="none" strike="noStrike" kern="0" cap="none" spc="0" normalizeH="0" baseline="0" noProof="0" dirty="0">
                <a:ln>
                  <a:noFill/>
                </a:ln>
                <a:solidFill>
                  <a:prstClr val="white"/>
                </a:solidFill>
                <a:effectLst/>
                <a:uLnTx/>
                <a:uFillTx/>
                <a:latin typeface="Open Sans" panose="020B0606030504020204" pitchFamily="34" charset="0"/>
              </a:rPr>
              <a:t>about Caroline’s varied career across renewables, oil and gas, and most recently nuclear, and the skills she has learned and can now put into practice on a nationally important infrastructure site.</a:t>
            </a:r>
          </a:p>
        </p:txBody>
      </p:sp>
      <p:pic>
        <p:nvPicPr>
          <p:cNvPr id="17" name="Picture 16" descr="A collage of two women&#10;&#10;AI-generated content may be incorrect.">
            <a:extLst>
              <a:ext uri="{FF2B5EF4-FFF2-40B4-BE49-F238E27FC236}">
                <a16:creationId xmlns:a16="http://schemas.microsoft.com/office/drawing/2014/main" id="{B246985C-8DFB-D9EA-FE95-49FBCCA963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051" y="330780"/>
            <a:ext cx="2012244" cy="2012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STERLEFTMARGIN" val="36.36"/>
  <p:tag name="MASTERRIGHTMARGIN" val="36.36"/>
  <p:tag name="MASTERTOPMARGIN" val="122"/>
  <p:tag name="MASTERBOTTOMMARGIN" val="122"/>
  <p:tag name="CUSTMASTERLEFTMARGIN" val="36.36"/>
  <p:tag name="CUSTMASTERRIGHTMARGIN" val="36.36"/>
  <p:tag name="CUSTMASTERTOPMARGIN" val="122"/>
  <p:tag name="CUSTMASTERBOTTOMMARGIN" val="122"/>
  <p:tag name="GUIDESAPPLIEDTO" val="2"/>
  <p:tag name="TITLETOPMARGIN" val="105.8957"/>
  <p:tag name="TITLEBOTTOMMARGIN" val="180.5376"/>
  <p:tag name="FOOTERTOPMARGIN" val="506.393"/>
  <p:tag name="FOOTERBOTTOMMARGIN" val="514.8751"/>
  <p:tag name="MAXCOLS" val="9"/>
  <p:tag name="MAXROWS" val="6"/>
  <p:tag name="MAXGUTTERROW" val="1 cm"/>
  <p:tag name="MAXGUTTERCOL" val="1 cm"/>
  <p:tag name="GUIDEMETRICUNIT" val="cm"/>
</p:tagLst>
</file>

<file path=ppt/tags/tag10.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2.xml><?xml version="1.0" encoding="utf-8"?>
<p:tagLst xmlns:a="http://schemas.openxmlformats.org/drawingml/2006/main" xmlns:r="http://schemas.openxmlformats.org/officeDocument/2006/relationships" xmlns:p="http://schemas.openxmlformats.org/presentationml/2006/main">
  <p:tag name="ORIGINAL_WIDTH" val="905.7551"/>
  <p:tag name="ORIGINAL_HEIGHT" val="74.64189"/>
  <p:tag name="GUIDESTITLESHAPE" val="True"/>
</p:tagLst>
</file>

<file path=ppt/tags/tag3.xml><?xml version="1.0" encoding="utf-8"?>
<p:tagLst xmlns:a="http://schemas.openxmlformats.org/drawingml/2006/main" xmlns:r="http://schemas.openxmlformats.org/officeDocument/2006/relationships" xmlns:p="http://schemas.openxmlformats.org/presentationml/2006/main">
  <p:tag name="GUIDESFOOTERSHAPE" val="True"/>
</p:tagLst>
</file>

<file path=ppt/tags/tag4.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5.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6.xml><?xml version="1.0" encoding="utf-8"?>
<p:tagLst xmlns:a="http://schemas.openxmlformats.org/drawingml/2006/main" xmlns:r="http://schemas.openxmlformats.org/officeDocument/2006/relationships" xmlns:p="http://schemas.openxmlformats.org/presentationml/2006/main">
  <p:tag name="ORIGINAL_WIDTH" val="379.4155"/>
  <p:tag name="ORIGINAL_HEIGHT" val="95.56425"/>
</p:tagLst>
</file>

<file path=ppt/tags/tag7.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8.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9.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heme/theme1.xml><?xml version="1.0" encoding="utf-8"?>
<a:theme xmlns:a="http://schemas.openxmlformats.org/drawingml/2006/main" name="Office Theme">
  <a:themeElements>
    <a:clrScheme name="__WSP">
      <a:dk1>
        <a:srgbClr val="000000"/>
      </a:dk1>
      <a:lt1>
        <a:srgbClr val="FFFFFF"/>
      </a:lt1>
      <a:dk2>
        <a:srgbClr val="404040"/>
      </a:dk2>
      <a:lt2>
        <a:srgbClr val="CCCCCC"/>
      </a:lt2>
      <a:accent1>
        <a:srgbClr val="FF372F"/>
      </a:accent1>
      <a:accent2>
        <a:srgbClr val="CC2126"/>
      </a:accent2>
      <a:accent3>
        <a:srgbClr val="680005"/>
      </a:accent3>
      <a:accent4>
        <a:srgbClr val="9A9A9A"/>
      </a:accent4>
      <a:accent5>
        <a:srgbClr val="CCCCCC"/>
      </a:accent5>
      <a:accent6>
        <a:srgbClr val="E1E1E1"/>
      </a:accent6>
      <a:hlink>
        <a:srgbClr val="000000"/>
      </a:hlink>
      <a:folHlink>
        <a:srgbClr val="4040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Blue 1">
      <a:srgbClr val="1594FD"/>
    </a:custClr>
    <a:custClr name="Blue 2">
      <a:srgbClr val="162E76"/>
    </a:custClr>
    <a:custClr name="Orange 1">
      <a:srgbClr val="F35B05"/>
    </a:custClr>
    <a:custClr name="Custom Color 4">
      <a:srgbClr val="C33900"/>
    </a:custClr>
    <a:custClr name="Yellow 1">
      <a:srgbClr val="FFD10A"/>
    </a:custClr>
    <a:custClr name="Yellow 2">
      <a:srgbClr val="FEA513"/>
    </a:custClr>
    <a:custClr name="Green 1">
      <a:srgbClr val="496C1A"/>
    </a:custClr>
    <a:custClr name="Green 2">
      <a:srgbClr val="224807"/>
    </a:custClr>
    <a:custClr name="Brown 1">
      <a:srgbClr val="B16F4F"/>
    </a:custClr>
    <a:custClr name="Brown 2">
      <a:srgbClr val="4C2C00"/>
    </a:custClr>
  </a:custClrLst>
  <a:extLst>
    <a:ext uri="{05A4C25C-085E-4340-85A3-A5531E510DB2}">
      <thm15:themeFamily xmlns:thm15="http://schemas.microsoft.com/office/thememl/2012/main" name="en-gb_Presentation_Simple.potx" id="{8E0DA360-F236-4138-A7BF-0DCFAEA57D26}" vid="{B89A6019-997B-4B43-80FC-AEE9894E2072}"/>
    </a:ext>
  </a:extLst>
</a:theme>
</file>

<file path=ppt/theme/theme2.xml><?xml version="1.0" encoding="utf-8"?>
<a:theme xmlns:a="http://schemas.openxmlformats.org/drawingml/2006/main" name="SmartestEnergy">
  <a:themeElements>
    <a:clrScheme name="SmartestEnergy">
      <a:dk1>
        <a:srgbClr val="000000"/>
      </a:dk1>
      <a:lt1>
        <a:sysClr val="window" lastClr="FFFFFF"/>
      </a:lt1>
      <a:dk2>
        <a:srgbClr val="B2FF4D"/>
      </a:dk2>
      <a:lt2>
        <a:srgbClr val="F1F1F2"/>
      </a:lt2>
      <a:accent1>
        <a:srgbClr val="005763"/>
      </a:accent1>
      <a:accent2>
        <a:srgbClr val="8CF303"/>
      </a:accent2>
      <a:accent3>
        <a:srgbClr val="FFDF00"/>
      </a:accent3>
      <a:accent4>
        <a:srgbClr val="00DED4"/>
      </a:accent4>
      <a:accent5>
        <a:srgbClr val="12301F"/>
      </a:accent5>
      <a:accent6>
        <a:srgbClr val="9674F7"/>
      </a:accent6>
      <a:hlink>
        <a:srgbClr val="0563C1"/>
      </a:hlink>
      <a:folHlink>
        <a:srgbClr val="954F72"/>
      </a:folHlink>
    </a:clrScheme>
    <a:fontScheme name="Aeonik">
      <a:majorFont>
        <a:latin typeface="Aeonik"/>
        <a:ea typeface=""/>
        <a:cs typeface=""/>
      </a:majorFont>
      <a:minorFont>
        <a:latin typeface="Aeoni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B5B9BA"/>
    </a:custClr>
    <a:custClr name="Custom Color 2">
      <a:srgbClr val="42B000"/>
    </a:custClr>
    <a:custClr name="Custom Color 3">
      <a:srgbClr val="1F52F4"/>
    </a:custClr>
    <a:custClr name="Custom Color 4">
      <a:srgbClr val="4E0099"/>
    </a:custClr>
    <a:custClr name="Custom Color 5">
      <a:srgbClr val="DF74F0"/>
    </a:custClr>
    <a:custClr name="Custom Color 6">
      <a:srgbClr val="E74461"/>
    </a:custClr>
    <a:custClr name="Custom Color 7">
      <a:srgbClr val="F57D07"/>
    </a:custClr>
    <a:custClr name="Custom Color 8">
      <a:srgbClr val="656F7A"/>
    </a:custClr>
  </a:custClrLst>
  <a:extLst>
    <a:ext uri="{05A4C25C-085E-4340-85A3-A5531E510DB2}">
      <thm15:themeFamily xmlns:thm15="http://schemas.microsoft.com/office/thememl/2012/main" name="SmartestEnergy Template_141122 v05.pptx" id="{9D199FDF-A922-40CC-A400-545E8B8B2FCD}" vid="{CF943EAC-9A48-47E8-A77A-FAB37065EAF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088a242-d279-49d8-b2a5-afa55814256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A5CB44E9CB6246B91CB5DD5D9F04F8" ma:contentTypeVersion="15" ma:contentTypeDescription="Create a new document." ma:contentTypeScope="" ma:versionID="028d16cd1e97e5d1f53064971fdb80a6">
  <xsd:schema xmlns:xsd="http://www.w3.org/2001/XMLSchema" xmlns:xs="http://www.w3.org/2001/XMLSchema" xmlns:p="http://schemas.microsoft.com/office/2006/metadata/properties" xmlns:ns3="5088a242-d279-49d8-b2a5-afa55814256f" xmlns:ns4="7dbfcb14-8ff6-41ef-8650-56e10e1abf38" targetNamespace="http://schemas.microsoft.com/office/2006/metadata/properties" ma:root="true" ma:fieldsID="7edd85d0c936dc43ad83e28248fabe40" ns3:_="" ns4:_="">
    <xsd:import namespace="5088a242-d279-49d8-b2a5-afa55814256f"/>
    <xsd:import namespace="7dbfcb14-8ff6-41ef-8650-56e10e1abf3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88a242-d279-49d8-b2a5-afa5581425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bfcb14-8ff6-41ef-8650-56e10e1ab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4D3C02-1A70-4CED-95F6-0E0E411A8022}">
  <ds:schemaRefs>
    <ds:schemaRef ds:uri="http://schemas.microsoft.com/sharepoint/v3/contenttype/forms"/>
  </ds:schemaRefs>
</ds:datastoreItem>
</file>

<file path=customXml/itemProps2.xml><?xml version="1.0" encoding="utf-8"?>
<ds:datastoreItem xmlns:ds="http://schemas.openxmlformats.org/officeDocument/2006/customXml" ds:itemID="{F3FEC830-6D5A-4FF7-8DF0-6BB73E180064}">
  <ds:schemaRefs>
    <ds:schemaRef ds:uri="http://schemas.microsoft.com/office/2006/documentManagement/types"/>
    <ds:schemaRef ds:uri="http://purl.org/dc/elements/1.1/"/>
    <ds:schemaRef ds:uri="5088a242-d279-49d8-b2a5-afa55814256f"/>
    <ds:schemaRef ds:uri="7dbfcb14-8ff6-41ef-8650-56e10e1abf38"/>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3429A72-F2DA-407B-BC4E-50F727C3BE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88a242-d279-49d8-b2a5-afa55814256f"/>
    <ds:schemaRef ds:uri="7dbfcb14-8ff6-41ef-8650-56e10e1ab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en-gb_Presentation_Simple</Template>
  <TotalTime>0</TotalTime>
  <Words>1793</Words>
  <Application>Microsoft Office PowerPoint</Application>
  <PresentationFormat>Widescreen</PresentationFormat>
  <Paragraphs>156</Paragraphs>
  <Slides>24</Slides>
  <Notes>16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24</vt:i4>
      </vt:variant>
    </vt:vector>
  </HeadingPairs>
  <TitlesOfParts>
    <vt:vector size="42" baseType="lpstr">
      <vt:lpstr>Aeonik</vt:lpstr>
      <vt:lpstr>Aeonik Light</vt:lpstr>
      <vt:lpstr>Aptos</vt:lpstr>
      <vt:lpstr>Arial</vt:lpstr>
      <vt:lpstr>Calibri</vt:lpstr>
      <vt:lpstr>Calibri Light</vt:lpstr>
      <vt:lpstr>Century Gothic</vt:lpstr>
      <vt:lpstr>Monserrat</vt:lpstr>
      <vt:lpstr>Montserrat</vt:lpstr>
      <vt:lpstr>Montserrat </vt:lpstr>
      <vt:lpstr>Open Sans</vt:lpstr>
      <vt:lpstr>Roboto</vt:lpstr>
      <vt:lpstr>Symbol</vt:lpstr>
      <vt:lpstr>Wingdings</vt:lpstr>
      <vt:lpstr>Office Theme</vt:lpstr>
      <vt:lpstr>SmartestEnergy</vt:lpstr>
      <vt:lpstr>1_Office Theme</vt:lpstr>
      <vt:lpstr>2_Office Theme</vt:lpstr>
      <vt:lpstr>PowerPoint Presentation</vt:lpstr>
      <vt:lpstr>PowerPoint Presentation</vt:lpstr>
      <vt:lpstr>PowerPoint Presentation</vt:lpstr>
      <vt:lpstr>WUN</vt:lpstr>
      <vt:lpstr>PowerPoint Presentation</vt:lpstr>
      <vt:lpstr>PowerPoint Presentation</vt:lpstr>
      <vt:lpstr>PowerPoint Presentation</vt:lpstr>
      <vt:lpstr>Join the free WUN Mentoring Programme</vt:lpstr>
      <vt:lpstr>WUN Podcasts Listen to our latest podcasts More coming soon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Ibbotson, Kat</dc:creator>
  <cp:keywords>en_gb_v1_0</cp:keywords>
  <cp:lastModifiedBy>Karen Anderson</cp:lastModifiedBy>
  <cp:revision>13</cp:revision>
  <dcterms:created xsi:type="dcterms:W3CDTF">2025-02-18T10:49:20Z</dcterms:created>
  <dcterms:modified xsi:type="dcterms:W3CDTF">2025-06-02T14:39:03Z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1.0.1</vt:lpwstr>
  </property>
  <property fmtid="{D5CDD505-2E9C-101B-9397-08002B2CF9AE}" pid="3" name="ContentTypeId">
    <vt:lpwstr>0x0101004EA5CB44E9CB6246B91CB5DD5D9F04F8</vt:lpwstr>
  </property>
  <property fmtid="{D5CDD505-2E9C-101B-9397-08002B2CF9AE}" pid="4" name="MSIP_Label_c12c57fa-0544-492d-b61d-6faf4a3476ab_Enabled">
    <vt:lpwstr>true</vt:lpwstr>
  </property>
  <property fmtid="{D5CDD505-2E9C-101B-9397-08002B2CF9AE}" pid="5" name="MSIP_Label_c12c57fa-0544-492d-b61d-6faf4a3476ab_SetDate">
    <vt:lpwstr>2025-03-05T13:17:35Z</vt:lpwstr>
  </property>
  <property fmtid="{D5CDD505-2E9C-101B-9397-08002B2CF9AE}" pid="6" name="MSIP_Label_c12c57fa-0544-492d-b61d-6faf4a3476ab_Method">
    <vt:lpwstr>Standard</vt:lpwstr>
  </property>
  <property fmtid="{D5CDD505-2E9C-101B-9397-08002B2CF9AE}" pid="7" name="MSIP_Label_c12c57fa-0544-492d-b61d-6faf4a3476ab_Name">
    <vt:lpwstr>Internal</vt:lpwstr>
  </property>
  <property fmtid="{D5CDD505-2E9C-101B-9397-08002B2CF9AE}" pid="8" name="MSIP_Label_c12c57fa-0544-492d-b61d-6faf4a3476ab_SiteId">
    <vt:lpwstr>6a673392-36af-4da3-9584-e4cf3a42fa76</vt:lpwstr>
  </property>
  <property fmtid="{D5CDD505-2E9C-101B-9397-08002B2CF9AE}" pid="9" name="MSIP_Label_c12c57fa-0544-492d-b61d-6faf4a3476ab_ActionId">
    <vt:lpwstr>4296443a-780d-42f5-b8e8-d5eb1acea99f</vt:lpwstr>
  </property>
  <property fmtid="{D5CDD505-2E9C-101B-9397-08002B2CF9AE}" pid="10" name="MSIP_Label_c12c57fa-0544-492d-b61d-6faf4a3476ab_ContentBits">
    <vt:lpwstr>0</vt:lpwstr>
  </property>
  <property fmtid="{D5CDD505-2E9C-101B-9397-08002B2CF9AE}" pid="11" name="MSIP_Label_c12c57fa-0544-492d-b61d-6faf4a3476ab_Tag">
    <vt:lpwstr>10, 3, 0, 1</vt:lpwstr>
  </property>
  <property fmtid="{D5CDD505-2E9C-101B-9397-08002B2CF9AE}" pid="12" name="MediaServiceImageTags">
    <vt:lpwstr/>
  </property>
</Properties>
</file>