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media/image76.jpg" ContentType="image/jpeg"/>
  <Override PartName="/ppt/media/image83.jpg" ContentType="image/jpeg"/>
  <Override PartName="/ppt/notesSlides/notesSlide1.xml" ContentType="application/vnd.openxmlformats-officedocument.presentationml.notesSlide+xml"/>
  <Override PartName="/ppt/media/image87.jpg" ContentType="image/jpeg"/>
  <Override PartName="/ppt/notesSlides/notesSlide2.xml" ContentType="application/vnd.openxmlformats-officedocument.presentationml.notesSlide+xml"/>
  <Override PartName="/ppt/media/image88.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06.jpg" ContentType="image/jpeg"/>
  <Override PartName="/ppt/notesSlides/notesSlide12.xml" ContentType="application/vnd.openxmlformats-officedocument.presentationml.notesSlide+xml"/>
  <Override PartName="/ppt/media/image107.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4"/>
    <p:sldMasterId id="2147483823" r:id="rId5"/>
    <p:sldMasterId id="2147483857" r:id="rId6"/>
    <p:sldMasterId id="2147483869" r:id="rId7"/>
  </p:sldMasterIdLst>
  <p:notesMasterIdLst>
    <p:notesMasterId r:id="rId27"/>
  </p:notesMasterIdLst>
  <p:sldIdLst>
    <p:sldId id="2147469650" r:id="rId8"/>
    <p:sldId id="2147469630" r:id="rId9"/>
    <p:sldId id="2147469608" r:id="rId10"/>
    <p:sldId id="2147469651" r:id="rId11"/>
    <p:sldId id="257" r:id="rId12"/>
    <p:sldId id="2146847892" r:id="rId13"/>
    <p:sldId id="2147469631" r:id="rId14"/>
    <p:sldId id="271" r:id="rId15"/>
    <p:sldId id="2146847914" r:id="rId16"/>
    <p:sldId id="2147469607" r:id="rId17"/>
    <p:sldId id="2147469610" r:id="rId18"/>
    <p:sldId id="2147469653" r:id="rId19"/>
    <p:sldId id="2146847839" r:id="rId20"/>
    <p:sldId id="2147469644" r:id="rId21"/>
    <p:sldId id="2147469646" r:id="rId22"/>
    <p:sldId id="2147469647" r:id="rId23"/>
    <p:sldId id="280" r:id="rId24"/>
    <p:sldId id="2147469611" r:id="rId25"/>
    <p:sldId id="2147469652" r:id="rId26"/>
  </p:sldIdLst>
  <p:sldSz cx="12192000" cy="6858000"/>
  <p:notesSz cx="6858000" cy="9144000"/>
  <p:custDataLst>
    <p:tags r:id="rId28"/>
  </p:custDataLst>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guidance" id="{6D78092A-E549-4357-9443-D1DEA2304217}">
          <p14:sldIdLst/>
        </p14:section>
        <p14:section name="Simple slide deck" id="{8C8AAB05-82A4-4BC6-9D3B-F8334241BD82}">
          <p14:sldIdLst>
            <p14:sldId id="2147469650"/>
            <p14:sldId id="2147469630"/>
            <p14:sldId id="2147469608"/>
            <p14:sldId id="2147469651"/>
            <p14:sldId id="257"/>
            <p14:sldId id="2146847892"/>
            <p14:sldId id="2147469631"/>
            <p14:sldId id="271"/>
            <p14:sldId id="2146847914"/>
            <p14:sldId id="2147469607"/>
            <p14:sldId id="2147469610"/>
            <p14:sldId id="2147469653"/>
            <p14:sldId id="2146847839"/>
            <p14:sldId id="2147469644"/>
            <p14:sldId id="2147469646"/>
            <p14:sldId id="2147469647"/>
            <p14:sldId id="280"/>
            <p14:sldId id="2147469611"/>
            <p14:sldId id="214746965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201F6F-4613-4B69-8CEC-36D69E085518}" v="56" dt="2025-05-06T11:38:56.1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gs" Target="tags/tag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Rints" userId="2bb9952e-eb65-40d6-bc3f-c298a8913773" providerId="ADAL" clId="{10201F6F-4613-4B69-8CEC-36D69E085518}"/>
    <pc:docChg chg="undo custSel addSld delSld modSld sldOrd delMainMaster modSection">
      <pc:chgData name="Helen Rints" userId="2bb9952e-eb65-40d6-bc3f-c298a8913773" providerId="ADAL" clId="{10201F6F-4613-4B69-8CEC-36D69E085518}" dt="2025-05-06T11:38:58.355" v="1177" actId="47"/>
      <pc:docMkLst>
        <pc:docMk/>
      </pc:docMkLst>
      <pc:sldChg chg="delSp modSp mod ord">
        <pc:chgData name="Helen Rints" userId="2bb9952e-eb65-40d6-bc3f-c298a8913773" providerId="ADAL" clId="{10201F6F-4613-4B69-8CEC-36D69E085518}" dt="2025-04-28T11:00:28.105" v="966"/>
        <pc:sldMkLst>
          <pc:docMk/>
          <pc:sldMk cId="0" sldId="257"/>
        </pc:sldMkLst>
        <pc:spChg chg="mod">
          <ac:chgData name="Helen Rints" userId="2bb9952e-eb65-40d6-bc3f-c298a8913773" providerId="ADAL" clId="{10201F6F-4613-4B69-8CEC-36D69E085518}" dt="2025-04-28T08:33:47.524" v="844" actId="6549"/>
          <ac:spMkLst>
            <pc:docMk/>
            <pc:sldMk cId="0" sldId="257"/>
            <ac:spMk id="4" creationId="{00000000-0000-0000-0000-000000000000}"/>
          </ac:spMkLst>
        </pc:spChg>
        <pc:spChg chg="mod">
          <ac:chgData name="Helen Rints" userId="2bb9952e-eb65-40d6-bc3f-c298a8913773" providerId="ADAL" clId="{10201F6F-4613-4B69-8CEC-36D69E085518}" dt="2025-04-23T08:43:21.491" v="113" actId="20577"/>
          <ac:spMkLst>
            <pc:docMk/>
            <pc:sldMk cId="0" sldId="257"/>
            <ac:spMk id="13" creationId="{00000000-0000-0000-0000-000000000000}"/>
          </ac:spMkLst>
        </pc:spChg>
      </pc:sldChg>
      <pc:sldChg chg="modSp add del mod">
        <pc:chgData name="Helen Rints" userId="2bb9952e-eb65-40d6-bc3f-c298a8913773" providerId="ADAL" clId="{10201F6F-4613-4B69-8CEC-36D69E085518}" dt="2025-05-06T11:38:56.118" v="1176"/>
        <pc:sldMkLst>
          <pc:docMk/>
          <pc:sldMk cId="0" sldId="271"/>
        </pc:sldMkLst>
      </pc:sldChg>
      <pc:sldChg chg="del">
        <pc:chgData name="Helen Rints" userId="2bb9952e-eb65-40d6-bc3f-c298a8913773" providerId="ADAL" clId="{10201F6F-4613-4B69-8CEC-36D69E085518}" dt="2025-04-23T08:38:21.813" v="20" actId="47"/>
        <pc:sldMkLst>
          <pc:docMk/>
          <pc:sldMk cId="1501667692" sldId="278"/>
        </pc:sldMkLst>
      </pc:sldChg>
      <pc:sldChg chg="ord">
        <pc:chgData name="Helen Rints" userId="2bb9952e-eb65-40d6-bc3f-c298a8913773" providerId="ADAL" clId="{10201F6F-4613-4B69-8CEC-36D69E085518}" dt="2025-04-28T11:00:11.725" v="964"/>
        <pc:sldMkLst>
          <pc:docMk/>
          <pc:sldMk cId="1248975107" sldId="280"/>
        </pc:sldMkLst>
      </pc:sldChg>
      <pc:sldChg chg="del">
        <pc:chgData name="Helen Rints" userId="2bb9952e-eb65-40d6-bc3f-c298a8913773" providerId="ADAL" clId="{10201F6F-4613-4B69-8CEC-36D69E085518}" dt="2025-04-23T09:11:51.861" v="544" actId="47"/>
        <pc:sldMkLst>
          <pc:docMk/>
          <pc:sldMk cId="3621055905" sldId="1827"/>
        </pc:sldMkLst>
      </pc:sldChg>
      <pc:sldChg chg="ord">
        <pc:chgData name="Helen Rints" userId="2bb9952e-eb65-40d6-bc3f-c298a8913773" providerId="ADAL" clId="{10201F6F-4613-4B69-8CEC-36D69E085518}" dt="2025-04-28T10:59:55.657" v="962"/>
        <pc:sldMkLst>
          <pc:docMk/>
          <pc:sldMk cId="1832958165" sldId="2146847839"/>
        </pc:sldMkLst>
      </pc:sldChg>
      <pc:sldChg chg="addSp delSp modSp mod">
        <pc:chgData name="Helen Rints" userId="2bb9952e-eb65-40d6-bc3f-c298a8913773" providerId="ADAL" clId="{10201F6F-4613-4B69-8CEC-36D69E085518}" dt="2025-04-30T08:31:00.649" v="1160" actId="14100"/>
        <pc:sldMkLst>
          <pc:docMk/>
          <pc:sldMk cId="3839020536" sldId="2146847892"/>
        </pc:sldMkLst>
        <pc:spChg chg="add mod">
          <ac:chgData name="Helen Rints" userId="2bb9952e-eb65-40d6-bc3f-c298a8913773" providerId="ADAL" clId="{10201F6F-4613-4B69-8CEC-36D69E085518}" dt="2025-04-28T11:02:55.252" v="1044" actId="1076"/>
          <ac:spMkLst>
            <pc:docMk/>
            <pc:sldMk cId="3839020536" sldId="2146847892"/>
            <ac:spMk id="8" creationId="{456107DC-5E0C-E7E1-9BD6-ABE27125B5C6}"/>
          </ac:spMkLst>
        </pc:spChg>
        <pc:spChg chg="mod">
          <ac:chgData name="Helen Rints" userId="2bb9952e-eb65-40d6-bc3f-c298a8913773" providerId="ADAL" clId="{10201F6F-4613-4B69-8CEC-36D69E085518}" dt="2025-04-29T09:55:09.801" v="1134" actId="20577"/>
          <ac:spMkLst>
            <pc:docMk/>
            <pc:sldMk cId="3839020536" sldId="2146847892"/>
            <ac:spMk id="13" creationId="{69AA58A2-8FAE-135E-9418-6B5A6EA40A1D}"/>
          </ac:spMkLst>
        </pc:spChg>
        <pc:picChg chg="add mod">
          <ac:chgData name="Helen Rints" userId="2bb9952e-eb65-40d6-bc3f-c298a8913773" providerId="ADAL" clId="{10201F6F-4613-4B69-8CEC-36D69E085518}" dt="2025-04-30T08:30:56.163" v="1159" actId="14100"/>
          <ac:picMkLst>
            <pc:docMk/>
            <pc:sldMk cId="3839020536" sldId="2146847892"/>
            <ac:picMk id="6" creationId="{A6A7FC8F-016E-2BE5-1906-B82BD88AAA94}"/>
          </ac:picMkLst>
        </pc:picChg>
        <pc:picChg chg="add mod">
          <ac:chgData name="Helen Rints" userId="2bb9952e-eb65-40d6-bc3f-c298a8913773" providerId="ADAL" clId="{10201F6F-4613-4B69-8CEC-36D69E085518}" dt="2025-04-30T08:31:00.649" v="1160" actId="14100"/>
          <ac:picMkLst>
            <pc:docMk/>
            <pc:sldMk cId="3839020536" sldId="2146847892"/>
            <ac:picMk id="7" creationId="{0330FB91-CBD1-EBC9-A508-430226B71FA5}"/>
          </ac:picMkLst>
        </pc:picChg>
      </pc:sldChg>
      <pc:sldChg chg="addSp delSp modSp mod">
        <pc:chgData name="Helen Rints" userId="2bb9952e-eb65-40d6-bc3f-c298a8913773" providerId="ADAL" clId="{10201F6F-4613-4B69-8CEC-36D69E085518}" dt="2025-04-28T08:35:29.095" v="856" actId="1076"/>
        <pc:sldMkLst>
          <pc:docMk/>
          <pc:sldMk cId="3302361117" sldId="2146847914"/>
        </pc:sldMkLst>
        <pc:spChg chg="mod">
          <ac:chgData name="Helen Rints" userId="2bb9952e-eb65-40d6-bc3f-c298a8913773" providerId="ADAL" clId="{10201F6F-4613-4B69-8CEC-36D69E085518}" dt="2025-04-23T09:15:48.461" v="603" actId="1076"/>
          <ac:spMkLst>
            <pc:docMk/>
            <pc:sldMk cId="3302361117" sldId="2146847914"/>
            <ac:spMk id="18" creationId="{1C81FFCE-63B7-FA62-FB85-941D2A97A93F}"/>
          </ac:spMkLst>
        </pc:spChg>
        <pc:picChg chg="add mod">
          <ac:chgData name="Helen Rints" userId="2bb9952e-eb65-40d6-bc3f-c298a8913773" providerId="ADAL" clId="{10201F6F-4613-4B69-8CEC-36D69E085518}" dt="2025-04-28T08:35:27.034" v="855" actId="1076"/>
          <ac:picMkLst>
            <pc:docMk/>
            <pc:sldMk cId="3302361117" sldId="2146847914"/>
            <ac:picMk id="2" creationId="{E048C2A3-158C-8479-3253-C02701208B27}"/>
          </ac:picMkLst>
        </pc:picChg>
        <pc:picChg chg="add mod">
          <ac:chgData name="Helen Rints" userId="2bb9952e-eb65-40d6-bc3f-c298a8913773" providerId="ADAL" clId="{10201F6F-4613-4B69-8CEC-36D69E085518}" dt="2025-04-23T09:12:38.733" v="551" actId="1076"/>
          <ac:picMkLst>
            <pc:docMk/>
            <pc:sldMk cId="3302361117" sldId="2146847914"/>
            <ac:picMk id="5" creationId="{629E321C-5DEA-6CC1-01F8-F5ED3D8BB5F3}"/>
          </ac:picMkLst>
        </pc:picChg>
        <pc:picChg chg="add mod">
          <ac:chgData name="Helen Rints" userId="2bb9952e-eb65-40d6-bc3f-c298a8913773" providerId="ADAL" clId="{10201F6F-4613-4B69-8CEC-36D69E085518}" dt="2025-04-28T08:35:29.095" v="856" actId="1076"/>
          <ac:picMkLst>
            <pc:docMk/>
            <pc:sldMk cId="3302361117" sldId="2146847914"/>
            <ac:picMk id="6" creationId="{70D7EDD7-88F2-5D5C-C7BC-450FD2306C79}"/>
          </ac:picMkLst>
        </pc:picChg>
        <pc:picChg chg="add mod">
          <ac:chgData name="Helen Rints" userId="2bb9952e-eb65-40d6-bc3f-c298a8913773" providerId="ADAL" clId="{10201F6F-4613-4B69-8CEC-36D69E085518}" dt="2025-04-28T08:35:25.562" v="854" actId="1076"/>
          <ac:picMkLst>
            <pc:docMk/>
            <pc:sldMk cId="3302361117" sldId="2146847914"/>
            <ac:picMk id="7" creationId="{B5122C26-9D43-C798-4C58-BBCF8CE327D8}"/>
          </ac:picMkLst>
        </pc:picChg>
      </pc:sldChg>
      <pc:sldChg chg="addSp delSp modSp mod">
        <pc:chgData name="Helen Rints" userId="2bb9952e-eb65-40d6-bc3f-c298a8913773" providerId="ADAL" clId="{10201F6F-4613-4B69-8CEC-36D69E085518}" dt="2025-04-29T16:54:02.654" v="1151" actId="14100"/>
        <pc:sldMkLst>
          <pc:docMk/>
          <pc:sldMk cId="597390844" sldId="2147469607"/>
        </pc:sldMkLst>
        <pc:spChg chg="add mod">
          <ac:chgData name="Helen Rints" userId="2bb9952e-eb65-40d6-bc3f-c298a8913773" providerId="ADAL" clId="{10201F6F-4613-4B69-8CEC-36D69E085518}" dt="2025-04-29T16:53:44.885" v="1147" actId="767"/>
          <ac:spMkLst>
            <pc:docMk/>
            <pc:sldMk cId="597390844" sldId="2147469607"/>
            <ac:spMk id="4" creationId="{3430E768-B5C5-BABF-E12F-AF9DDBEE7412}"/>
          </ac:spMkLst>
        </pc:spChg>
        <pc:picChg chg="add del mod">
          <ac:chgData name="Helen Rints" userId="2bb9952e-eb65-40d6-bc3f-c298a8913773" providerId="ADAL" clId="{10201F6F-4613-4B69-8CEC-36D69E085518}" dt="2025-04-29T16:53:24.463" v="1144" actId="478"/>
          <ac:picMkLst>
            <pc:docMk/>
            <pc:sldMk cId="597390844" sldId="2147469607"/>
            <ac:picMk id="3" creationId="{B1111A2E-CECC-818D-8DDA-F70DE9EEF7B7}"/>
          </ac:picMkLst>
        </pc:picChg>
        <pc:picChg chg="add mod">
          <ac:chgData name="Helen Rints" userId="2bb9952e-eb65-40d6-bc3f-c298a8913773" providerId="ADAL" clId="{10201F6F-4613-4B69-8CEC-36D69E085518}" dt="2025-04-29T16:54:02.654" v="1151" actId="14100"/>
          <ac:picMkLst>
            <pc:docMk/>
            <pc:sldMk cId="597390844" sldId="2147469607"/>
            <ac:picMk id="5" creationId="{80A2237A-E5E7-F4AF-D0FE-A9783E6E63D8}"/>
          </ac:picMkLst>
        </pc:picChg>
      </pc:sldChg>
      <pc:sldChg chg="addSp delSp modSp mod">
        <pc:chgData name="Helen Rints" userId="2bb9952e-eb65-40d6-bc3f-c298a8913773" providerId="ADAL" clId="{10201F6F-4613-4B69-8CEC-36D69E085518}" dt="2025-04-23T08:45:49.040" v="147" actId="20577"/>
        <pc:sldMkLst>
          <pc:docMk/>
          <pc:sldMk cId="2197269264" sldId="2147469608"/>
        </pc:sldMkLst>
        <pc:spChg chg="mod">
          <ac:chgData name="Helen Rints" userId="2bb9952e-eb65-40d6-bc3f-c298a8913773" providerId="ADAL" clId="{10201F6F-4613-4B69-8CEC-36D69E085518}" dt="2025-04-23T08:45:49.040" v="147" actId="20577"/>
          <ac:spMkLst>
            <pc:docMk/>
            <pc:sldMk cId="2197269264" sldId="2147469608"/>
            <ac:spMk id="18" creationId="{9550BD0F-94C5-22D3-0E8D-E0536F550689}"/>
          </ac:spMkLst>
        </pc:spChg>
        <pc:picChg chg="add mod">
          <ac:chgData name="Helen Rints" userId="2bb9952e-eb65-40d6-bc3f-c298a8913773" providerId="ADAL" clId="{10201F6F-4613-4B69-8CEC-36D69E085518}" dt="2025-04-23T08:45:42.998" v="146" actId="1076"/>
          <ac:picMkLst>
            <pc:docMk/>
            <pc:sldMk cId="2197269264" sldId="2147469608"/>
            <ac:picMk id="5" creationId="{2E58DADE-2C58-36C1-EC44-2939953F0311}"/>
          </ac:picMkLst>
        </pc:picChg>
      </pc:sldChg>
      <pc:sldChg chg="addSp delSp modSp mod ord">
        <pc:chgData name="Helen Rints" userId="2bb9952e-eb65-40d6-bc3f-c298a8913773" providerId="ADAL" clId="{10201F6F-4613-4B69-8CEC-36D69E085518}" dt="2025-04-28T08:36:00.603" v="857" actId="20577"/>
        <pc:sldMkLst>
          <pc:docMk/>
          <pc:sldMk cId="4091849780" sldId="2147469610"/>
        </pc:sldMkLst>
        <pc:spChg chg="mod">
          <ac:chgData name="Helen Rints" userId="2bb9952e-eb65-40d6-bc3f-c298a8913773" providerId="ADAL" clId="{10201F6F-4613-4B69-8CEC-36D69E085518}" dt="2025-04-28T08:36:00.603" v="857" actId="20577"/>
          <ac:spMkLst>
            <pc:docMk/>
            <pc:sldMk cId="4091849780" sldId="2147469610"/>
            <ac:spMk id="6" creationId="{8B1165F5-388F-C65E-5A37-0F1CD29AA822}"/>
          </ac:spMkLst>
        </pc:spChg>
        <pc:picChg chg="add mod">
          <ac:chgData name="Helen Rints" userId="2bb9952e-eb65-40d6-bc3f-c298a8913773" providerId="ADAL" clId="{10201F6F-4613-4B69-8CEC-36D69E085518}" dt="2025-04-23T09:12:42.867" v="552"/>
          <ac:picMkLst>
            <pc:docMk/>
            <pc:sldMk cId="4091849780" sldId="2147469610"/>
            <ac:picMk id="4" creationId="{49456AD1-B5EB-2880-61D6-4AB4AEAD96B4}"/>
          </ac:picMkLst>
        </pc:picChg>
      </pc:sldChg>
      <pc:sldChg chg="addSp delSp modSp mod ord">
        <pc:chgData name="Helen Rints" userId="2bb9952e-eb65-40d6-bc3f-c298a8913773" providerId="ADAL" clId="{10201F6F-4613-4B69-8CEC-36D69E085518}" dt="2025-05-06T10:53:40.467" v="1173" actId="478"/>
        <pc:sldMkLst>
          <pc:docMk/>
          <pc:sldMk cId="2284886673" sldId="2147469611"/>
        </pc:sldMkLst>
        <pc:spChg chg="mod">
          <ac:chgData name="Helen Rints" userId="2bb9952e-eb65-40d6-bc3f-c298a8913773" providerId="ADAL" clId="{10201F6F-4613-4B69-8CEC-36D69E085518}" dt="2025-04-28T08:34:15.320" v="845" actId="6549"/>
          <ac:spMkLst>
            <pc:docMk/>
            <pc:sldMk cId="2284886673" sldId="2147469611"/>
            <ac:spMk id="9" creationId="{B7D64EFC-392D-746B-739F-083B5CF2B60A}"/>
          </ac:spMkLst>
        </pc:spChg>
        <pc:picChg chg="add del">
          <ac:chgData name="Helen Rints" userId="2bb9952e-eb65-40d6-bc3f-c298a8913773" providerId="ADAL" clId="{10201F6F-4613-4B69-8CEC-36D69E085518}" dt="2025-05-06T10:53:40.467" v="1173" actId="478"/>
          <ac:picMkLst>
            <pc:docMk/>
            <pc:sldMk cId="2284886673" sldId="2147469611"/>
            <ac:picMk id="2" creationId="{09DC12F0-755C-AEF5-5293-8C806429CB95}"/>
          </ac:picMkLst>
        </pc:picChg>
      </pc:sldChg>
      <pc:sldChg chg="del">
        <pc:chgData name="Helen Rints" userId="2bb9952e-eb65-40d6-bc3f-c298a8913773" providerId="ADAL" clId="{10201F6F-4613-4B69-8CEC-36D69E085518}" dt="2025-04-23T08:43:41.623" v="116" actId="47"/>
        <pc:sldMkLst>
          <pc:docMk/>
          <pc:sldMk cId="2327339784" sldId="2147469615"/>
        </pc:sldMkLst>
      </pc:sldChg>
      <pc:sldChg chg="addSp delSp modSp mod">
        <pc:chgData name="Helen Rints" userId="2bb9952e-eb65-40d6-bc3f-c298a8913773" providerId="ADAL" clId="{10201F6F-4613-4B69-8CEC-36D69E085518}" dt="2025-05-06T10:52:36.658" v="1165" actId="478"/>
        <pc:sldMkLst>
          <pc:docMk/>
          <pc:sldMk cId="2858682999" sldId="2147469630"/>
        </pc:sldMkLst>
        <pc:spChg chg="mod">
          <ac:chgData name="Helen Rints" userId="2bb9952e-eb65-40d6-bc3f-c298a8913773" providerId="ADAL" clId="{10201F6F-4613-4B69-8CEC-36D69E085518}" dt="2025-04-28T08:36:11.882" v="858" actId="1076"/>
          <ac:spMkLst>
            <pc:docMk/>
            <pc:sldMk cId="2858682999" sldId="2147469630"/>
            <ac:spMk id="18" creationId="{1A7BB60F-6777-0157-E668-9776A904308A}"/>
          </ac:spMkLst>
        </pc:spChg>
        <pc:graphicFrameChg chg="add del mod">
          <ac:chgData name="Helen Rints" userId="2bb9952e-eb65-40d6-bc3f-c298a8913773" providerId="ADAL" clId="{10201F6F-4613-4B69-8CEC-36D69E085518}" dt="2025-05-06T10:52:36.658" v="1165" actId="478"/>
          <ac:graphicFrameMkLst>
            <pc:docMk/>
            <pc:sldMk cId="2858682999" sldId="2147469630"/>
            <ac:graphicFrameMk id="2" creationId="{275D62E3-882C-6153-F289-44A9F3D7FE6E}"/>
          </ac:graphicFrameMkLst>
        </pc:graphicFrameChg>
        <pc:picChg chg="add mod">
          <ac:chgData name="Helen Rints" userId="2bb9952e-eb65-40d6-bc3f-c298a8913773" providerId="ADAL" clId="{10201F6F-4613-4B69-8CEC-36D69E085518}" dt="2025-04-23T08:45:58.449" v="148" actId="1076"/>
          <ac:picMkLst>
            <pc:docMk/>
            <pc:sldMk cId="2858682999" sldId="2147469630"/>
            <ac:picMk id="7" creationId="{4074FFD5-732B-B4F6-8656-924E892B8BAB}"/>
          </ac:picMkLst>
        </pc:picChg>
        <pc:picChg chg="add mod">
          <ac:chgData name="Helen Rints" userId="2bb9952e-eb65-40d6-bc3f-c298a8913773" providerId="ADAL" clId="{10201F6F-4613-4B69-8CEC-36D69E085518}" dt="2025-04-23T08:41:08.618" v="104" actId="1076"/>
          <ac:picMkLst>
            <pc:docMk/>
            <pc:sldMk cId="2858682999" sldId="2147469630"/>
            <ac:picMk id="8" creationId="{ADF5B38A-4C83-775E-09BA-08FEF36A23C0}"/>
          </ac:picMkLst>
        </pc:picChg>
        <pc:picChg chg="add mod">
          <ac:chgData name="Helen Rints" userId="2bb9952e-eb65-40d6-bc3f-c298a8913773" providerId="ADAL" clId="{10201F6F-4613-4B69-8CEC-36D69E085518}" dt="2025-04-23T08:46:37.214" v="152" actId="14100"/>
          <ac:picMkLst>
            <pc:docMk/>
            <pc:sldMk cId="2858682999" sldId="2147469630"/>
            <ac:picMk id="10" creationId="{2BD2D0A1-9A30-C51C-FC9D-6209C7F71991}"/>
          </ac:picMkLst>
        </pc:picChg>
      </pc:sldChg>
      <pc:sldChg chg="modSp mod">
        <pc:chgData name="Helen Rints" userId="2bb9952e-eb65-40d6-bc3f-c298a8913773" providerId="ADAL" clId="{10201F6F-4613-4B69-8CEC-36D69E085518}" dt="2025-04-23T08:57:57.245" v="438" actId="5793"/>
        <pc:sldMkLst>
          <pc:docMk/>
          <pc:sldMk cId="94702355" sldId="2147469631"/>
        </pc:sldMkLst>
        <pc:spChg chg="mod">
          <ac:chgData name="Helen Rints" userId="2bb9952e-eb65-40d6-bc3f-c298a8913773" providerId="ADAL" clId="{10201F6F-4613-4B69-8CEC-36D69E085518}" dt="2025-04-23T08:57:57.245" v="438" actId="5793"/>
          <ac:spMkLst>
            <pc:docMk/>
            <pc:sldMk cId="94702355" sldId="2147469631"/>
            <ac:spMk id="13" creationId="{3DBBCB95-104E-8076-9965-F3D0115CA432}"/>
          </ac:spMkLst>
        </pc:spChg>
      </pc:sldChg>
      <pc:sldChg chg="del">
        <pc:chgData name="Helen Rints" userId="2bb9952e-eb65-40d6-bc3f-c298a8913773" providerId="ADAL" clId="{10201F6F-4613-4B69-8CEC-36D69E085518}" dt="2025-04-23T08:43:34.974" v="115" actId="47"/>
        <pc:sldMkLst>
          <pc:docMk/>
          <pc:sldMk cId="4269391564" sldId="2147469637"/>
        </pc:sldMkLst>
      </pc:sldChg>
      <pc:sldChg chg="del">
        <pc:chgData name="Helen Rints" userId="2bb9952e-eb65-40d6-bc3f-c298a8913773" providerId="ADAL" clId="{10201F6F-4613-4B69-8CEC-36D69E085518}" dt="2025-04-23T09:11:45.481" v="543" actId="47"/>
        <pc:sldMkLst>
          <pc:docMk/>
          <pc:sldMk cId="1098657921" sldId="2147469638"/>
        </pc:sldMkLst>
      </pc:sldChg>
      <pc:sldChg chg="del">
        <pc:chgData name="Helen Rints" userId="2bb9952e-eb65-40d6-bc3f-c298a8913773" providerId="ADAL" clId="{10201F6F-4613-4B69-8CEC-36D69E085518}" dt="2025-04-23T09:11:51.861" v="544" actId="47"/>
        <pc:sldMkLst>
          <pc:docMk/>
          <pc:sldMk cId="4244414224" sldId="2147469640"/>
        </pc:sldMkLst>
      </pc:sldChg>
      <pc:sldChg chg="del">
        <pc:chgData name="Helen Rints" userId="2bb9952e-eb65-40d6-bc3f-c298a8913773" providerId="ADAL" clId="{10201F6F-4613-4B69-8CEC-36D69E085518}" dt="2025-04-23T09:11:51.861" v="544" actId="47"/>
        <pc:sldMkLst>
          <pc:docMk/>
          <pc:sldMk cId="678576396" sldId="2147469641"/>
        </pc:sldMkLst>
      </pc:sldChg>
      <pc:sldChg chg="modSp new del mod">
        <pc:chgData name="Helen Rints" userId="2bb9952e-eb65-40d6-bc3f-c298a8913773" providerId="ADAL" clId="{10201F6F-4613-4B69-8CEC-36D69E085518}" dt="2025-05-06T10:23:54.682" v="1161" actId="47"/>
        <pc:sldMkLst>
          <pc:docMk/>
          <pc:sldMk cId="1798880122" sldId="2147469642"/>
        </pc:sldMkLst>
      </pc:sldChg>
      <pc:sldChg chg="add del modTransition">
        <pc:chgData name="Helen Rints" userId="2bb9952e-eb65-40d6-bc3f-c298a8913773" providerId="ADAL" clId="{10201F6F-4613-4B69-8CEC-36D69E085518}" dt="2025-05-06T10:52:54.362" v="1169" actId="47"/>
        <pc:sldMkLst>
          <pc:docMk/>
          <pc:sldMk cId="3623254219" sldId="2147469643"/>
        </pc:sldMkLst>
      </pc:sldChg>
      <pc:sldChg chg="new del">
        <pc:chgData name="Helen Rints" userId="2bb9952e-eb65-40d6-bc3f-c298a8913773" providerId="ADAL" clId="{10201F6F-4613-4B69-8CEC-36D69E085518}" dt="2025-04-23T09:17:03.485" v="605" actId="47"/>
        <pc:sldMkLst>
          <pc:docMk/>
          <pc:sldMk cId="2994582372" sldId="2147469644"/>
        </pc:sldMkLst>
      </pc:sldChg>
      <pc:sldChg chg="addSp modSp add mod ord">
        <pc:chgData name="Helen Rints" userId="2bb9952e-eb65-40d6-bc3f-c298a8913773" providerId="ADAL" clId="{10201F6F-4613-4B69-8CEC-36D69E085518}" dt="2025-04-28T10:42:15.934" v="938"/>
        <pc:sldMkLst>
          <pc:docMk/>
          <pc:sldMk cId="3232875734" sldId="2147469644"/>
        </pc:sldMkLst>
        <pc:spChg chg="mod">
          <ac:chgData name="Helen Rints" userId="2bb9952e-eb65-40d6-bc3f-c298a8913773" providerId="ADAL" clId="{10201F6F-4613-4B69-8CEC-36D69E085518}" dt="2025-04-23T09:20:08.401" v="707" actId="113"/>
          <ac:spMkLst>
            <pc:docMk/>
            <pc:sldMk cId="3232875734" sldId="2147469644"/>
            <ac:spMk id="18" creationId="{0F852CBB-9CDE-4074-1841-E8747F307486}"/>
          </ac:spMkLst>
        </pc:spChg>
        <pc:picChg chg="mod">
          <ac:chgData name="Helen Rints" userId="2bb9952e-eb65-40d6-bc3f-c298a8913773" providerId="ADAL" clId="{10201F6F-4613-4B69-8CEC-36D69E085518}" dt="2025-04-23T09:19:55.692" v="704" actId="1076"/>
          <ac:picMkLst>
            <pc:docMk/>
            <pc:sldMk cId="3232875734" sldId="2147469644"/>
            <ac:picMk id="5" creationId="{70CD2E08-23C1-1BE7-5504-517E916AA33C}"/>
          </ac:picMkLst>
        </pc:picChg>
        <pc:picChg chg="add mod">
          <ac:chgData name="Helen Rints" userId="2bb9952e-eb65-40d6-bc3f-c298a8913773" providerId="ADAL" clId="{10201F6F-4613-4B69-8CEC-36D69E085518}" dt="2025-04-23T09:19:17.897" v="635" actId="1076"/>
          <ac:picMkLst>
            <pc:docMk/>
            <pc:sldMk cId="3232875734" sldId="2147469644"/>
            <ac:picMk id="6" creationId="{CC1E1AFB-49AC-6590-1DB3-16E400B46574}"/>
          </ac:picMkLst>
        </pc:picChg>
      </pc:sldChg>
      <pc:sldChg chg="addSp delSp modSp add del mod">
        <pc:chgData name="Helen Rints" userId="2bb9952e-eb65-40d6-bc3f-c298a8913773" providerId="ADAL" clId="{10201F6F-4613-4B69-8CEC-36D69E085518}" dt="2025-04-23T09:24:33.288" v="778" actId="2696"/>
        <pc:sldMkLst>
          <pc:docMk/>
          <pc:sldMk cId="1103418964" sldId="2147469645"/>
        </pc:sldMkLst>
      </pc:sldChg>
      <pc:sldChg chg="addSp delSp modSp add mod ord">
        <pc:chgData name="Helen Rints" userId="2bb9952e-eb65-40d6-bc3f-c298a8913773" providerId="ADAL" clId="{10201F6F-4613-4B69-8CEC-36D69E085518}" dt="2025-04-28T10:42:15.934" v="938"/>
        <pc:sldMkLst>
          <pc:docMk/>
          <pc:sldMk cId="3871511831" sldId="2147469646"/>
        </pc:sldMkLst>
        <pc:spChg chg="mod">
          <ac:chgData name="Helen Rints" userId="2bb9952e-eb65-40d6-bc3f-c298a8913773" providerId="ADAL" clId="{10201F6F-4613-4B69-8CEC-36D69E085518}" dt="2025-04-23T09:23:01.548" v="747" actId="20577"/>
          <ac:spMkLst>
            <pc:docMk/>
            <pc:sldMk cId="3871511831" sldId="2147469646"/>
            <ac:spMk id="18" creationId="{2E7021BE-2CD5-BAFC-6CAD-FFAD42D4A0B8}"/>
          </ac:spMkLst>
        </pc:spChg>
        <pc:picChg chg="add mod">
          <ac:chgData name="Helen Rints" userId="2bb9952e-eb65-40d6-bc3f-c298a8913773" providerId="ADAL" clId="{10201F6F-4613-4B69-8CEC-36D69E085518}" dt="2025-04-23T09:21:51.618" v="723" actId="14100"/>
          <ac:picMkLst>
            <pc:docMk/>
            <pc:sldMk cId="3871511831" sldId="2147469646"/>
            <ac:picMk id="7" creationId="{CD7A235E-A256-E645-C323-7F409CA940D6}"/>
          </ac:picMkLst>
        </pc:picChg>
      </pc:sldChg>
      <pc:sldChg chg="addSp delSp modSp add mod ord">
        <pc:chgData name="Helen Rints" userId="2bb9952e-eb65-40d6-bc3f-c298a8913773" providerId="ADAL" clId="{10201F6F-4613-4B69-8CEC-36D69E085518}" dt="2025-04-28T10:42:15.934" v="938"/>
        <pc:sldMkLst>
          <pc:docMk/>
          <pc:sldMk cId="1292294177" sldId="2147469647"/>
        </pc:sldMkLst>
        <pc:spChg chg="mod">
          <ac:chgData name="Helen Rints" userId="2bb9952e-eb65-40d6-bc3f-c298a8913773" providerId="ADAL" clId="{10201F6F-4613-4B69-8CEC-36D69E085518}" dt="2025-04-23T09:26:53.358" v="808" actId="20577"/>
          <ac:spMkLst>
            <pc:docMk/>
            <pc:sldMk cId="1292294177" sldId="2147469647"/>
            <ac:spMk id="18" creationId="{573C663C-5AAD-041E-2905-D5C8DFACA734}"/>
          </ac:spMkLst>
        </pc:spChg>
        <pc:picChg chg="add mod">
          <ac:chgData name="Helen Rints" userId="2bb9952e-eb65-40d6-bc3f-c298a8913773" providerId="ADAL" clId="{10201F6F-4613-4B69-8CEC-36D69E085518}" dt="2025-04-23T09:24:28.063" v="777"/>
          <ac:picMkLst>
            <pc:docMk/>
            <pc:sldMk cId="1292294177" sldId="2147469647"/>
            <ac:picMk id="2" creationId="{F9BB39A8-B6FD-BE5E-11A6-243745A24FDE}"/>
          </ac:picMkLst>
        </pc:picChg>
      </pc:sldChg>
      <pc:sldChg chg="add del">
        <pc:chgData name="Helen Rints" userId="2bb9952e-eb65-40d6-bc3f-c298a8913773" providerId="ADAL" clId="{10201F6F-4613-4B69-8CEC-36D69E085518}" dt="2025-05-06T10:53:34.871" v="1171" actId="47"/>
        <pc:sldMkLst>
          <pc:docMk/>
          <pc:sldMk cId="3738327059" sldId="2147469648"/>
        </pc:sldMkLst>
      </pc:sldChg>
      <pc:sldChg chg="modSp add del mod modTransition">
        <pc:chgData name="Helen Rints" userId="2bb9952e-eb65-40d6-bc3f-c298a8913773" providerId="ADAL" clId="{10201F6F-4613-4B69-8CEC-36D69E085518}" dt="2025-05-06T11:38:58.355" v="1177" actId="47"/>
        <pc:sldMkLst>
          <pc:docMk/>
          <pc:sldMk cId="0" sldId="2147469649"/>
        </pc:sldMkLst>
      </pc:sldChg>
      <pc:sldChg chg="add del ord">
        <pc:chgData name="Helen Rints" userId="2bb9952e-eb65-40d6-bc3f-c298a8913773" providerId="ADAL" clId="{10201F6F-4613-4B69-8CEC-36D69E085518}" dt="2025-05-06T10:52:51.931" v="1168"/>
        <pc:sldMkLst>
          <pc:docMk/>
          <pc:sldMk cId="2016935736" sldId="2147469650"/>
        </pc:sldMkLst>
      </pc:sldChg>
      <pc:sldChg chg="add">
        <pc:chgData name="Helen Rints" userId="2bb9952e-eb65-40d6-bc3f-c298a8913773" providerId="ADAL" clId="{10201F6F-4613-4B69-8CEC-36D69E085518}" dt="2025-05-06T10:53:00.384" v="1170"/>
        <pc:sldMkLst>
          <pc:docMk/>
          <pc:sldMk cId="911350511" sldId="2147469651"/>
        </pc:sldMkLst>
      </pc:sldChg>
      <pc:sldChg chg="add">
        <pc:chgData name="Helen Rints" userId="2bb9952e-eb65-40d6-bc3f-c298a8913773" providerId="ADAL" clId="{10201F6F-4613-4B69-8CEC-36D69E085518}" dt="2025-05-06T10:53:44.853" v="1174"/>
        <pc:sldMkLst>
          <pc:docMk/>
          <pc:sldMk cId="1328381627" sldId="2147469652"/>
        </pc:sldMkLst>
      </pc:sldChg>
      <pc:sldChg chg="add">
        <pc:chgData name="Helen Rints" userId="2bb9952e-eb65-40d6-bc3f-c298a8913773" providerId="ADAL" clId="{10201F6F-4613-4B69-8CEC-36D69E085518}" dt="2025-05-06T10:53:53.988" v="1175"/>
        <pc:sldMkLst>
          <pc:docMk/>
          <pc:sldMk cId="4047590073" sldId="2147469653"/>
        </pc:sldMkLst>
      </pc:sldChg>
      <pc:sldMasterChg chg="del delSldLayout">
        <pc:chgData name="Helen Rints" userId="2bb9952e-eb65-40d6-bc3f-c298a8913773" providerId="ADAL" clId="{10201F6F-4613-4B69-8CEC-36D69E085518}" dt="2025-05-06T10:23:54.682" v="1161" actId="47"/>
        <pc:sldMasterMkLst>
          <pc:docMk/>
          <pc:sldMasterMk cId="3923080629" sldId="2147483804"/>
        </pc:sldMasterMkLst>
        <pc:sldLayoutChg chg="del">
          <pc:chgData name="Helen Rints" userId="2bb9952e-eb65-40d6-bc3f-c298a8913773" providerId="ADAL" clId="{10201F6F-4613-4B69-8CEC-36D69E085518}" dt="2025-05-06T10:23:54.682" v="1161" actId="47"/>
          <pc:sldLayoutMkLst>
            <pc:docMk/>
            <pc:sldMasterMk cId="3923080629" sldId="2147483804"/>
            <pc:sldLayoutMk cId="3622022365" sldId="2147483805"/>
          </pc:sldLayoutMkLst>
        </pc:sldLayoutChg>
        <pc:sldLayoutChg chg="del">
          <pc:chgData name="Helen Rints" userId="2bb9952e-eb65-40d6-bc3f-c298a8913773" providerId="ADAL" clId="{10201F6F-4613-4B69-8CEC-36D69E085518}" dt="2025-05-06T10:23:54.682" v="1161" actId="47"/>
          <pc:sldLayoutMkLst>
            <pc:docMk/>
            <pc:sldMasterMk cId="3923080629" sldId="2147483804"/>
            <pc:sldLayoutMk cId="1903704801" sldId="2147483806"/>
          </pc:sldLayoutMkLst>
        </pc:sldLayoutChg>
        <pc:sldLayoutChg chg="del">
          <pc:chgData name="Helen Rints" userId="2bb9952e-eb65-40d6-bc3f-c298a8913773" providerId="ADAL" clId="{10201F6F-4613-4B69-8CEC-36D69E085518}" dt="2025-05-06T10:23:54.682" v="1161" actId="47"/>
          <pc:sldLayoutMkLst>
            <pc:docMk/>
            <pc:sldMasterMk cId="3923080629" sldId="2147483804"/>
            <pc:sldLayoutMk cId="756037166" sldId="2147483807"/>
          </pc:sldLayoutMkLst>
        </pc:sldLayoutChg>
        <pc:sldLayoutChg chg="del">
          <pc:chgData name="Helen Rints" userId="2bb9952e-eb65-40d6-bc3f-c298a8913773" providerId="ADAL" clId="{10201F6F-4613-4B69-8CEC-36D69E085518}" dt="2025-05-06T10:23:54.682" v="1161" actId="47"/>
          <pc:sldLayoutMkLst>
            <pc:docMk/>
            <pc:sldMasterMk cId="3923080629" sldId="2147483804"/>
            <pc:sldLayoutMk cId="4592283" sldId="2147483808"/>
          </pc:sldLayoutMkLst>
        </pc:sldLayoutChg>
        <pc:sldLayoutChg chg="del">
          <pc:chgData name="Helen Rints" userId="2bb9952e-eb65-40d6-bc3f-c298a8913773" providerId="ADAL" clId="{10201F6F-4613-4B69-8CEC-36D69E085518}" dt="2025-05-06T10:23:54.682" v="1161" actId="47"/>
          <pc:sldLayoutMkLst>
            <pc:docMk/>
            <pc:sldMasterMk cId="3923080629" sldId="2147483804"/>
            <pc:sldLayoutMk cId="305422884" sldId="2147483809"/>
          </pc:sldLayoutMkLst>
        </pc:sldLayoutChg>
        <pc:sldLayoutChg chg="del">
          <pc:chgData name="Helen Rints" userId="2bb9952e-eb65-40d6-bc3f-c298a8913773" providerId="ADAL" clId="{10201F6F-4613-4B69-8CEC-36D69E085518}" dt="2025-05-06T10:23:54.682" v="1161" actId="47"/>
          <pc:sldLayoutMkLst>
            <pc:docMk/>
            <pc:sldMasterMk cId="3923080629" sldId="2147483804"/>
            <pc:sldLayoutMk cId="3304309188" sldId="2147483810"/>
          </pc:sldLayoutMkLst>
        </pc:sldLayoutChg>
        <pc:sldLayoutChg chg="del">
          <pc:chgData name="Helen Rints" userId="2bb9952e-eb65-40d6-bc3f-c298a8913773" providerId="ADAL" clId="{10201F6F-4613-4B69-8CEC-36D69E085518}" dt="2025-05-06T10:23:54.682" v="1161" actId="47"/>
          <pc:sldLayoutMkLst>
            <pc:docMk/>
            <pc:sldMasterMk cId="3923080629" sldId="2147483804"/>
            <pc:sldLayoutMk cId="2598915348" sldId="2147483811"/>
          </pc:sldLayoutMkLst>
        </pc:sldLayoutChg>
        <pc:sldLayoutChg chg="del">
          <pc:chgData name="Helen Rints" userId="2bb9952e-eb65-40d6-bc3f-c298a8913773" providerId="ADAL" clId="{10201F6F-4613-4B69-8CEC-36D69E085518}" dt="2025-05-06T10:23:54.682" v="1161" actId="47"/>
          <pc:sldLayoutMkLst>
            <pc:docMk/>
            <pc:sldMasterMk cId="3923080629" sldId="2147483804"/>
            <pc:sldLayoutMk cId="795126137" sldId="2147483812"/>
          </pc:sldLayoutMkLst>
        </pc:sldLayoutChg>
        <pc:sldLayoutChg chg="del">
          <pc:chgData name="Helen Rints" userId="2bb9952e-eb65-40d6-bc3f-c298a8913773" providerId="ADAL" clId="{10201F6F-4613-4B69-8CEC-36D69E085518}" dt="2025-05-06T10:23:54.682" v="1161" actId="47"/>
          <pc:sldLayoutMkLst>
            <pc:docMk/>
            <pc:sldMasterMk cId="3923080629" sldId="2147483804"/>
            <pc:sldLayoutMk cId="2114069136" sldId="2147483813"/>
          </pc:sldLayoutMkLst>
        </pc:sldLayoutChg>
        <pc:sldLayoutChg chg="del">
          <pc:chgData name="Helen Rints" userId="2bb9952e-eb65-40d6-bc3f-c298a8913773" providerId="ADAL" clId="{10201F6F-4613-4B69-8CEC-36D69E085518}" dt="2025-05-06T10:23:54.682" v="1161" actId="47"/>
          <pc:sldLayoutMkLst>
            <pc:docMk/>
            <pc:sldMasterMk cId="3923080629" sldId="2147483804"/>
            <pc:sldLayoutMk cId="4226181587" sldId="2147483814"/>
          </pc:sldLayoutMkLst>
        </pc:sldLayoutChg>
        <pc:sldLayoutChg chg="del">
          <pc:chgData name="Helen Rints" userId="2bb9952e-eb65-40d6-bc3f-c298a8913773" providerId="ADAL" clId="{10201F6F-4613-4B69-8CEC-36D69E085518}" dt="2025-05-06T10:23:54.682" v="1161" actId="47"/>
          <pc:sldLayoutMkLst>
            <pc:docMk/>
            <pc:sldMasterMk cId="3923080629" sldId="2147483804"/>
            <pc:sldLayoutMk cId="2032555651" sldId="2147483815"/>
          </pc:sldLayoutMkLst>
        </pc:sldLayoutChg>
      </pc:sldMasterChg>
      <pc:sldMasterChg chg="del delSldLayout">
        <pc:chgData name="Helen Rints" userId="2bb9952e-eb65-40d6-bc3f-c298a8913773" providerId="ADAL" clId="{10201F6F-4613-4B69-8CEC-36D69E085518}" dt="2025-04-23T11:51:21.625" v="813" actId="47"/>
        <pc:sldMasterMkLst>
          <pc:docMk/>
          <pc:sldMasterMk cId="832036644" sldId="2147483816"/>
        </pc:sldMasterMkLst>
        <pc:sldLayoutChg chg="del">
          <pc:chgData name="Helen Rints" userId="2bb9952e-eb65-40d6-bc3f-c298a8913773" providerId="ADAL" clId="{10201F6F-4613-4B69-8CEC-36D69E085518}" dt="2025-04-23T11:51:21.625" v="813" actId="47"/>
          <pc:sldLayoutMkLst>
            <pc:docMk/>
            <pc:sldMasterMk cId="832036644" sldId="2147483816"/>
            <pc:sldLayoutMk cId="4272613687" sldId="2147483817"/>
          </pc:sldLayoutMkLst>
        </pc:sldLayoutChg>
        <pc:sldLayoutChg chg="del">
          <pc:chgData name="Helen Rints" userId="2bb9952e-eb65-40d6-bc3f-c298a8913773" providerId="ADAL" clId="{10201F6F-4613-4B69-8CEC-36D69E085518}" dt="2025-04-23T11:51:21.625" v="813" actId="47"/>
          <pc:sldLayoutMkLst>
            <pc:docMk/>
            <pc:sldMasterMk cId="832036644" sldId="2147483816"/>
            <pc:sldLayoutMk cId="1693363982" sldId="2147483818"/>
          </pc:sldLayoutMkLst>
        </pc:sldLayoutChg>
        <pc:sldLayoutChg chg="del">
          <pc:chgData name="Helen Rints" userId="2bb9952e-eb65-40d6-bc3f-c298a8913773" providerId="ADAL" clId="{10201F6F-4613-4B69-8CEC-36D69E085518}" dt="2025-04-23T11:51:21.625" v="813" actId="47"/>
          <pc:sldLayoutMkLst>
            <pc:docMk/>
            <pc:sldMasterMk cId="832036644" sldId="2147483816"/>
            <pc:sldLayoutMk cId="1078928406" sldId="2147483819"/>
          </pc:sldLayoutMkLst>
        </pc:sldLayoutChg>
        <pc:sldLayoutChg chg="del">
          <pc:chgData name="Helen Rints" userId="2bb9952e-eb65-40d6-bc3f-c298a8913773" providerId="ADAL" clId="{10201F6F-4613-4B69-8CEC-36D69E085518}" dt="2025-04-23T11:51:21.625" v="813" actId="47"/>
          <pc:sldLayoutMkLst>
            <pc:docMk/>
            <pc:sldMasterMk cId="832036644" sldId="2147483816"/>
            <pc:sldLayoutMk cId="3600308190" sldId="2147483820"/>
          </pc:sldLayoutMkLst>
        </pc:sldLayoutChg>
        <pc:sldLayoutChg chg="del">
          <pc:chgData name="Helen Rints" userId="2bb9952e-eb65-40d6-bc3f-c298a8913773" providerId="ADAL" clId="{10201F6F-4613-4B69-8CEC-36D69E085518}" dt="2025-04-23T11:51:21.625" v="813" actId="47"/>
          <pc:sldLayoutMkLst>
            <pc:docMk/>
            <pc:sldMasterMk cId="832036644" sldId="2147483816"/>
            <pc:sldLayoutMk cId="328893769" sldId="2147483821"/>
          </pc:sldLayoutMkLst>
        </pc:sldLayoutChg>
        <pc:sldLayoutChg chg="del">
          <pc:chgData name="Helen Rints" userId="2bb9952e-eb65-40d6-bc3f-c298a8913773" providerId="ADAL" clId="{10201F6F-4613-4B69-8CEC-36D69E085518}" dt="2025-04-23T11:51:21.625" v="813" actId="47"/>
          <pc:sldLayoutMkLst>
            <pc:docMk/>
            <pc:sldMasterMk cId="832036644" sldId="2147483816"/>
            <pc:sldLayoutMk cId="257007375" sldId="2147483822"/>
          </pc:sldLayoutMkLst>
        </pc:sldLayoutChg>
      </pc:sldMasterChg>
      <pc:sldMasterChg chg="delSldLayout">
        <pc:chgData name="Helen Rints" userId="2bb9952e-eb65-40d6-bc3f-c298a8913773" providerId="ADAL" clId="{10201F6F-4613-4B69-8CEC-36D69E085518}" dt="2025-04-23T09:11:51.861" v="544" actId="47"/>
        <pc:sldMasterMkLst>
          <pc:docMk/>
          <pc:sldMasterMk cId="1014717655" sldId="2147483823"/>
        </pc:sldMasterMkLst>
        <pc:sldLayoutChg chg="del">
          <pc:chgData name="Helen Rints" userId="2bb9952e-eb65-40d6-bc3f-c298a8913773" providerId="ADAL" clId="{10201F6F-4613-4B69-8CEC-36D69E085518}" dt="2025-04-23T09:11:51.861" v="544" actId="47"/>
          <pc:sldLayoutMkLst>
            <pc:docMk/>
            <pc:sldMasterMk cId="1014717655" sldId="2147483823"/>
            <pc:sldLayoutMk cId="418727714" sldId="214748385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255DF-FA80-7846-85A7-BBC2A4F72AF0}" type="datetimeFigureOut">
              <a:rPr lang="en-GB" smtClean="0"/>
              <a:t>06/05/2025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160270-B91B-F943-996A-5642B4602F52}" type="slidenum">
              <a:rPr lang="en-GB" smtClean="0"/>
              <a:t>‹#›</a:t>
            </a:fld>
            <a:endParaRPr lang="en-GB"/>
          </a:p>
        </p:txBody>
      </p:sp>
    </p:spTree>
    <p:extLst>
      <p:ext uri="{BB962C8B-B14F-4D97-AF65-F5344CB8AC3E}">
        <p14:creationId xmlns:p14="http://schemas.microsoft.com/office/powerpoint/2010/main" val="314981704"/>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688B-F83E-6062-BBC6-077A79730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12773-7B1C-7972-4FC8-8C6AD5FE4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F0B2C-0BE1-FC00-DB06-6687E5DEF56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82D510-190D-B671-5B2F-70D744C54D2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087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357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2B060-D0A3-B9D7-4BCC-A27EB14A1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DC8616-2250-4F5B-92BA-75D8FE31A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936F09-7103-0088-DE0F-856E72F6054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2AF1D2F-0B7E-FD25-F586-CBDAC92C996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873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08F98-4245-0413-2EBD-151A0BF87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3EE34-741A-81FC-31B8-777A6D877B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94CE9-15E3-77FF-FB34-1FBC53634B2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753AA9C-DB66-0881-75BC-94E106CD1D1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992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72C46-1BD6-4631-096A-8C64E5E48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C45D1-E1CB-8462-466A-61760F02C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812C06-28F2-B505-6B8E-AB3FC334B8C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E56626D-88F4-72FB-A0D2-60642FE10C9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969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2FC6F-098E-8392-E892-D67AC54C2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28E54-0D8C-301F-A078-2D9DF90A4C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5A9E6-0071-380E-E355-3574D22D653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34148F7-29FF-DDE3-F10D-FAA822A295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929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85104-80FF-8ADC-7E8F-BBDF0BBB4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6261D-56CB-B7BE-2368-4B81368AD8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F582A3-7437-25C1-CBAC-3177C99554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D3714B-5F40-82E2-25AF-D08D682A8C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430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7F746B-B6D6-49C6-8451-288430D314B9}" type="slidenum">
              <a:rPr lang="en-GB" smtClean="0"/>
              <a:t>5</a:t>
            </a:fld>
            <a:endParaRPr lang="en-GB"/>
          </a:p>
        </p:txBody>
      </p:sp>
    </p:spTree>
    <p:extLst>
      <p:ext uri="{BB962C8B-B14F-4D97-AF65-F5344CB8AC3E}">
        <p14:creationId xmlns:p14="http://schemas.microsoft.com/office/powerpoint/2010/main" val="48852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09C8C-E640-DCDE-CCF5-83782F110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8FF8E-7F62-7280-644C-C641CBABF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C19F9-A1F1-D454-EC9A-10C1971382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329FE33-B027-C7E9-F345-7FDF80A1D7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8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C3461-35FD-7D1F-4EEC-462128676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4ACE0A-71BF-3D6C-00ED-D930B2EFC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7C7DAA-534D-0D13-3F45-1DA2E08F20F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0288CA7-7AC9-179C-FD7A-2E19033947F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538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4272B-1A14-4FDC-ACFE-1DC3268A0A66}" type="slidenum">
              <a:rPr kumimoji="0" lang="en-GB"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8042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0063D-7221-E2CF-409D-81866DB8F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DC051-0382-94E2-074C-EAE363C1D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EFDBB-A735-BDEA-4273-F333B83784A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7830A46-3CB1-6AA8-B184-4BDE8B4D353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999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2EAF1-E643-CC31-C3C2-37E75D19C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7482F-5235-9756-E9BC-E44E2DAD2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520791-A1EC-16CF-6F63-141AE38744A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5B05E4E-A980-8333-7DAE-0DA0BF703D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75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3A905-78DB-C676-A27B-DF375EBAA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05A79-EF7A-65F0-E1D6-C60649A79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8A2AA-A354-91B0-3817-8A9B6E30D0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AF03BAE-5023-A223-CCDC-7F1FF8B3A7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542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A07EBC5-4080-1670-4BA3-EC5161A2746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
        <p:nvSpPr>
          <p:cNvPr id="2" name="Title 1"/>
          <p:cNvSpPr>
            <a:spLocks noGrp="1"/>
          </p:cNvSpPr>
          <p:nvPr>
            <p:ph type="ctrTitle" hasCustomPrompt="1"/>
          </p:nvPr>
        </p:nvSpPr>
        <p:spPr>
          <a:xfrm>
            <a:off x="340283" y="2886513"/>
            <a:ext cx="5476695" cy="1248291"/>
          </a:xfrm>
        </p:spPr>
        <p:txBody>
          <a:bodyPr anchor="ctr"/>
          <a:lstStyle>
            <a:lvl1pPr algn="l">
              <a:lnSpc>
                <a:spcPct val="75000"/>
              </a:lnSpc>
              <a:defRPr sz="5250" cap="all" spc="0" baseline="0">
                <a:solidFill>
                  <a:schemeClr val="tx1"/>
                </a:solidFill>
              </a:defRPr>
            </a:lvl1pPr>
          </a:lstStyle>
          <a:p>
            <a:r>
              <a:rPr lang="en-GB"/>
              <a:t>Click to edit title style</a:t>
            </a:r>
          </a:p>
        </p:txBody>
      </p:sp>
      <p:sp>
        <p:nvSpPr>
          <p:cNvPr id="9" name="Text Placeholder 8">
            <a:extLst>
              <a:ext uri="{FF2B5EF4-FFF2-40B4-BE49-F238E27FC236}">
                <a16:creationId xmlns:a16="http://schemas.microsoft.com/office/drawing/2014/main" id="{905E279B-52AE-D647-B85A-157AF4C09E70}"/>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a:t>CLICK TO EDIT MASTER TEXT STYLES</a:t>
            </a:r>
          </a:p>
        </p:txBody>
      </p:sp>
      <p:sp>
        <p:nvSpPr>
          <p:cNvPr id="6" name="Text Placeholder 5">
            <a:extLst>
              <a:ext uri="{FF2B5EF4-FFF2-40B4-BE49-F238E27FC236}">
                <a16:creationId xmlns:a16="http://schemas.microsoft.com/office/drawing/2014/main" id="{C5350722-5A38-70CC-6633-DA75790A586E}"/>
              </a:ext>
            </a:extLst>
          </p:cNvPr>
          <p:cNvSpPr>
            <a:spLocks noGrp="1"/>
          </p:cNvSpPr>
          <p:nvPr>
            <p:ph type="body" sz="quarter" idx="13"/>
          </p:nvPr>
        </p:nvSpPr>
        <p:spPr>
          <a:xfrm>
            <a:off x="332345" y="6191100"/>
            <a:ext cx="5484634" cy="324000"/>
          </a:xfrm>
          <a:noFill/>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
        <p:nvSpPr>
          <p:cNvPr id="10" name="Picture Placeholder 9">
            <a:extLst>
              <a:ext uri="{FF2B5EF4-FFF2-40B4-BE49-F238E27FC236}">
                <a16:creationId xmlns:a16="http://schemas.microsoft.com/office/drawing/2014/main" id="{8F41D3CF-A8B4-C9A7-5124-83BBE4C3E786}"/>
              </a:ext>
            </a:extLst>
          </p:cNvPr>
          <p:cNvSpPr>
            <a:spLocks noGrp="1"/>
          </p:cNvSpPr>
          <p:nvPr>
            <p:ph type="pic" sz="quarter" idx="11"/>
          </p:nvPr>
        </p:nvSpPr>
        <p:spPr>
          <a:xfrm>
            <a:off x="6096000" y="0"/>
            <a:ext cx="6096000" cy="6858000"/>
          </a:xfrm>
          <a:noFill/>
        </p:spPr>
        <p:txBody>
          <a:bodyPr anchor="ctr"/>
          <a:lstStyle>
            <a:lvl1pPr algn="ctr">
              <a:defRPr>
                <a:solidFill>
                  <a:schemeClr val="tx1"/>
                </a:solidFill>
              </a:defRPr>
            </a:lvl1pPr>
          </a:lstStyle>
          <a:p>
            <a:r>
              <a:rPr lang="en-US"/>
              <a:t>Click icon to add picture</a:t>
            </a:r>
            <a:endParaRPr lang="en-GB"/>
          </a:p>
        </p:txBody>
      </p:sp>
      <p:pic>
        <p:nvPicPr>
          <p:cNvPr id="3" name="Graphic 2">
            <a:extLst>
              <a:ext uri="{FF2B5EF4-FFF2-40B4-BE49-F238E27FC236}">
                <a16:creationId xmlns:a16="http://schemas.microsoft.com/office/drawing/2014/main" id="{433455B9-E010-53C8-0D32-5BE419E93AF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Tree>
    <p:extLst>
      <p:ext uri="{BB962C8B-B14F-4D97-AF65-F5344CB8AC3E}">
        <p14:creationId xmlns:p14="http://schemas.microsoft.com/office/powerpoint/2010/main" val="37848024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Right">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66A86-6960-D449-0CEA-AAAE911728BD}"/>
              </a:ext>
            </a:extLst>
          </p:cNvPr>
          <p:cNvSpPr>
            <a:spLocks noGrp="1"/>
          </p:cNvSpPr>
          <p:nvPr>
            <p:ph type="title"/>
          </p:nvPr>
        </p:nvSpPr>
        <p:spPr>
          <a:xfrm>
            <a:off x="342900" y="1373188"/>
            <a:ext cx="4937125" cy="972000"/>
          </a:xfrm>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FE2351FD-FE2D-1BBF-33F0-19340A16F18F}"/>
              </a:ext>
            </a:extLst>
          </p:cNvPr>
          <p:cNvSpPr>
            <a:spLocks noGrp="1"/>
          </p:cNvSpPr>
          <p:nvPr>
            <p:ph sz="quarter" idx="18"/>
          </p:nvPr>
        </p:nvSpPr>
        <p:spPr>
          <a:xfrm>
            <a:off x="342900" y="2400300"/>
            <a:ext cx="4937716" cy="3766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Background Picture Placeholder 3">
            <a:extLst>
              <a:ext uri="{FF2B5EF4-FFF2-40B4-BE49-F238E27FC236}">
                <a16:creationId xmlns:a16="http://schemas.microsoft.com/office/drawing/2014/main" id="{FB243136-97D2-C81C-9967-41C7C98C5D51}"/>
              </a:ext>
            </a:extLst>
          </p:cNvPr>
          <p:cNvSpPr>
            <a:spLocks noGrp="1"/>
          </p:cNvSpPr>
          <p:nvPr>
            <p:ph type="pic" sz="quarter" idx="14"/>
          </p:nvPr>
        </p:nvSpPr>
        <p:spPr>
          <a:xfrm>
            <a:off x="6096000" y="0"/>
            <a:ext cx="6096000" cy="6858000"/>
          </a:xfrm>
          <a:noFill/>
        </p:spPr>
        <p:txBody>
          <a:bodyPr bIns="2808000" anchor="b"/>
          <a:lstStyle>
            <a:lvl1pPr algn="ctr">
              <a:defRPr>
                <a:solidFill>
                  <a:schemeClr val="tx1"/>
                </a:solidFill>
              </a:defRPr>
            </a:lvl1pPr>
          </a:lstStyle>
          <a:p>
            <a:r>
              <a:rPr lang="en-US"/>
              <a:t>Click icon to add picture</a:t>
            </a:r>
            <a:endParaRPr lang="en-GB"/>
          </a:p>
        </p:txBody>
      </p:sp>
      <p:sp>
        <p:nvSpPr>
          <p:cNvPr id="7" name="Slide Number Placeholder 6">
            <a:extLst>
              <a:ext uri="{FF2B5EF4-FFF2-40B4-BE49-F238E27FC236}">
                <a16:creationId xmlns:a16="http://schemas.microsoft.com/office/drawing/2014/main" id="{93F6506C-1FA3-581E-2A5F-206FDE58060C}"/>
              </a:ext>
              <a:ext uri="{C183D7F6-B498-43B3-948B-1728B52AA6E4}">
                <adec:decorative xmlns:adec="http://schemas.microsoft.com/office/drawing/2017/decorative" val="1"/>
              </a:ext>
            </a:extLst>
          </p:cNvPr>
          <p:cNvSpPr>
            <a:spLocks noGrp="1"/>
          </p:cNvSpPr>
          <p:nvPr>
            <p:ph type="sldNum" sz="quarter" idx="17"/>
          </p:nvPr>
        </p:nvSpPr>
        <p:spPr/>
        <p:txBody>
          <a:bodyPr/>
          <a:lstStyle/>
          <a:p>
            <a:fld id="{91D568E7-61F5-D04E-995D-81EF41C01A2A}" type="slidenum">
              <a:rPr lang="en-GB" smtClean="0"/>
              <a:pPr/>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6709735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Left">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80ACBA-0354-0A33-8082-507F09EA02C1}"/>
              </a:ext>
            </a:extLst>
          </p:cNvPr>
          <p:cNvSpPr>
            <a:spLocks noGrp="1"/>
          </p:cNvSpPr>
          <p:nvPr>
            <p:ph type="pic" sz="quarter" idx="25"/>
          </p:nvPr>
        </p:nvSpPr>
        <p:spPr>
          <a:xfrm>
            <a:off x="0" y="0"/>
            <a:ext cx="6096000" cy="6858000"/>
          </a:xfrm>
        </p:spPr>
        <p:txBody>
          <a:bodyPr bIns="2808000" anchor="b"/>
          <a:lstStyle>
            <a:lvl1pPr algn="ctr">
              <a:defRPr>
                <a:solidFill>
                  <a:schemeClr val="tx1"/>
                </a:solidFill>
              </a:defRPr>
            </a:lvl1pPr>
          </a:lstStyle>
          <a:p>
            <a:r>
              <a:rPr lang="en-US"/>
              <a:t>Click icon to add picture</a:t>
            </a:r>
            <a:endParaRPr lang="en-GB"/>
          </a:p>
        </p:txBody>
      </p:sp>
      <p:sp>
        <p:nvSpPr>
          <p:cNvPr id="3" name="Text Placeholder 24">
            <a:extLst>
              <a:ext uri="{FF2B5EF4-FFF2-40B4-BE49-F238E27FC236}">
                <a16:creationId xmlns:a16="http://schemas.microsoft.com/office/drawing/2014/main" id="{378B3444-7F72-C718-8260-6F9A807D686F}"/>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2" name="Title 1">
            <a:extLst>
              <a:ext uri="{FF2B5EF4-FFF2-40B4-BE49-F238E27FC236}">
                <a16:creationId xmlns:a16="http://schemas.microsoft.com/office/drawing/2014/main" id="{B2851B6D-B0CF-571D-E97D-015B7EB230E0}"/>
              </a:ext>
            </a:extLst>
          </p:cNvPr>
          <p:cNvSpPr>
            <a:spLocks noGrp="1"/>
          </p:cNvSpPr>
          <p:nvPr>
            <p:ph type="title"/>
          </p:nvPr>
        </p:nvSpPr>
        <p:spPr>
          <a:xfrm>
            <a:off x="6910388" y="1373188"/>
            <a:ext cx="4938711" cy="972000"/>
          </a:xfrm>
        </p:spPr>
        <p:txBody>
          <a:bodyPr/>
          <a:lstStyle/>
          <a:p>
            <a:r>
              <a:rPr lang="en-US"/>
              <a:t>Click to edit Master title style</a:t>
            </a:r>
            <a:endParaRPr lang="en-GB"/>
          </a:p>
        </p:txBody>
      </p:sp>
      <p:sp>
        <p:nvSpPr>
          <p:cNvPr id="10" name="Text Placeholder 5">
            <a:extLst>
              <a:ext uri="{FF2B5EF4-FFF2-40B4-BE49-F238E27FC236}">
                <a16:creationId xmlns:a16="http://schemas.microsoft.com/office/drawing/2014/main" id="{131AEE03-67B8-B072-59BD-B0D4751E0E89}"/>
              </a:ext>
            </a:extLst>
          </p:cNvPr>
          <p:cNvSpPr>
            <a:spLocks noGrp="1"/>
          </p:cNvSpPr>
          <p:nvPr>
            <p:ph type="body" sz="quarter" idx="16"/>
          </p:nvPr>
        </p:nvSpPr>
        <p:spPr>
          <a:xfrm>
            <a:off x="6910388" y="2400299"/>
            <a:ext cx="493659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7">
            <a:extLst>
              <a:ext uri="{FF2B5EF4-FFF2-40B4-BE49-F238E27FC236}">
                <a16:creationId xmlns:a16="http://schemas.microsoft.com/office/drawing/2014/main" id="{B7C92578-FCDC-644E-698C-0F6354A37F90}"/>
              </a:ext>
              <a:ext uri="{C183D7F6-B498-43B3-948B-1728B52AA6E4}">
                <adec:decorative xmlns:adec="http://schemas.microsoft.com/office/drawing/2017/decorative" val="1"/>
              </a:ext>
            </a:extLst>
          </p:cNvPr>
          <p:cNvSpPr>
            <a:spLocks noGrp="1"/>
          </p:cNvSpPr>
          <p:nvPr>
            <p:ph type="sldNum" sz="quarter" idx="18"/>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A3552ACA-48D1-2743-58A3-A77133354E71}"/>
              </a:ext>
              <a:ext uri="{C183D7F6-B498-43B3-948B-1728B52AA6E4}">
                <adec:decorative xmlns:adec="http://schemas.microsoft.com/office/drawing/2017/decorative" val="1"/>
              </a:ext>
            </a:extLst>
          </p:cNvPr>
          <p:cNvSpPr>
            <a:spLocks noGrp="1"/>
          </p:cNvSpPr>
          <p:nvPr>
            <p:ph type="ftr" sz="quarter" idx="17"/>
          </p:nvPr>
        </p:nvSpPr>
        <p:spPr/>
        <p:txBody>
          <a:bodyPr/>
          <a:lstStyle/>
          <a:p>
            <a:r>
              <a:rPr lang="en-GB"/>
              <a:t>WSP | Footer goes here | Date</a:t>
            </a:r>
          </a:p>
        </p:txBody>
      </p:sp>
    </p:spTree>
    <p:extLst>
      <p:ext uri="{BB962C8B-B14F-4D97-AF65-F5344CB8AC3E}">
        <p14:creationId xmlns:p14="http://schemas.microsoft.com/office/powerpoint/2010/main" val="30745590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Image Top">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ABF04-2D7E-AD64-E77B-9209205C450C}"/>
              </a:ext>
              <a:ext uri="{C183D7F6-B498-43B3-948B-1728B52AA6E4}">
                <adec:decorative xmlns:adec="http://schemas.microsoft.com/office/drawing/2017/decorative" val="0"/>
              </a:ext>
            </a:extLst>
          </p:cNvPr>
          <p:cNvSpPr>
            <a:spLocks noGrp="1"/>
          </p:cNvSpPr>
          <p:nvPr>
            <p:ph type="pic" sz="quarter" idx="37" hasCustomPrompt="1"/>
          </p:nvPr>
        </p:nvSpPr>
        <p:spPr>
          <a:xfrm>
            <a:off x="0" y="1568"/>
            <a:ext cx="12192000" cy="3427432"/>
          </a:xfrm>
        </p:spPr>
        <p:txBody>
          <a:bodyPr bIns="1080000" anchor="b"/>
          <a:lstStyle>
            <a:lvl1pPr algn="ctr">
              <a:defRPr>
                <a:solidFill>
                  <a:schemeClr val="tx1"/>
                </a:solidFill>
              </a:defRPr>
            </a:lvl1pPr>
          </a:lstStyle>
          <a:p>
            <a:r>
              <a:rPr lang="en-GB"/>
              <a:t>Click to add picture</a:t>
            </a:r>
          </a:p>
        </p:txBody>
      </p:sp>
      <p:sp>
        <p:nvSpPr>
          <p:cNvPr id="4" name="Text Placeholder 24">
            <a:extLst>
              <a:ext uri="{FF2B5EF4-FFF2-40B4-BE49-F238E27FC236}">
                <a16:creationId xmlns:a16="http://schemas.microsoft.com/office/drawing/2014/main" id="{70A76C6E-EDE2-7ADB-464E-7A4DE53D1E6B}"/>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6" name="Title 5">
            <a:extLst>
              <a:ext uri="{FF2B5EF4-FFF2-40B4-BE49-F238E27FC236}">
                <a16:creationId xmlns:a16="http://schemas.microsoft.com/office/drawing/2014/main" id="{42C8041B-1FAD-D976-51C6-5D4C7E931B34}"/>
              </a:ext>
            </a:extLst>
          </p:cNvPr>
          <p:cNvSpPr>
            <a:spLocks noGrp="1"/>
          </p:cNvSpPr>
          <p:nvPr>
            <p:ph type="title"/>
          </p:nvPr>
        </p:nvSpPr>
        <p:spPr>
          <a:xfrm>
            <a:off x="339726" y="3771900"/>
            <a:ext cx="11506199" cy="972000"/>
          </a:xfrm>
        </p:spPr>
        <p:txBody>
          <a:bodyPr/>
          <a:lstStyle>
            <a:lvl1pPr>
              <a:defRPr>
                <a:solidFill>
                  <a:schemeClr val="tx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649CF339-B46A-0FB1-4D72-2FCF8F4CFC41}"/>
              </a:ext>
            </a:extLst>
          </p:cNvPr>
          <p:cNvSpPr>
            <a:spLocks noGrp="1"/>
          </p:cNvSpPr>
          <p:nvPr>
            <p:ph type="body" sz="quarter" idx="32"/>
          </p:nvPr>
        </p:nvSpPr>
        <p:spPr>
          <a:xfrm>
            <a:off x="343895" y="4800600"/>
            <a:ext cx="11505205" cy="136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C447374A-733E-DB31-A2F7-9C1A075CD6F4}"/>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2" name="Footer Placeholder 1">
            <a:extLst>
              <a:ext uri="{FF2B5EF4-FFF2-40B4-BE49-F238E27FC236}">
                <a16:creationId xmlns:a16="http://schemas.microsoft.com/office/drawing/2014/main" id="{ACFA5AF8-33C0-6FE2-1923-0B9E4822014F}"/>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Tree>
    <p:extLst>
      <p:ext uri="{BB962C8B-B14F-4D97-AF65-F5344CB8AC3E}">
        <p14:creationId xmlns:p14="http://schemas.microsoft.com/office/powerpoint/2010/main" val="3033590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ull Image">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276A5-6664-5DEF-2698-29B2006E04E2}"/>
              </a:ext>
              <a:ext uri="{C183D7F6-B498-43B3-948B-1728B52AA6E4}">
                <adec:decorative xmlns:adec="http://schemas.microsoft.com/office/drawing/2017/decorative" val="0"/>
              </a:ext>
            </a:extLst>
          </p:cNvPr>
          <p:cNvSpPr>
            <a:spLocks noGrp="1"/>
          </p:cNvSpPr>
          <p:nvPr>
            <p:ph type="pic" sz="quarter" idx="25"/>
          </p:nvPr>
        </p:nvSpPr>
        <p:spPr>
          <a:xfrm>
            <a:off x="0" y="1030288"/>
            <a:ext cx="12192000" cy="5138737"/>
          </a:xfrm>
        </p:spPr>
        <p:txBody>
          <a:bodyPr bIns="2808000" anchor="b"/>
          <a:lstStyle>
            <a:lvl1pPr algn="ctr">
              <a:defRPr>
                <a:solidFill>
                  <a:schemeClr val="tx1"/>
                </a:solidFill>
              </a:defRPr>
            </a:lvl1pPr>
          </a:lstStyle>
          <a:p>
            <a:r>
              <a:rPr lang="en-US"/>
              <a:t>Click icon to add picture</a:t>
            </a:r>
            <a:endParaRPr lang="en-GB"/>
          </a:p>
        </p:txBody>
      </p:sp>
      <p:sp>
        <p:nvSpPr>
          <p:cNvPr id="3" name="Title 2">
            <a:extLst>
              <a:ext uri="{FF2B5EF4-FFF2-40B4-BE49-F238E27FC236}">
                <a16:creationId xmlns:a16="http://schemas.microsoft.com/office/drawing/2014/main" id="{F57D11AD-0601-B1AB-EB3B-DBDCBE197E76}"/>
              </a:ext>
            </a:extLst>
          </p:cNvPr>
          <p:cNvSpPr>
            <a:spLocks noGrp="1"/>
          </p:cNvSpPr>
          <p:nvPr>
            <p:ph type="title"/>
          </p:nvPr>
        </p:nvSpPr>
        <p:spPr/>
        <p:txBody>
          <a:bodyP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5A333ED0-3984-EB0A-B2E4-74FBFDC484E9}"/>
              </a:ext>
              <a:ext uri="{C183D7F6-B498-43B3-948B-1728B52AA6E4}">
                <adec:decorative xmlns:adec="http://schemas.microsoft.com/office/drawing/2017/decorative" val="1"/>
              </a:ext>
            </a:extLst>
          </p:cNvPr>
          <p:cNvSpPr>
            <a:spLocks noGrp="1"/>
          </p:cNvSpPr>
          <p:nvPr>
            <p:ph type="sldNum" sz="quarter" idx="16"/>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DFAF6F5B-BCEF-E444-1494-05AEBCD21E81}"/>
              </a:ext>
              <a:ext uri="{C183D7F6-B498-43B3-948B-1728B52AA6E4}">
                <adec:decorative xmlns:adec="http://schemas.microsoft.com/office/drawing/2017/decorative" val="1"/>
              </a:ext>
            </a:extLst>
          </p:cNvPr>
          <p:cNvSpPr>
            <a:spLocks noGrp="1"/>
          </p:cNvSpPr>
          <p:nvPr>
            <p:ph type="ftr" sz="quarter" idx="15"/>
          </p:nvPr>
        </p:nvSpPr>
        <p:spPr/>
        <p:txBody>
          <a:bodyPr/>
          <a:lstStyle/>
          <a:p>
            <a:r>
              <a:rPr lang="en-GB"/>
              <a:t>WSP | Footer goes here | Date</a:t>
            </a:r>
          </a:p>
        </p:txBody>
      </p:sp>
    </p:spTree>
    <p:extLst>
      <p:ext uri="{BB962C8B-B14F-4D97-AF65-F5344CB8AC3E}">
        <p14:creationId xmlns:p14="http://schemas.microsoft.com/office/powerpoint/2010/main" val="13474639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ur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C014-6AE0-EDD0-46E5-FDE1863D735E}"/>
              </a:ext>
            </a:extLst>
          </p:cNvPr>
          <p:cNvSpPr>
            <a:spLocks noGrp="1"/>
          </p:cNvSpPr>
          <p:nvPr>
            <p:ph type="title"/>
          </p:nvPr>
        </p:nvSpPr>
        <p:spPr>
          <a:xfrm>
            <a:off x="342900" y="1270000"/>
            <a:ext cx="11506199" cy="972000"/>
          </a:xfrm>
        </p:spPr>
        <p:txBody>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EAB4F64D-55F2-3DBF-7C02-51D0FB3CFE08}"/>
              </a:ext>
            </a:extLst>
          </p:cNvPr>
          <p:cNvSpPr>
            <a:spLocks noGrp="1"/>
          </p:cNvSpPr>
          <p:nvPr>
            <p:ph type="pic" sz="quarter" idx="19"/>
          </p:nvPr>
        </p:nvSpPr>
        <p:spPr>
          <a:xfrm>
            <a:off x="341208" y="2743199"/>
            <a:ext cx="2626558" cy="1370013"/>
          </a:xfrm>
          <a:noFill/>
        </p:spPr>
        <p:txBody>
          <a:bodyPr anchor="b"/>
          <a:lstStyle>
            <a:lvl1pPr algn="ctr">
              <a:defRPr>
                <a:solidFill>
                  <a:schemeClr val="tx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id="{9E03C895-F592-6079-C327-40AF22DF4784}"/>
              </a:ext>
            </a:extLst>
          </p:cNvPr>
          <p:cNvSpPr>
            <a:spLocks noGrp="1"/>
          </p:cNvSpPr>
          <p:nvPr>
            <p:ph type="body" sz="quarter" idx="30"/>
          </p:nvPr>
        </p:nvSpPr>
        <p:spPr>
          <a:xfrm>
            <a:off x="341208" y="4306741"/>
            <a:ext cx="2621067"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6">
            <a:extLst>
              <a:ext uri="{FF2B5EF4-FFF2-40B4-BE49-F238E27FC236}">
                <a16:creationId xmlns:a16="http://schemas.microsoft.com/office/drawing/2014/main" id="{DB10AACC-F196-4206-9CCE-36EE1E03C90D}"/>
              </a:ext>
            </a:extLst>
          </p:cNvPr>
          <p:cNvSpPr>
            <a:spLocks noGrp="1"/>
          </p:cNvSpPr>
          <p:nvPr>
            <p:ph type="pic" sz="quarter" idx="23"/>
          </p:nvPr>
        </p:nvSpPr>
        <p:spPr>
          <a:xfrm>
            <a:off x="3301524" y="2743199"/>
            <a:ext cx="2622947" cy="1370013"/>
          </a:xfrm>
          <a:noFill/>
        </p:spPr>
        <p:txBody>
          <a:bodyPr anchor="b"/>
          <a:lstStyle>
            <a:lvl1pPr algn="ctr">
              <a:defRPr>
                <a:solidFill>
                  <a:schemeClr val="tx1"/>
                </a:solidFill>
              </a:defRPr>
            </a:lvl1pPr>
          </a:lstStyle>
          <a:p>
            <a:r>
              <a:rPr lang="en-US"/>
              <a:t>Click icon to add picture</a:t>
            </a:r>
            <a:endParaRPr lang="en-GB"/>
          </a:p>
        </p:txBody>
      </p:sp>
      <p:sp>
        <p:nvSpPr>
          <p:cNvPr id="20" name="Text Placeholder 15">
            <a:extLst>
              <a:ext uri="{FF2B5EF4-FFF2-40B4-BE49-F238E27FC236}">
                <a16:creationId xmlns:a16="http://schemas.microsoft.com/office/drawing/2014/main" id="{B5DA6D5B-8FB8-11FA-E25A-0C0CD5DFC0F5}"/>
              </a:ext>
            </a:extLst>
          </p:cNvPr>
          <p:cNvSpPr>
            <a:spLocks noGrp="1"/>
          </p:cNvSpPr>
          <p:nvPr>
            <p:ph type="body" sz="quarter" idx="32"/>
          </p:nvPr>
        </p:nvSpPr>
        <p:spPr>
          <a:xfrm>
            <a:off x="3303589" y="4306741"/>
            <a:ext cx="2617464"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6">
            <a:extLst>
              <a:ext uri="{FF2B5EF4-FFF2-40B4-BE49-F238E27FC236}">
                <a16:creationId xmlns:a16="http://schemas.microsoft.com/office/drawing/2014/main" id="{2BE32184-39D9-F3A4-94C5-9E54320C6816}"/>
              </a:ext>
            </a:extLst>
          </p:cNvPr>
          <p:cNvSpPr>
            <a:spLocks noGrp="1"/>
          </p:cNvSpPr>
          <p:nvPr>
            <p:ph type="pic" sz="quarter" idx="25"/>
          </p:nvPr>
        </p:nvSpPr>
        <p:spPr>
          <a:xfrm>
            <a:off x="6267530"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21" name="Text Placeholder 15">
            <a:extLst>
              <a:ext uri="{FF2B5EF4-FFF2-40B4-BE49-F238E27FC236}">
                <a16:creationId xmlns:a16="http://schemas.microsoft.com/office/drawing/2014/main" id="{EA5F606A-ADB4-B4BE-D52B-826D1402A25E}"/>
              </a:ext>
            </a:extLst>
          </p:cNvPr>
          <p:cNvSpPr>
            <a:spLocks noGrp="1"/>
          </p:cNvSpPr>
          <p:nvPr>
            <p:ph type="body" sz="quarter" idx="33"/>
          </p:nvPr>
        </p:nvSpPr>
        <p:spPr>
          <a:xfrm>
            <a:off x="6267530" y="4306741"/>
            <a:ext cx="2619295"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6">
            <a:extLst>
              <a:ext uri="{FF2B5EF4-FFF2-40B4-BE49-F238E27FC236}">
                <a16:creationId xmlns:a16="http://schemas.microsoft.com/office/drawing/2014/main" id="{25959FCA-2E16-0878-55BC-75C923A6E667}"/>
              </a:ext>
            </a:extLst>
          </p:cNvPr>
          <p:cNvSpPr>
            <a:spLocks noGrp="1"/>
          </p:cNvSpPr>
          <p:nvPr>
            <p:ph type="pic" sz="quarter" idx="29"/>
          </p:nvPr>
        </p:nvSpPr>
        <p:spPr>
          <a:xfrm>
            <a:off x="9228798"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23" name="Text Placeholder 15">
            <a:extLst>
              <a:ext uri="{FF2B5EF4-FFF2-40B4-BE49-F238E27FC236}">
                <a16:creationId xmlns:a16="http://schemas.microsoft.com/office/drawing/2014/main" id="{017D1660-2D73-7333-C756-986852FBD077}"/>
              </a:ext>
            </a:extLst>
          </p:cNvPr>
          <p:cNvSpPr>
            <a:spLocks noGrp="1"/>
          </p:cNvSpPr>
          <p:nvPr>
            <p:ph type="body" sz="quarter" idx="35"/>
          </p:nvPr>
        </p:nvSpPr>
        <p:spPr>
          <a:xfrm>
            <a:off x="9230866" y="4306741"/>
            <a:ext cx="2619295"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1137768"/>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x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60F7-3698-BF02-027A-B8691F7F5FE6}"/>
              </a:ext>
            </a:extLst>
          </p:cNvPr>
          <p:cNvSpPr>
            <a:spLocks noGrp="1"/>
          </p:cNvSpPr>
          <p:nvPr>
            <p:ph type="title"/>
          </p:nvPr>
        </p:nvSpPr>
        <p:spPr>
          <a:xfrm>
            <a:off x="342900" y="1270000"/>
            <a:ext cx="11506199" cy="972000"/>
          </a:xfrm>
        </p:spPr>
        <p:txBody>
          <a:bodyPr/>
          <a:lstStyle/>
          <a:p>
            <a:r>
              <a:rPr lang="en-US"/>
              <a:t>Click to edit Master title style</a:t>
            </a:r>
            <a:endParaRPr lang="en-GB"/>
          </a:p>
        </p:txBody>
      </p:sp>
      <p:sp>
        <p:nvSpPr>
          <p:cNvPr id="7" name="Picture Placeholder 6">
            <a:extLst>
              <a:ext uri="{FF2B5EF4-FFF2-40B4-BE49-F238E27FC236}">
                <a16:creationId xmlns:a16="http://schemas.microsoft.com/office/drawing/2014/main" id="{EAB4F64D-55F2-3DBF-7C02-51D0FB3CFE08}"/>
              </a:ext>
            </a:extLst>
          </p:cNvPr>
          <p:cNvSpPr>
            <a:spLocks noGrp="1"/>
          </p:cNvSpPr>
          <p:nvPr>
            <p:ph type="pic" sz="quarter" idx="19"/>
          </p:nvPr>
        </p:nvSpPr>
        <p:spPr>
          <a:xfrm>
            <a:off x="341208"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id="{9E03C895-F592-6079-C327-40AF22DF4784}"/>
              </a:ext>
            </a:extLst>
          </p:cNvPr>
          <p:cNvSpPr>
            <a:spLocks noGrp="1"/>
          </p:cNvSpPr>
          <p:nvPr>
            <p:ph type="body" sz="quarter" idx="30"/>
          </p:nvPr>
        </p:nvSpPr>
        <p:spPr>
          <a:xfrm>
            <a:off x="341208"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6">
            <a:extLst>
              <a:ext uri="{FF2B5EF4-FFF2-40B4-BE49-F238E27FC236}">
                <a16:creationId xmlns:a16="http://schemas.microsoft.com/office/drawing/2014/main" id="{8C903D41-3A63-4C1C-7220-484463B02134}"/>
              </a:ext>
            </a:extLst>
          </p:cNvPr>
          <p:cNvSpPr>
            <a:spLocks noGrp="1"/>
          </p:cNvSpPr>
          <p:nvPr>
            <p:ph type="pic" sz="quarter" idx="21"/>
          </p:nvPr>
        </p:nvSpPr>
        <p:spPr>
          <a:xfrm>
            <a:off x="2315103"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19" name="Text Placeholder 15">
            <a:extLst>
              <a:ext uri="{FF2B5EF4-FFF2-40B4-BE49-F238E27FC236}">
                <a16:creationId xmlns:a16="http://schemas.microsoft.com/office/drawing/2014/main" id="{6B6AB55B-6C6F-2BCE-35FD-F6AD9943AC93}"/>
              </a:ext>
            </a:extLst>
          </p:cNvPr>
          <p:cNvSpPr>
            <a:spLocks noGrp="1"/>
          </p:cNvSpPr>
          <p:nvPr>
            <p:ph type="body" sz="quarter" idx="31"/>
          </p:nvPr>
        </p:nvSpPr>
        <p:spPr>
          <a:xfrm>
            <a:off x="2315103"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6">
            <a:extLst>
              <a:ext uri="{FF2B5EF4-FFF2-40B4-BE49-F238E27FC236}">
                <a16:creationId xmlns:a16="http://schemas.microsoft.com/office/drawing/2014/main" id="{DB10AACC-F196-4206-9CCE-36EE1E03C90D}"/>
              </a:ext>
            </a:extLst>
          </p:cNvPr>
          <p:cNvSpPr>
            <a:spLocks noGrp="1"/>
          </p:cNvSpPr>
          <p:nvPr>
            <p:ph type="pic" sz="quarter" idx="23"/>
          </p:nvPr>
        </p:nvSpPr>
        <p:spPr>
          <a:xfrm>
            <a:off x="4288997"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0" name="Text Placeholder 15">
            <a:extLst>
              <a:ext uri="{FF2B5EF4-FFF2-40B4-BE49-F238E27FC236}">
                <a16:creationId xmlns:a16="http://schemas.microsoft.com/office/drawing/2014/main" id="{B5DA6D5B-8FB8-11FA-E25A-0C0CD5DFC0F5}"/>
              </a:ext>
            </a:extLst>
          </p:cNvPr>
          <p:cNvSpPr>
            <a:spLocks noGrp="1"/>
          </p:cNvSpPr>
          <p:nvPr>
            <p:ph type="body" sz="quarter" idx="32"/>
          </p:nvPr>
        </p:nvSpPr>
        <p:spPr>
          <a:xfrm>
            <a:off x="4288997"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6">
            <a:extLst>
              <a:ext uri="{FF2B5EF4-FFF2-40B4-BE49-F238E27FC236}">
                <a16:creationId xmlns:a16="http://schemas.microsoft.com/office/drawing/2014/main" id="{2BE32184-39D9-F3A4-94C5-9E54320C6816}"/>
              </a:ext>
            </a:extLst>
          </p:cNvPr>
          <p:cNvSpPr>
            <a:spLocks noGrp="1"/>
          </p:cNvSpPr>
          <p:nvPr>
            <p:ph type="pic" sz="quarter" idx="25"/>
          </p:nvPr>
        </p:nvSpPr>
        <p:spPr>
          <a:xfrm>
            <a:off x="6267530"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1" name="Text Placeholder 15">
            <a:extLst>
              <a:ext uri="{FF2B5EF4-FFF2-40B4-BE49-F238E27FC236}">
                <a16:creationId xmlns:a16="http://schemas.microsoft.com/office/drawing/2014/main" id="{EA5F606A-ADB4-B4BE-D52B-826D1402A25E}"/>
              </a:ext>
            </a:extLst>
          </p:cNvPr>
          <p:cNvSpPr>
            <a:spLocks noGrp="1"/>
          </p:cNvSpPr>
          <p:nvPr>
            <p:ph type="body" sz="quarter" idx="33"/>
          </p:nvPr>
        </p:nvSpPr>
        <p:spPr>
          <a:xfrm>
            <a:off x="6267530"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6">
            <a:extLst>
              <a:ext uri="{FF2B5EF4-FFF2-40B4-BE49-F238E27FC236}">
                <a16:creationId xmlns:a16="http://schemas.microsoft.com/office/drawing/2014/main" id="{A51B3833-10C6-CAA5-FBA5-5C579BA99F2A}"/>
              </a:ext>
            </a:extLst>
          </p:cNvPr>
          <p:cNvSpPr>
            <a:spLocks noGrp="1"/>
          </p:cNvSpPr>
          <p:nvPr>
            <p:ph type="pic" sz="quarter" idx="27"/>
          </p:nvPr>
        </p:nvSpPr>
        <p:spPr>
          <a:xfrm>
            <a:off x="8241424"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2" name="Text Placeholder 15">
            <a:extLst>
              <a:ext uri="{FF2B5EF4-FFF2-40B4-BE49-F238E27FC236}">
                <a16:creationId xmlns:a16="http://schemas.microsoft.com/office/drawing/2014/main" id="{06306560-C9B2-B79F-457A-7ACA07085CD1}"/>
              </a:ext>
            </a:extLst>
          </p:cNvPr>
          <p:cNvSpPr>
            <a:spLocks noGrp="1"/>
          </p:cNvSpPr>
          <p:nvPr>
            <p:ph type="body" sz="quarter" idx="34"/>
          </p:nvPr>
        </p:nvSpPr>
        <p:spPr>
          <a:xfrm>
            <a:off x="8241424"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6">
            <a:extLst>
              <a:ext uri="{FF2B5EF4-FFF2-40B4-BE49-F238E27FC236}">
                <a16:creationId xmlns:a16="http://schemas.microsoft.com/office/drawing/2014/main" id="{25959FCA-2E16-0878-55BC-75C923A6E667}"/>
              </a:ext>
            </a:extLst>
          </p:cNvPr>
          <p:cNvSpPr>
            <a:spLocks noGrp="1"/>
          </p:cNvSpPr>
          <p:nvPr>
            <p:ph type="pic" sz="quarter" idx="29"/>
          </p:nvPr>
        </p:nvSpPr>
        <p:spPr>
          <a:xfrm>
            <a:off x="10218106" y="2743199"/>
            <a:ext cx="1635474" cy="1372959"/>
          </a:xfrm>
          <a:noFill/>
        </p:spPr>
        <p:txBody>
          <a:bodyPr anchor="b"/>
          <a:lstStyle>
            <a:lvl1pPr algn="ctr">
              <a:defRPr>
                <a:solidFill>
                  <a:schemeClr val="tx1"/>
                </a:solidFill>
              </a:defRPr>
            </a:lvl1pPr>
          </a:lstStyle>
          <a:p>
            <a:r>
              <a:rPr lang="en-US"/>
              <a:t>Click icon to add picture</a:t>
            </a:r>
            <a:endParaRPr lang="en-GB"/>
          </a:p>
        </p:txBody>
      </p:sp>
      <p:sp>
        <p:nvSpPr>
          <p:cNvPr id="23" name="Text Placeholder 15">
            <a:extLst>
              <a:ext uri="{FF2B5EF4-FFF2-40B4-BE49-F238E27FC236}">
                <a16:creationId xmlns:a16="http://schemas.microsoft.com/office/drawing/2014/main" id="{017D1660-2D73-7333-C756-986852FBD077}"/>
              </a:ext>
            </a:extLst>
          </p:cNvPr>
          <p:cNvSpPr>
            <a:spLocks noGrp="1"/>
          </p:cNvSpPr>
          <p:nvPr>
            <p:ph type="body" sz="quarter" idx="35"/>
          </p:nvPr>
        </p:nvSpPr>
        <p:spPr>
          <a:xfrm>
            <a:off x="10218106"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11205327" y="6407378"/>
            <a:ext cx="643773" cy="107722"/>
          </a:xfrm>
        </p:spPr>
        <p:txBody>
          <a:bodyPr/>
          <a:lstStyle/>
          <a:p>
            <a:fld id="{91D568E7-61F5-D04E-995D-81EF41C01A2A}" type="slidenum">
              <a:rPr lang="en-GB" smtClean="0"/>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2547566368"/>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am (x4)">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67C-9AEC-42D7-1530-33139BDF162B}"/>
              </a:ext>
            </a:extLst>
          </p:cNvPr>
          <p:cNvSpPr>
            <a:spLocks noGrp="1"/>
          </p:cNvSpPr>
          <p:nvPr>
            <p:ph type="title"/>
          </p:nvPr>
        </p:nvSpPr>
        <p:spPr/>
        <p:txBody>
          <a:bodyPr/>
          <a:lstStyle/>
          <a:p>
            <a:r>
              <a:rPr lang="en-US"/>
              <a:t>Click to edit Master title style</a:t>
            </a:r>
            <a:endParaRPr lang="en-GB"/>
          </a:p>
        </p:txBody>
      </p:sp>
      <p:sp>
        <p:nvSpPr>
          <p:cNvPr id="16" name="Picture Placeholder 9">
            <a:extLst>
              <a:ext uri="{FF2B5EF4-FFF2-40B4-BE49-F238E27FC236}">
                <a16:creationId xmlns:a16="http://schemas.microsoft.com/office/drawing/2014/main" id="{748AD747-8E28-DD10-D5BF-8518E237EC10}"/>
              </a:ext>
            </a:extLst>
          </p:cNvPr>
          <p:cNvSpPr>
            <a:spLocks noGrp="1"/>
          </p:cNvSpPr>
          <p:nvPr>
            <p:ph type="pic" sz="quarter" idx="17" hasCustomPrompt="1"/>
          </p:nvPr>
        </p:nvSpPr>
        <p:spPr>
          <a:xfrm>
            <a:off x="344488"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3" name="Text Placeholder 11">
            <a:extLst>
              <a:ext uri="{FF2B5EF4-FFF2-40B4-BE49-F238E27FC236}">
                <a16:creationId xmlns:a16="http://schemas.microsoft.com/office/drawing/2014/main" id="{D2A98D6C-3F04-53AF-C4A8-4501035CF0D3}"/>
              </a:ext>
            </a:extLst>
          </p:cNvPr>
          <p:cNvSpPr>
            <a:spLocks noGrp="1"/>
          </p:cNvSpPr>
          <p:nvPr>
            <p:ph type="body" sz="quarter" idx="14" hasCustomPrompt="1"/>
          </p:nvPr>
        </p:nvSpPr>
        <p:spPr>
          <a:xfrm>
            <a:off x="342294"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5" name="Text Placeholder 11">
            <a:extLst>
              <a:ext uri="{FF2B5EF4-FFF2-40B4-BE49-F238E27FC236}">
                <a16:creationId xmlns:a16="http://schemas.microsoft.com/office/drawing/2014/main" id="{75A1E741-5224-B294-4BE1-153EF59D5CB4}"/>
              </a:ext>
            </a:extLst>
          </p:cNvPr>
          <p:cNvSpPr>
            <a:spLocks noGrp="1"/>
          </p:cNvSpPr>
          <p:nvPr>
            <p:ph type="body" sz="quarter" idx="16" hasCustomPrompt="1"/>
          </p:nvPr>
        </p:nvSpPr>
        <p:spPr>
          <a:xfrm>
            <a:off x="342293"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0" name="Picture Placeholder 9">
            <a:extLst>
              <a:ext uri="{FF2B5EF4-FFF2-40B4-BE49-F238E27FC236}">
                <a16:creationId xmlns:a16="http://schemas.microsoft.com/office/drawing/2014/main" id="{84F83CFA-5F8E-8873-148A-EA3E1F950D54}"/>
              </a:ext>
            </a:extLst>
          </p:cNvPr>
          <p:cNvSpPr>
            <a:spLocks noGrp="1"/>
          </p:cNvSpPr>
          <p:nvPr>
            <p:ph type="pic" sz="quarter" idx="12" hasCustomPrompt="1"/>
          </p:nvPr>
        </p:nvSpPr>
        <p:spPr>
          <a:xfrm>
            <a:off x="3304569"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2" name="Text Placeholder 11">
            <a:extLst>
              <a:ext uri="{FF2B5EF4-FFF2-40B4-BE49-F238E27FC236}">
                <a16:creationId xmlns:a16="http://schemas.microsoft.com/office/drawing/2014/main" id="{0701FEF4-5426-7BE9-BE5E-346A54B12B28}"/>
              </a:ext>
            </a:extLst>
          </p:cNvPr>
          <p:cNvSpPr>
            <a:spLocks noGrp="1"/>
          </p:cNvSpPr>
          <p:nvPr>
            <p:ph type="body" sz="quarter" idx="13" hasCustomPrompt="1"/>
          </p:nvPr>
        </p:nvSpPr>
        <p:spPr>
          <a:xfrm>
            <a:off x="3303587"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4" name="Text Placeholder 11">
            <a:extLst>
              <a:ext uri="{FF2B5EF4-FFF2-40B4-BE49-F238E27FC236}">
                <a16:creationId xmlns:a16="http://schemas.microsoft.com/office/drawing/2014/main" id="{4500CAB3-A743-1AF6-CF31-8584B45276DF}"/>
              </a:ext>
            </a:extLst>
          </p:cNvPr>
          <p:cNvSpPr>
            <a:spLocks noGrp="1"/>
          </p:cNvSpPr>
          <p:nvPr>
            <p:ph type="body" sz="quarter" idx="15" hasCustomPrompt="1"/>
          </p:nvPr>
        </p:nvSpPr>
        <p:spPr>
          <a:xfrm>
            <a:off x="3303587"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7" name="Picture Placeholder 9">
            <a:extLst>
              <a:ext uri="{FF2B5EF4-FFF2-40B4-BE49-F238E27FC236}">
                <a16:creationId xmlns:a16="http://schemas.microsoft.com/office/drawing/2014/main" id="{F5962421-E217-70A5-B59F-2BFAB5F7F8C4}"/>
              </a:ext>
            </a:extLst>
          </p:cNvPr>
          <p:cNvSpPr>
            <a:spLocks noGrp="1"/>
          </p:cNvSpPr>
          <p:nvPr>
            <p:ph type="pic" sz="quarter" idx="18" hasCustomPrompt="1"/>
          </p:nvPr>
        </p:nvSpPr>
        <p:spPr>
          <a:xfrm>
            <a:off x="627152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8" name="Text Placeholder 11">
            <a:extLst>
              <a:ext uri="{FF2B5EF4-FFF2-40B4-BE49-F238E27FC236}">
                <a16:creationId xmlns:a16="http://schemas.microsoft.com/office/drawing/2014/main" id="{82629CA9-17A9-A638-327E-F18796B3E73F}"/>
              </a:ext>
            </a:extLst>
          </p:cNvPr>
          <p:cNvSpPr>
            <a:spLocks noGrp="1"/>
          </p:cNvSpPr>
          <p:nvPr>
            <p:ph type="body" sz="quarter" idx="19" hasCustomPrompt="1"/>
          </p:nvPr>
        </p:nvSpPr>
        <p:spPr>
          <a:xfrm>
            <a:off x="6270542"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9" name="Text Placeholder 11">
            <a:extLst>
              <a:ext uri="{FF2B5EF4-FFF2-40B4-BE49-F238E27FC236}">
                <a16:creationId xmlns:a16="http://schemas.microsoft.com/office/drawing/2014/main" id="{A8A4AD90-F277-CE0E-89B5-9B0825F62BE9}"/>
              </a:ext>
            </a:extLst>
          </p:cNvPr>
          <p:cNvSpPr>
            <a:spLocks noGrp="1"/>
          </p:cNvSpPr>
          <p:nvPr>
            <p:ph type="body" sz="quarter" idx="20" hasCustomPrompt="1"/>
          </p:nvPr>
        </p:nvSpPr>
        <p:spPr>
          <a:xfrm>
            <a:off x="627054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20" name="Picture Placeholder 9">
            <a:extLst>
              <a:ext uri="{FF2B5EF4-FFF2-40B4-BE49-F238E27FC236}">
                <a16:creationId xmlns:a16="http://schemas.microsoft.com/office/drawing/2014/main" id="{292D5CBE-D7EF-F122-2EF9-E16257B7C500}"/>
              </a:ext>
            </a:extLst>
          </p:cNvPr>
          <p:cNvSpPr>
            <a:spLocks noGrp="1"/>
          </p:cNvSpPr>
          <p:nvPr>
            <p:ph type="pic" sz="quarter" idx="21" hasCustomPrompt="1"/>
          </p:nvPr>
        </p:nvSpPr>
        <p:spPr>
          <a:xfrm>
            <a:off x="922700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21" name="Text Placeholder 11">
            <a:extLst>
              <a:ext uri="{FF2B5EF4-FFF2-40B4-BE49-F238E27FC236}">
                <a16:creationId xmlns:a16="http://schemas.microsoft.com/office/drawing/2014/main" id="{0E544C57-B306-D539-2A5F-6743F90FFDDF}"/>
              </a:ext>
            </a:extLst>
          </p:cNvPr>
          <p:cNvSpPr>
            <a:spLocks noGrp="1"/>
          </p:cNvSpPr>
          <p:nvPr>
            <p:ph type="body" sz="quarter" idx="22" hasCustomPrompt="1"/>
          </p:nvPr>
        </p:nvSpPr>
        <p:spPr>
          <a:xfrm>
            <a:off x="9226022"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22" name="Text Placeholder 11">
            <a:extLst>
              <a:ext uri="{FF2B5EF4-FFF2-40B4-BE49-F238E27FC236}">
                <a16:creationId xmlns:a16="http://schemas.microsoft.com/office/drawing/2014/main" id="{FCB9643F-9F47-B539-9A15-65A620362760}"/>
              </a:ext>
            </a:extLst>
          </p:cNvPr>
          <p:cNvSpPr>
            <a:spLocks noGrp="1"/>
          </p:cNvSpPr>
          <p:nvPr>
            <p:ph type="body" sz="quarter" idx="23" hasCustomPrompt="1"/>
          </p:nvPr>
        </p:nvSpPr>
        <p:spPr>
          <a:xfrm>
            <a:off x="922602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1984419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x1)">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D1C8DD-9AE7-C49F-B4D5-387DD59151A9}"/>
              </a:ext>
            </a:extLst>
          </p:cNvPr>
          <p:cNvSpPr>
            <a:spLocks noGrp="1"/>
          </p:cNvSpPr>
          <p:nvPr>
            <p:ph type="title" hasCustomPrompt="1"/>
          </p:nvPr>
        </p:nvSpPr>
        <p:spPr>
          <a:xfrm>
            <a:off x="8238074" y="2743200"/>
            <a:ext cx="3608911" cy="1444358"/>
          </a:xfrm>
        </p:spPr>
        <p:txBody>
          <a:bodyPr anchor="b"/>
          <a:lstStyle>
            <a:lvl1pPr>
              <a:defRPr/>
            </a:lvl1pPr>
          </a:lstStyle>
          <a:p>
            <a:r>
              <a:rPr lang="en-GB"/>
              <a:t>Name</a:t>
            </a:r>
            <a:br>
              <a:rPr lang="en-GB"/>
            </a:br>
            <a:r>
              <a:rPr lang="en-GB"/>
              <a:t>Surname</a:t>
            </a:r>
          </a:p>
        </p:txBody>
      </p:sp>
      <p:sp>
        <p:nvSpPr>
          <p:cNvPr id="52" name="Text Placeholder 51">
            <a:extLst>
              <a:ext uri="{FF2B5EF4-FFF2-40B4-BE49-F238E27FC236}">
                <a16:creationId xmlns:a16="http://schemas.microsoft.com/office/drawing/2014/main" id="{1E9CB78D-34B8-45C4-C11C-EAF51C5454C8}"/>
              </a:ext>
            </a:extLst>
          </p:cNvPr>
          <p:cNvSpPr>
            <a:spLocks noGrp="1"/>
          </p:cNvSpPr>
          <p:nvPr>
            <p:ph type="body" sz="quarter" idx="27"/>
          </p:nvPr>
        </p:nvSpPr>
        <p:spPr>
          <a:xfrm>
            <a:off x="8238074" y="4352926"/>
            <a:ext cx="3611026" cy="1851024"/>
          </a:xfrm>
        </p:spPr>
        <p:txBody>
          <a:bodyPr/>
          <a:lstStyle>
            <a:lvl2pPr marL="226800" indent="-226800">
              <a:defRPr/>
            </a:lvl2pPr>
            <a:lvl3pPr marL="453600" indent="-226800">
              <a:defRPr/>
            </a:lvl3pPr>
            <a:lvl4pPr marL="680400" indent="-226800">
              <a:defRPr/>
            </a:lvl4pPr>
            <a:lvl5pPr marL="907200" indent="-226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D79AD20B-1215-4D52-70E0-79FBD9111220}"/>
              </a:ext>
              <a:ext uri="{C183D7F6-B498-43B3-948B-1728B52AA6E4}">
                <adec:decorative xmlns:adec="http://schemas.microsoft.com/office/drawing/2017/decorative" val="0"/>
              </a:ext>
            </a:extLst>
          </p:cNvPr>
          <p:cNvSpPr>
            <a:spLocks noGrp="1"/>
          </p:cNvSpPr>
          <p:nvPr>
            <p:ph type="pic" sz="quarter" idx="28"/>
          </p:nvPr>
        </p:nvSpPr>
        <p:spPr>
          <a:xfrm>
            <a:off x="-2112" y="188914"/>
            <a:ext cx="7830861" cy="6669089"/>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txBody>
          <a:bodyPr wrap="square" bIns="2700000" anchor="b" anchorCtr="0">
            <a:noAutofit/>
          </a:bodyPr>
          <a:lstStyle>
            <a:lvl1pPr algn="ctr">
              <a:defRPr>
                <a:solidFill>
                  <a:schemeClr val="bg1"/>
                </a:solidFill>
              </a:defRPr>
            </a:lvl1pPr>
          </a:lstStyle>
          <a:p>
            <a:r>
              <a:rPr lang="en-US"/>
              <a:t>Click icon to add picture</a:t>
            </a:r>
            <a:endParaRPr lang="en-GB"/>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lvl1pPr>
              <a:defRPr>
                <a:solidFill>
                  <a:schemeClr val="bg1"/>
                </a:solidFill>
              </a:defRPr>
            </a:lvl1pPr>
          </a:lstStyle>
          <a:p>
            <a:r>
              <a:rPr lang="en-GB"/>
              <a:t>WSP | Footer goes here | Date</a:t>
            </a:r>
          </a:p>
        </p:txBody>
      </p:sp>
      <p:pic>
        <p:nvPicPr>
          <p:cNvPr id="2" name="Graphic 1">
            <a:extLst>
              <a:ext uri="{FF2B5EF4-FFF2-40B4-BE49-F238E27FC236}">
                <a16:creationId xmlns:a16="http://schemas.microsoft.com/office/drawing/2014/main" id="{E2FA173A-5DD3-09E2-673F-94173F0A9DC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3358844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Project 1">
    <p:bg>
      <p:bgRef idx="1001">
        <a:schemeClr val="bg1"/>
      </p:bgRef>
    </p:bg>
    <p:spTree>
      <p:nvGrpSpPr>
        <p:cNvPr id="1" name=""/>
        <p:cNvGrpSpPr/>
        <p:nvPr/>
      </p:nvGrpSpPr>
      <p:grpSpPr>
        <a:xfrm>
          <a:off x="0" y="0"/>
          <a:ext cx="0" cy="0"/>
          <a:chOff x="0" y="0"/>
          <a:chExt cx="0" cy="0"/>
        </a:xfrm>
      </p:grpSpPr>
      <p:sp>
        <p:nvSpPr>
          <p:cNvPr id="2" name="Freeform 26">
            <a:extLst>
              <a:ext uri="{FF2B5EF4-FFF2-40B4-BE49-F238E27FC236}">
                <a16:creationId xmlns:a16="http://schemas.microsoft.com/office/drawing/2014/main" id="{284AE56D-313B-F96B-6518-F7ADEC63D76D}"/>
              </a:ext>
              <a:ext uri="{C183D7F6-B498-43B3-948B-1728B52AA6E4}">
                <adec:decorative xmlns:adec="http://schemas.microsoft.com/office/drawing/2017/decorative" val="1"/>
              </a:ext>
            </a:extLst>
          </p:cNvPr>
          <p:cNvSpPr/>
          <p:nvPr userDrawn="1"/>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3" name="Freeform 28">
            <a:extLst>
              <a:ext uri="{FF2B5EF4-FFF2-40B4-BE49-F238E27FC236}">
                <a16:creationId xmlns:a16="http://schemas.microsoft.com/office/drawing/2014/main" id="{75FDD79E-5158-1071-6B1B-D6A734DBD621}"/>
              </a:ext>
              <a:ext uri="{C183D7F6-B498-43B3-948B-1728B52AA6E4}">
                <adec:decorative xmlns:adec="http://schemas.microsoft.com/office/drawing/2017/decorative" val="1"/>
              </a:ext>
            </a:extLst>
          </p:cNvPr>
          <p:cNvSpPr/>
          <p:nvPr userDrawn="1"/>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a:p>
        </p:txBody>
      </p:sp>
      <p:sp>
        <p:nvSpPr>
          <p:cNvPr id="6" name="Picture Placeholder 5">
            <a:extLst>
              <a:ext uri="{FF2B5EF4-FFF2-40B4-BE49-F238E27FC236}">
                <a16:creationId xmlns:a16="http://schemas.microsoft.com/office/drawing/2014/main" id="{E5AE4EB8-BECF-EBD0-9126-361817EE53BC}"/>
              </a:ext>
            </a:extLst>
          </p:cNvPr>
          <p:cNvSpPr>
            <a:spLocks noGrp="1"/>
          </p:cNvSpPr>
          <p:nvPr>
            <p:ph type="pic" sz="quarter" idx="25"/>
          </p:nvPr>
        </p:nvSpPr>
        <p:spPr>
          <a:xfrm>
            <a:off x="-1" y="0"/>
            <a:ext cx="6267565" cy="6858000"/>
          </a:xfrm>
        </p:spPr>
        <p:txBody>
          <a:bodyPr bIns="2808000" anchor="b"/>
          <a:lstStyle>
            <a:lvl1pPr algn="ctr">
              <a:defRPr>
                <a:solidFill>
                  <a:schemeClr val="tx1"/>
                </a:solidFill>
              </a:defRPr>
            </a:lvl1pPr>
          </a:lstStyle>
          <a:p>
            <a:r>
              <a:rPr lang="en-US"/>
              <a:t>Click icon to add picture</a:t>
            </a:r>
            <a:endParaRPr lang="en-GB"/>
          </a:p>
        </p:txBody>
      </p:sp>
      <p:sp>
        <p:nvSpPr>
          <p:cNvPr id="4" name="Text Placeholder 24">
            <a:extLst>
              <a:ext uri="{FF2B5EF4-FFF2-40B4-BE49-F238E27FC236}">
                <a16:creationId xmlns:a16="http://schemas.microsoft.com/office/drawing/2014/main" id="{51BC1020-1D61-99ED-B8DC-CD2E66C0CE3A}"/>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41" name="Text Placeholder 9">
            <a:extLst>
              <a:ext uri="{FF2B5EF4-FFF2-40B4-BE49-F238E27FC236}">
                <a16:creationId xmlns:a16="http://schemas.microsoft.com/office/drawing/2014/main" id="{31E0CDCA-4D06-B830-F24B-826FF5BAA29A}"/>
              </a:ext>
            </a:extLst>
          </p:cNvPr>
          <p:cNvSpPr>
            <a:spLocks noGrp="1"/>
          </p:cNvSpPr>
          <p:nvPr>
            <p:ph type="body" sz="quarter" idx="13"/>
          </p:nvPr>
        </p:nvSpPr>
        <p:spPr>
          <a:xfrm>
            <a:off x="340154" y="5847948"/>
            <a:ext cx="3692962" cy="667151"/>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bg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7" name="Freeform 26">
            <a:extLst>
              <a:ext uri="{FF2B5EF4-FFF2-40B4-BE49-F238E27FC236}">
                <a16:creationId xmlns:a16="http://schemas.microsoft.com/office/drawing/2014/main" id="{7B38B57C-C8CB-F478-E367-7DF8F55C54F2}"/>
              </a:ext>
              <a:ext uri="{C183D7F6-B498-43B3-948B-1728B52AA6E4}">
                <adec:decorative xmlns:adec="http://schemas.microsoft.com/office/drawing/2017/decorative" val="1"/>
              </a:ext>
            </a:extLst>
          </p:cNvPr>
          <p:cNvSpPr/>
          <p:nvPr/>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29" name="Freeform 28">
            <a:extLst>
              <a:ext uri="{FF2B5EF4-FFF2-40B4-BE49-F238E27FC236}">
                <a16:creationId xmlns:a16="http://schemas.microsoft.com/office/drawing/2014/main" id="{662D7A19-F103-E7F0-71A1-AE5CDCCC0F43}"/>
              </a:ext>
              <a:ext uri="{C183D7F6-B498-43B3-948B-1728B52AA6E4}">
                <adec:decorative xmlns:adec="http://schemas.microsoft.com/office/drawing/2017/decorative" val="1"/>
              </a:ext>
            </a:extLst>
          </p:cNvPr>
          <p:cNvSpPr/>
          <p:nvPr/>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chemeClr val="accent1"/>
          </a:solidFill>
          <a:ln w="12700" cap="flat">
            <a:noFill/>
            <a:prstDash val="solid"/>
            <a:miter/>
          </a:ln>
        </p:spPr>
        <p:txBody>
          <a:bodyPr rtlCol="0" anchor="ctr"/>
          <a:lstStyle/>
          <a:p>
            <a:endParaRPr lang="en-GB" sz="900"/>
          </a:p>
        </p:txBody>
      </p:sp>
      <p:sp>
        <p:nvSpPr>
          <p:cNvPr id="40" name="Picture Placeholder 39">
            <a:extLst>
              <a:ext uri="{FF2B5EF4-FFF2-40B4-BE49-F238E27FC236}">
                <a16:creationId xmlns:a16="http://schemas.microsoft.com/office/drawing/2014/main" id="{CFFF592A-5D48-01A8-3F5E-838FD41069A1}"/>
              </a:ext>
            </a:extLst>
          </p:cNvPr>
          <p:cNvSpPr>
            <a:spLocks noGrp="1"/>
          </p:cNvSpPr>
          <p:nvPr>
            <p:ph type="pic" sz="quarter" idx="11"/>
          </p:nvPr>
        </p:nvSpPr>
        <p:spPr>
          <a:xfrm>
            <a:off x="7263586" y="1713053"/>
            <a:ext cx="3935649" cy="3773347"/>
          </a:xfrm>
          <a:solidFill>
            <a:schemeClr val="bg1"/>
          </a:solidFill>
        </p:spPr>
        <p:txBody>
          <a:bodyPr anchor="ctr"/>
          <a:lstStyle>
            <a:lvl1pPr algn="ctr">
              <a:defRPr>
                <a:solidFill>
                  <a:schemeClr val="bg1"/>
                </a:solidFill>
              </a:defRPr>
            </a:lvl1pPr>
          </a:lstStyle>
          <a:p>
            <a:r>
              <a:rPr lang="en-US"/>
              <a:t>Click icon to add picture</a:t>
            </a:r>
            <a:endParaRPr lang="en-GB"/>
          </a:p>
        </p:txBody>
      </p:sp>
      <p:sp>
        <p:nvSpPr>
          <p:cNvPr id="42" name="Text Placeholder 9">
            <a:extLst>
              <a:ext uri="{FF2B5EF4-FFF2-40B4-BE49-F238E27FC236}">
                <a16:creationId xmlns:a16="http://schemas.microsoft.com/office/drawing/2014/main" id="{217747AB-0152-84D3-BDA3-208107FE7A50}"/>
              </a:ext>
            </a:extLst>
          </p:cNvPr>
          <p:cNvSpPr>
            <a:spLocks noGrp="1"/>
          </p:cNvSpPr>
          <p:nvPr>
            <p:ph type="body" sz="quarter" idx="14"/>
          </p:nvPr>
        </p:nvSpPr>
        <p:spPr>
          <a:xfrm>
            <a:off x="7430109" y="4969790"/>
            <a:ext cx="3692962" cy="436402"/>
          </a:xfrm>
        </p:spPr>
        <p:txBody>
          <a:bodyPr>
            <a:sp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bg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577510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roject 2">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GB"/>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5777" y="1030288"/>
            <a:ext cx="3600974" cy="4452937"/>
          </a:xfrm>
        </p:spPr>
        <p:txBody>
          <a:bodyPr/>
          <a:lstStyle>
            <a:lvl1pPr algn="ctr">
              <a:defRPr>
                <a:solidFill>
                  <a:schemeClr val="tx1"/>
                </a:solidFill>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3353" y="1030288"/>
            <a:ext cx="3948646" cy="4452937"/>
          </a:xfrm>
        </p:spPr>
        <p:txBody>
          <a:bodyPr/>
          <a:lstStyle>
            <a:lvl1pPr algn="ctr">
              <a:defRPr>
                <a:solidFill>
                  <a:schemeClr val="tx1"/>
                </a:solidFill>
              </a:defRPr>
            </a:lvl1pPr>
          </a:lstStyle>
          <a:p>
            <a:r>
              <a:rPr lang="en-US"/>
              <a:t>Click icon to add picture</a:t>
            </a:r>
            <a:endParaRPr lang="en-GB"/>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4949075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9AAA0281-F474-80E6-3C0C-23138CEDCFC1}"/>
              </a:ext>
            </a:extLst>
          </p:cNvPr>
          <p:cNvSpPr>
            <a:spLocks noGrp="1"/>
          </p:cNvSpPr>
          <p:nvPr>
            <p:ph type="body" sz="quarter" idx="12" hasCustomPrompt="1"/>
            <p:custDataLst>
              <p:tags r:id="rId1"/>
            </p:custDataLst>
          </p:nvPr>
        </p:nvSpPr>
        <p:spPr>
          <a:xfrm>
            <a:off x="7084896" y="32688"/>
            <a:ext cx="4818577" cy="1213666"/>
          </a:xfrm>
        </p:spPr>
        <p:txBody>
          <a:bodyPr wrap="square">
            <a:spAutoFit/>
          </a:bodyPr>
          <a:lstStyle>
            <a:lvl1pPr marL="0" indent="0">
              <a:lnSpc>
                <a:spcPct val="75000"/>
              </a:lnSpc>
              <a:spcBef>
                <a:spcPts val="0"/>
              </a:spcBef>
              <a:spcAft>
                <a:spcPts val="0"/>
              </a:spcAft>
              <a:buNone/>
              <a:defRPr sz="5250" b="1" cap="all" spc="-75" baseline="0">
                <a:solidFill>
                  <a:schemeClr val="tx1"/>
                </a:solidFill>
              </a:defRPr>
            </a:lvl1pPr>
            <a:lvl2pPr marL="0" indent="0">
              <a:lnSpc>
                <a:spcPct val="75000"/>
              </a:lnSpc>
              <a:spcBef>
                <a:spcPts val="0"/>
              </a:spcBef>
              <a:spcAft>
                <a:spcPts val="0"/>
              </a:spcAft>
              <a:buFont typeface="Arial" panose="020B0604020202020204" pitchFamily="34" charset="0"/>
              <a:buNone/>
              <a:defRPr sz="5250" b="1" cap="all" spc="-75" baseline="0">
                <a:solidFill>
                  <a:schemeClr val="accent1"/>
                </a:solidFill>
              </a:defRPr>
            </a:lvl2pPr>
            <a:lvl3pPr>
              <a:lnSpc>
                <a:spcPct val="97000"/>
              </a:lnSpc>
              <a:spcBef>
                <a:spcPts val="0"/>
              </a:spcBef>
              <a:spcAft>
                <a:spcPts val="0"/>
              </a:spcAft>
              <a:defRPr sz="1500">
                <a:solidFill>
                  <a:schemeClr val="bg1"/>
                </a:solidFill>
              </a:defRPr>
            </a:lvl3pPr>
            <a:lvl4pPr>
              <a:lnSpc>
                <a:spcPct val="97000"/>
              </a:lnSpc>
              <a:spcBef>
                <a:spcPts val="0"/>
              </a:spcBef>
              <a:spcAft>
                <a:spcPts val="0"/>
              </a:spcAft>
              <a:defRPr sz="1500">
                <a:solidFill>
                  <a:schemeClr val="bg1"/>
                </a:solidFill>
              </a:defRPr>
            </a:lvl4pPr>
            <a:lvl5pPr>
              <a:lnSpc>
                <a:spcPct val="97000"/>
              </a:lnSpc>
              <a:spcBef>
                <a:spcPts val="0"/>
              </a:spcBef>
              <a:spcAft>
                <a:spcPts val="0"/>
              </a:spcAft>
              <a:defRPr sz="1500">
                <a:solidFill>
                  <a:schemeClr val="bg1"/>
                </a:solidFill>
              </a:defRPr>
            </a:lvl5pPr>
          </a:lstStyle>
          <a:p>
            <a:pPr lvl="0"/>
            <a:r>
              <a:rPr lang="en-GB"/>
              <a:t>Level 1 text</a:t>
            </a:r>
          </a:p>
          <a:p>
            <a:pPr lvl="1"/>
            <a:r>
              <a:rPr lang="en-GB"/>
              <a:t>Level 2 text</a:t>
            </a:r>
          </a:p>
        </p:txBody>
      </p:sp>
      <p:sp>
        <p:nvSpPr>
          <p:cNvPr id="8" name="Picture Placeholder 7">
            <a:extLst>
              <a:ext uri="{FF2B5EF4-FFF2-40B4-BE49-F238E27FC236}">
                <a16:creationId xmlns:a16="http://schemas.microsoft.com/office/drawing/2014/main" id="{AA153A70-D027-2663-C177-298A71E6B573}"/>
              </a:ext>
            </a:extLst>
          </p:cNvPr>
          <p:cNvSpPr>
            <a:spLocks noGrp="1"/>
          </p:cNvSpPr>
          <p:nvPr>
            <p:ph type="pic" sz="quarter" idx="25"/>
          </p:nvPr>
        </p:nvSpPr>
        <p:spPr>
          <a:xfrm>
            <a:off x="0" y="0"/>
            <a:ext cx="6096000" cy="6848416"/>
          </a:xfrm>
        </p:spPr>
        <p:txBody>
          <a:bodyPr bIns="2808000" anchor="b"/>
          <a:lstStyle>
            <a:lvl1pPr algn="ctr">
              <a:defRPr/>
            </a:lvl1pPr>
          </a:lstStyle>
          <a:p>
            <a:r>
              <a:rPr lang="en-US"/>
              <a:t>Click icon to add picture</a:t>
            </a:r>
            <a:endParaRPr lang="en-GB"/>
          </a:p>
        </p:txBody>
      </p:sp>
      <p:sp>
        <p:nvSpPr>
          <p:cNvPr id="10" name="Text Placeholder 24">
            <a:extLst>
              <a:ext uri="{FF2B5EF4-FFF2-40B4-BE49-F238E27FC236}">
                <a16:creationId xmlns:a16="http://schemas.microsoft.com/office/drawing/2014/main" id="{5D326B1D-29CB-7092-8DA7-97156A5A3CBA}"/>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GB"/>
              <a:t>  </a:t>
            </a:r>
          </a:p>
        </p:txBody>
      </p:sp>
      <p:sp>
        <p:nvSpPr>
          <p:cNvPr id="4" name="Text Placeholder 8">
            <a:extLst>
              <a:ext uri="{FF2B5EF4-FFF2-40B4-BE49-F238E27FC236}">
                <a16:creationId xmlns:a16="http://schemas.microsoft.com/office/drawing/2014/main" id="{E0394D99-CBE8-1F34-3C20-31ABE2227F4A}"/>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a:t>CLICK TO EDIT MASTER TEXT STYLES</a:t>
            </a:r>
          </a:p>
        </p:txBody>
      </p:sp>
      <p:sp>
        <p:nvSpPr>
          <p:cNvPr id="3" name="Text Placeholder 5">
            <a:extLst>
              <a:ext uri="{FF2B5EF4-FFF2-40B4-BE49-F238E27FC236}">
                <a16:creationId xmlns:a16="http://schemas.microsoft.com/office/drawing/2014/main" id="{CB3874C6-B4DF-BE1A-7681-7CD6889A4571}"/>
              </a:ext>
            </a:extLst>
          </p:cNvPr>
          <p:cNvSpPr>
            <a:spLocks noGrp="1"/>
          </p:cNvSpPr>
          <p:nvPr>
            <p:ph type="body" sz="quarter" idx="13"/>
          </p:nvPr>
        </p:nvSpPr>
        <p:spPr>
          <a:xfrm>
            <a:off x="332345" y="6192000"/>
            <a:ext cx="5484634" cy="324000"/>
          </a:xfrm>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Tree>
    <p:extLst>
      <p:ext uri="{BB962C8B-B14F-4D97-AF65-F5344CB8AC3E}">
        <p14:creationId xmlns:p14="http://schemas.microsoft.com/office/powerpoint/2010/main" val="42840067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oC, Agenda">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0DE16D-DC52-A715-4CD1-35A654E06974}"/>
              </a:ext>
            </a:extLst>
          </p:cNvPr>
          <p:cNvSpPr>
            <a:spLocks noGrp="1"/>
          </p:cNvSpPr>
          <p:nvPr>
            <p:ph type="title"/>
          </p:nvPr>
        </p:nvSpPr>
        <p:spPr>
          <a:xfrm>
            <a:off x="342900" y="1289138"/>
            <a:ext cx="11506199" cy="972000"/>
          </a:xfrm>
        </p:spPr>
        <p:txBody>
          <a:bodyPr/>
          <a:lstStyle/>
          <a:p>
            <a:r>
              <a:rPr lang="en-US"/>
              <a:t>Click to edit Master title style</a:t>
            </a:r>
            <a:endParaRPr lang="en-GB"/>
          </a:p>
        </p:txBody>
      </p:sp>
      <p:sp>
        <p:nvSpPr>
          <p:cNvPr id="12" name="Text Placeholder 9">
            <a:extLst>
              <a:ext uri="{FF2B5EF4-FFF2-40B4-BE49-F238E27FC236}">
                <a16:creationId xmlns:a16="http://schemas.microsoft.com/office/drawing/2014/main" id="{36428CDC-BECF-1700-FBD9-E47AAF6194E7}"/>
              </a:ext>
            </a:extLst>
          </p:cNvPr>
          <p:cNvSpPr>
            <a:spLocks noGrp="1"/>
          </p:cNvSpPr>
          <p:nvPr>
            <p:ph type="body" sz="quarter" idx="17" hasCustomPrompt="1"/>
          </p:nvPr>
        </p:nvSpPr>
        <p:spPr>
          <a:xfrm>
            <a:off x="359702"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3" name="Text Placeholder 9">
            <a:extLst>
              <a:ext uri="{FF2B5EF4-FFF2-40B4-BE49-F238E27FC236}">
                <a16:creationId xmlns:a16="http://schemas.microsoft.com/office/drawing/2014/main" id="{A958EC97-F459-CB1F-30D6-AFA60418F2C7}"/>
              </a:ext>
            </a:extLst>
          </p:cNvPr>
          <p:cNvSpPr>
            <a:spLocks noGrp="1"/>
          </p:cNvSpPr>
          <p:nvPr>
            <p:ph type="body" sz="quarter" idx="18"/>
          </p:nvPr>
        </p:nvSpPr>
        <p:spPr>
          <a:xfrm>
            <a:off x="1329004"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F1649CBD-5A8E-F75F-2515-D628FF754B13}"/>
              </a:ext>
            </a:extLst>
          </p:cNvPr>
          <p:cNvSpPr>
            <a:spLocks noGrp="1"/>
          </p:cNvSpPr>
          <p:nvPr>
            <p:ph type="body" sz="quarter" idx="19" hasCustomPrompt="1"/>
          </p:nvPr>
        </p:nvSpPr>
        <p:spPr>
          <a:xfrm>
            <a:off x="359702"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9" name="Text Placeholder 9">
            <a:extLst>
              <a:ext uri="{FF2B5EF4-FFF2-40B4-BE49-F238E27FC236}">
                <a16:creationId xmlns:a16="http://schemas.microsoft.com/office/drawing/2014/main" id="{05838D1A-0376-649E-6951-71776BD9A369}"/>
              </a:ext>
            </a:extLst>
          </p:cNvPr>
          <p:cNvSpPr>
            <a:spLocks noGrp="1"/>
          </p:cNvSpPr>
          <p:nvPr>
            <p:ph type="body" sz="quarter" idx="20"/>
          </p:nvPr>
        </p:nvSpPr>
        <p:spPr>
          <a:xfrm>
            <a:off x="1329004"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BE9694B7-988C-8322-B792-C88E246967F5}"/>
              </a:ext>
            </a:extLst>
          </p:cNvPr>
          <p:cNvSpPr>
            <a:spLocks noGrp="1"/>
          </p:cNvSpPr>
          <p:nvPr>
            <p:ph type="body" sz="quarter" idx="21" hasCustomPrompt="1"/>
          </p:nvPr>
        </p:nvSpPr>
        <p:spPr>
          <a:xfrm>
            <a:off x="359702"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1" name="Text Placeholder 9">
            <a:extLst>
              <a:ext uri="{FF2B5EF4-FFF2-40B4-BE49-F238E27FC236}">
                <a16:creationId xmlns:a16="http://schemas.microsoft.com/office/drawing/2014/main" id="{8106EED9-7707-B2B5-9D90-35A6C3CB808E}"/>
              </a:ext>
            </a:extLst>
          </p:cNvPr>
          <p:cNvSpPr>
            <a:spLocks noGrp="1"/>
          </p:cNvSpPr>
          <p:nvPr>
            <p:ph type="body" sz="quarter" idx="22"/>
          </p:nvPr>
        </p:nvSpPr>
        <p:spPr>
          <a:xfrm>
            <a:off x="1329004"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1DF0891E-4679-7763-96EE-40F0733C211D}"/>
              </a:ext>
            </a:extLst>
          </p:cNvPr>
          <p:cNvSpPr>
            <a:spLocks noGrp="1"/>
          </p:cNvSpPr>
          <p:nvPr>
            <p:ph type="body" sz="quarter" idx="23" hasCustomPrompt="1"/>
          </p:nvPr>
        </p:nvSpPr>
        <p:spPr>
          <a:xfrm>
            <a:off x="4294188"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3" name="Text Placeholder 9">
            <a:extLst>
              <a:ext uri="{FF2B5EF4-FFF2-40B4-BE49-F238E27FC236}">
                <a16:creationId xmlns:a16="http://schemas.microsoft.com/office/drawing/2014/main" id="{2468DD1D-CC96-EA9D-8593-A5CCB79BCE25}"/>
              </a:ext>
            </a:extLst>
          </p:cNvPr>
          <p:cNvSpPr>
            <a:spLocks noGrp="1"/>
          </p:cNvSpPr>
          <p:nvPr>
            <p:ph type="body" sz="quarter" idx="24"/>
          </p:nvPr>
        </p:nvSpPr>
        <p:spPr>
          <a:xfrm>
            <a:off x="528300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4" name="Text Placeholder 9">
            <a:extLst>
              <a:ext uri="{FF2B5EF4-FFF2-40B4-BE49-F238E27FC236}">
                <a16:creationId xmlns:a16="http://schemas.microsoft.com/office/drawing/2014/main" id="{9F1BBE91-B500-C88A-030A-07C10F026C18}"/>
              </a:ext>
            </a:extLst>
          </p:cNvPr>
          <p:cNvSpPr>
            <a:spLocks noGrp="1"/>
          </p:cNvSpPr>
          <p:nvPr>
            <p:ph type="body" sz="quarter" idx="25" hasCustomPrompt="1"/>
          </p:nvPr>
        </p:nvSpPr>
        <p:spPr>
          <a:xfrm>
            <a:off x="4294188"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5" name="Text Placeholder 9">
            <a:extLst>
              <a:ext uri="{FF2B5EF4-FFF2-40B4-BE49-F238E27FC236}">
                <a16:creationId xmlns:a16="http://schemas.microsoft.com/office/drawing/2014/main" id="{08728887-AEF3-A659-B80D-509BBB6E9250}"/>
              </a:ext>
            </a:extLst>
          </p:cNvPr>
          <p:cNvSpPr>
            <a:spLocks noGrp="1"/>
          </p:cNvSpPr>
          <p:nvPr>
            <p:ph type="body" sz="quarter" idx="26"/>
          </p:nvPr>
        </p:nvSpPr>
        <p:spPr>
          <a:xfrm>
            <a:off x="528300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20B3DBA4-D1ED-3882-64B5-7E5E4B74ECB3}"/>
              </a:ext>
            </a:extLst>
          </p:cNvPr>
          <p:cNvSpPr>
            <a:spLocks noGrp="1"/>
          </p:cNvSpPr>
          <p:nvPr>
            <p:ph type="body" sz="quarter" idx="27" hasCustomPrompt="1"/>
          </p:nvPr>
        </p:nvSpPr>
        <p:spPr>
          <a:xfrm>
            <a:off x="4294188"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7" name="Text Placeholder 9">
            <a:extLst>
              <a:ext uri="{FF2B5EF4-FFF2-40B4-BE49-F238E27FC236}">
                <a16:creationId xmlns:a16="http://schemas.microsoft.com/office/drawing/2014/main" id="{48CAF2DE-513E-2089-A70D-C29B34BB5488}"/>
              </a:ext>
            </a:extLst>
          </p:cNvPr>
          <p:cNvSpPr>
            <a:spLocks noGrp="1"/>
          </p:cNvSpPr>
          <p:nvPr>
            <p:ph type="body" sz="quarter" idx="28"/>
          </p:nvPr>
        </p:nvSpPr>
        <p:spPr>
          <a:xfrm>
            <a:off x="528300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0818C9C3-7E55-04E0-B509-8FBD49EB9CC8}"/>
              </a:ext>
            </a:extLst>
          </p:cNvPr>
          <p:cNvSpPr>
            <a:spLocks noGrp="1"/>
          </p:cNvSpPr>
          <p:nvPr>
            <p:ph type="body" sz="quarter" idx="29" hasCustomPrompt="1"/>
          </p:nvPr>
        </p:nvSpPr>
        <p:spPr>
          <a:xfrm>
            <a:off x="8242300"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7" name="Text Placeholder 9">
            <a:extLst>
              <a:ext uri="{FF2B5EF4-FFF2-40B4-BE49-F238E27FC236}">
                <a16:creationId xmlns:a16="http://schemas.microsoft.com/office/drawing/2014/main" id="{EFC3638C-643D-E0EA-EA80-B429D1F78386}"/>
              </a:ext>
            </a:extLst>
          </p:cNvPr>
          <p:cNvSpPr>
            <a:spLocks noGrp="1"/>
          </p:cNvSpPr>
          <p:nvPr>
            <p:ph type="body" sz="quarter" idx="30"/>
          </p:nvPr>
        </p:nvSpPr>
        <p:spPr>
          <a:xfrm>
            <a:off x="922845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8" name="Text Placeholder 9">
            <a:extLst>
              <a:ext uri="{FF2B5EF4-FFF2-40B4-BE49-F238E27FC236}">
                <a16:creationId xmlns:a16="http://schemas.microsoft.com/office/drawing/2014/main" id="{E984B1A0-2F2B-0F3A-447C-C7E6929C4B34}"/>
              </a:ext>
            </a:extLst>
          </p:cNvPr>
          <p:cNvSpPr>
            <a:spLocks noGrp="1"/>
          </p:cNvSpPr>
          <p:nvPr>
            <p:ph type="body" sz="quarter" idx="31" hasCustomPrompt="1"/>
          </p:nvPr>
        </p:nvSpPr>
        <p:spPr>
          <a:xfrm>
            <a:off x="8242300"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9" name="Text Placeholder 9">
            <a:extLst>
              <a:ext uri="{FF2B5EF4-FFF2-40B4-BE49-F238E27FC236}">
                <a16:creationId xmlns:a16="http://schemas.microsoft.com/office/drawing/2014/main" id="{A31BA69D-AF3C-F86E-D8D8-9AF9DBAA711F}"/>
              </a:ext>
            </a:extLst>
          </p:cNvPr>
          <p:cNvSpPr>
            <a:spLocks noGrp="1"/>
          </p:cNvSpPr>
          <p:nvPr>
            <p:ph type="body" sz="quarter" idx="32"/>
          </p:nvPr>
        </p:nvSpPr>
        <p:spPr>
          <a:xfrm>
            <a:off x="922845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361FDAF4-FD67-5B1E-FDBB-369372944F55}"/>
              </a:ext>
            </a:extLst>
          </p:cNvPr>
          <p:cNvSpPr>
            <a:spLocks noGrp="1"/>
          </p:cNvSpPr>
          <p:nvPr>
            <p:ph type="body" sz="quarter" idx="33" hasCustomPrompt="1"/>
          </p:nvPr>
        </p:nvSpPr>
        <p:spPr>
          <a:xfrm>
            <a:off x="8242300"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1" name="Text Placeholder 9">
            <a:extLst>
              <a:ext uri="{FF2B5EF4-FFF2-40B4-BE49-F238E27FC236}">
                <a16:creationId xmlns:a16="http://schemas.microsoft.com/office/drawing/2014/main" id="{FF02B847-83B2-C664-EE0A-AF493946A87B}"/>
              </a:ext>
            </a:extLst>
          </p:cNvPr>
          <p:cNvSpPr>
            <a:spLocks noGrp="1"/>
          </p:cNvSpPr>
          <p:nvPr>
            <p:ph type="body" sz="quarter" idx="34"/>
          </p:nvPr>
        </p:nvSpPr>
        <p:spPr>
          <a:xfrm>
            <a:off x="922845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 name="Guides">
            <a:extLst>
              <a:ext uri="{FF2B5EF4-FFF2-40B4-BE49-F238E27FC236}">
                <a16:creationId xmlns:a16="http://schemas.microsoft.com/office/drawing/2014/main" id="{C587CF81-528D-2F99-C085-E98AE20C8048}"/>
              </a:ext>
              <a:ext uri="{C183D7F6-B498-43B3-948B-1728B52AA6E4}">
                <adec:decorative xmlns:adec="http://schemas.microsoft.com/office/drawing/2017/decorative" val="1"/>
              </a:ext>
            </a:extLst>
          </p:cNvPr>
          <p:cNvSpPr/>
          <p:nvPr>
            <p:custDataLst>
              <p:tags r:id="rId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Footer Placeholder 2">
            <a:extLst>
              <a:ext uri="{FF2B5EF4-FFF2-40B4-BE49-F238E27FC236}">
                <a16:creationId xmlns:a16="http://schemas.microsoft.com/office/drawing/2014/main" id="{ED564017-289F-ED30-7D75-9F9520F541FB}"/>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
        <p:nvSpPr>
          <p:cNvPr id="14" name="Slide Number Placeholder 13">
            <a:extLst>
              <a:ext uri="{FF2B5EF4-FFF2-40B4-BE49-F238E27FC236}">
                <a16:creationId xmlns:a16="http://schemas.microsoft.com/office/drawing/2014/main" id="{6DB41925-2FD8-BD23-1C7F-66FD22FA896B}"/>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4" name="Guides">
            <a:extLst>
              <a:ext uri="{FF2B5EF4-FFF2-40B4-BE49-F238E27FC236}">
                <a16:creationId xmlns:a16="http://schemas.microsoft.com/office/drawing/2014/main" id="{49E7643B-1D1A-2DE1-619E-99FEA9492F27}"/>
              </a:ext>
              <a:ext uri="{C183D7F6-B498-43B3-948B-1728B52AA6E4}">
                <adec:decorative xmlns:adec="http://schemas.microsoft.com/office/drawing/2017/decorative" val="1"/>
              </a:ext>
            </a:extLst>
          </p:cNvPr>
          <p:cNvSpPr/>
          <p:nvPr userDrawn="1">
            <p:custDataLst>
              <p:tags r:id="rId2"/>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1583212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ne Content_Dark">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489D-067D-8C7D-7C99-8AC105A17879}"/>
              </a:ext>
            </a:extLst>
          </p:cNvPr>
          <p:cNvSpPr>
            <a:spLocks noGrp="1"/>
          </p:cNvSpPr>
          <p:nvPr>
            <p:ph type="title"/>
          </p:nvPr>
        </p:nvSpPr>
        <p:spPr/>
        <p:txBody>
          <a:bodyPr/>
          <a:lstStyle>
            <a:lvl1pPr>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158540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_Dark">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D57FF-2311-685F-E90F-AE5230D31DE5}"/>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69B30820-C7F7-14D4-D2E5-1E457033C945}"/>
              </a:ext>
            </a:extLst>
          </p:cNvPr>
          <p:cNvSpPr>
            <a:spLocks noGrp="1"/>
          </p:cNvSpPr>
          <p:nvPr>
            <p:ph sz="quarter" idx="14"/>
          </p:nvPr>
        </p:nvSpPr>
        <p:spPr>
          <a:xfrm>
            <a:off x="349250" y="2400299"/>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BF2E606E-B6B3-7C5A-905E-3122B74AF5B1}"/>
              </a:ext>
            </a:extLst>
          </p:cNvPr>
          <p:cNvSpPr>
            <a:spLocks noGrp="1"/>
          </p:cNvSpPr>
          <p:nvPr>
            <p:ph sz="quarter" idx="15"/>
          </p:nvPr>
        </p:nvSpPr>
        <p:spPr>
          <a:xfrm>
            <a:off x="6267450" y="2400299"/>
            <a:ext cx="5581650" cy="376872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37247224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Content_Dark">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304780-B4E2-870D-699B-166F117834E4}"/>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899" y="2400299"/>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299"/>
            <a:ext cx="3605212"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9">
            <a:extLst>
              <a:ext uri="{FF2B5EF4-FFF2-40B4-BE49-F238E27FC236}">
                <a16:creationId xmlns:a16="http://schemas.microsoft.com/office/drawing/2014/main" id="{05DEABA2-AF10-F11F-FE17-BBEDB4599C34}"/>
              </a:ext>
            </a:extLst>
          </p:cNvPr>
          <p:cNvSpPr>
            <a:spLocks noGrp="1"/>
          </p:cNvSpPr>
          <p:nvPr>
            <p:ph sz="quarter" idx="15"/>
          </p:nvPr>
        </p:nvSpPr>
        <p:spPr>
          <a:xfrm>
            <a:off x="8242299" y="2400299"/>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37654025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our Content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C153-62BA-F754-A1BC-EFCE432206D1}"/>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2E0ADA7C-694A-1BDC-6220-3B2E96ED649B}"/>
              </a:ext>
            </a:extLst>
          </p:cNvPr>
          <p:cNvSpPr>
            <a:spLocks noGrp="1"/>
          </p:cNvSpPr>
          <p:nvPr>
            <p:ph sz="quarter" idx="13"/>
          </p:nvPr>
        </p:nvSpPr>
        <p:spPr>
          <a:xfrm>
            <a:off x="344487" y="2400300"/>
            <a:ext cx="2617787" cy="3768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6">
            <a:extLst>
              <a:ext uri="{FF2B5EF4-FFF2-40B4-BE49-F238E27FC236}">
                <a16:creationId xmlns:a16="http://schemas.microsoft.com/office/drawing/2014/main" id="{2BA123FA-2A3A-2966-75C1-FAFE59CA58A0}"/>
              </a:ext>
            </a:extLst>
          </p:cNvPr>
          <p:cNvSpPr>
            <a:spLocks noGrp="1"/>
          </p:cNvSpPr>
          <p:nvPr>
            <p:ph sz="quarter" idx="14"/>
          </p:nvPr>
        </p:nvSpPr>
        <p:spPr>
          <a:xfrm>
            <a:off x="3303588"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A7563498-E7E0-B663-9071-27FF537D39EA}"/>
              </a:ext>
            </a:extLst>
          </p:cNvPr>
          <p:cNvSpPr>
            <a:spLocks noGrp="1"/>
          </p:cNvSpPr>
          <p:nvPr>
            <p:ph sz="quarter" idx="15"/>
          </p:nvPr>
        </p:nvSpPr>
        <p:spPr>
          <a:xfrm>
            <a:off x="6265863"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6">
            <a:extLst>
              <a:ext uri="{FF2B5EF4-FFF2-40B4-BE49-F238E27FC236}">
                <a16:creationId xmlns:a16="http://schemas.microsoft.com/office/drawing/2014/main" id="{E345F21B-27EA-D962-745A-3B27ACA6CB47}"/>
              </a:ext>
            </a:extLst>
          </p:cNvPr>
          <p:cNvSpPr>
            <a:spLocks noGrp="1"/>
          </p:cNvSpPr>
          <p:nvPr>
            <p:ph sz="quarter" idx="16"/>
          </p:nvPr>
        </p:nvSpPr>
        <p:spPr>
          <a:xfrm>
            <a:off x="9228138" y="2400299"/>
            <a:ext cx="261884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11652235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159CA-A262-362C-5775-D3132FB48CFC}"/>
              </a:ext>
            </a:extLst>
          </p:cNvPr>
          <p:cNvSpPr>
            <a:spLocks noGrp="1"/>
          </p:cNvSpPr>
          <p:nvPr>
            <p:ph type="title"/>
          </p:nvPr>
        </p:nvSpPr>
        <p:spPr/>
        <p:txBody>
          <a:bodyP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38847708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ooter Only_Dar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3E0AF8-59D2-2C86-862E-B9AF1AF4E254}"/>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3" name="Slide Number Placeholder 2">
            <a:extLst>
              <a:ext uri="{FF2B5EF4-FFF2-40B4-BE49-F238E27FC236}">
                <a16:creationId xmlns:a16="http://schemas.microsoft.com/office/drawing/2014/main" id="{8E08487F-9641-2D5F-353C-63C5BC99EAC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Tree>
    <p:extLst>
      <p:ext uri="{BB962C8B-B14F-4D97-AF65-F5344CB8AC3E}">
        <p14:creationId xmlns:p14="http://schemas.microsoft.com/office/powerpoint/2010/main" val="1161923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Right_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520F-ABF1-5D81-DC88-2AD1237A086C}"/>
              </a:ext>
            </a:extLst>
          </p:cNvPr>
          <p:cNvSpPr>
            <a:spLocks noGrp="1"/>
          </p:cNvSpPr>
          <p:nvPr>
            <p:ph type="title"/>
          </p:nvPr>
        </p:nvSpPr>
        <p:spPr>
          <a:xfrm>
            <a:off x="342901" y="1373188"/>
            <a:ext cx="4938714" cy="972000"/>
          </a:xfrm>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4106D247-071A-FF29-B2CC-938A3C02AF2D}"/>
              </a:ext>
            </a:extLst>
          </p:cNvPr>
          <p:cNvSpPr>
            <a:spLocks noGrp="1"/>
          </p:cNvSpPr>
          <p:nvPr>
            <p:ph type="body" sz="quarter" idx="15"/>
          </p:nvPr>
        </p:nvSpPr>
        <p:spPr>
          <a:xfrm>
            <a:off x="342900" y="2400299"/>
            <a:ext cx="4938714"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Footer Placeholder 10">
            <a:extLst>
              <a:ext uri="{FF2B5EF4-FFF2-40B4-BE49-F238E27FC236}">
                <a16:creationId xmlns:a16="http://schemas.microsoft.com/office/drawing/2014/main" id="{C9730FF5-9B12-5F43-0AB1-DCA73F15140A}"/>
              </a:ext>
              <a:ext uri="{C183D7F6-B498-43B3-948B-1728B52AA6E4}">
                <adec:decorative xmlns:adec="http://schemas.microsoft.com/office/drawing/2017/decorative" val="1"/>
              </a:ext>
            </a:extLst>
          </p:cNvPr>
          <p:cNvSpPr>
            <a:spLocks noGrp="1"/>
          </p:cNvSpPr>
          <p:nvPr>
            <p:ph type="ftr" sz="quarter" idx="16"/>
          </p:nvPr>
        </p:nvSpPr>
        <p:spPr/>
        <p:txBody>
          <a:bodyPr/>
          <a:lstStyle/>
          <a:p>
            <a:r>
              <a:rPr lang="en-GB"/>
              <a:t>WSP | Footer goes here | Date</a:t>
            </a:r>
          </a:p>
        </p:txBody>
      </p:sp>
      <p:sp>
        <p:nvSpPr>
          <p:cNvPr id="12" name="Slide Number Placeholder 11">
            <a:extLst>
              <a:ext uri="{FF2B5EF4-FFF2-40B4-BE49-F238E27FC236}">
                <a16:creationId xmlns:a16="http://schemas.microsoft.com/office/drawing/2014/main" id="{1C3AC075-B944-2E97-5B26-EFA778BDCF54}"/>
              </a:ext>
              <a:ext uri="{C183D7F6-B498-43B3-948B-1728B52AA6E4}">
                <adec:decorative xmlns:adec="http://schemas.microsoft.com/office/drawing/2017/decorative" val="1"/>
              </a:ext>
            </a:extLst>
          </p:cNvPr>
          <p:cNvSpPr>
            <a:spLocks noGrp="1"/>
          </p:cNvSpPr>
          <p:nvPr>
            <p:ph type="sldNum" sz="quarter" idx="17"/>
          </p:nvPr>
        </p:nvSpPr>
        <p:spPr/>
        <p:txBody>
          <a:bodyPr/>
          <a:lstStyle/>
          <a:p>
            <a:fld id="{91D568E7-61F5-D04E-995D-81EF41C01A2A}" type="slidenum">
              <a:rPr lang="en-GB" smtClean="0"/>
              <a:pPr/>
              <a:t>‹#›</a:t>
            </a:fld>
            <a:endParaRPr lang="en-GB"/>
          </a:p>
        </p:txBody>
      </p:sp>
      <p:sp>
        <p:nvSpPr>
          <p:cNvPr id="3" name="Background Picture Placeholder 9">
            <a:extLst>
              <a:ext uri="{FF2B5EF4-FFF2-40B4-BE49-F238E27FC236}">
                <a16:creationId xmlns:a16="http://schemas.microsoft.com/office/drawing/2014/main" id="{FB243136-97D2-C81C-9967-41C7C98C5D51}"/>
              </a:ext>
            </a:extLst>
          </p:cNvPr>
          <p:cNvSpPr>
            <a:spLocks noGrp="1"/>
          </p:cNvSpPr>
          <p:nvPr>
            <p:ph type="pic" sz="quarter" idx="14"/>
          </p:nvPr>
        </p:nvSpPr>
        <p:spPr>
          <a:xfrm>
            <a:off x="6096000" y="0"/>
            <a:ext cx="6096000" cy="6858000"/>
          </a:xfrm>
          <a:noFill/>
        </p:spPr>
        <p:txBody>
          <a:bodyPr bIns="2808000" anchor="b"/>
          <a:lstStyle>
            <a:lvl1pPr algn="ctr">
              <a:defRPr>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8360053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mage Left_Dark">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64D0307-F00F-96B4-DC1E-3F6CDF8EDDC9}"/>
              </a:ext>
            </a:extLst>
          </p:cNvPr>
          <p:cNvSpPr>
            <a:spLocks noGrp="1"/>
          </p:cNvSpPr>
          <p:nvPr>
            <p:ph type="pic" sz="quarter" idx="25"/>
          </p:nvPr>
        </p:nvSpPr>
        <p:spPr>
          <a:xfrm>
            <a:off x="0" y="0"/>
            <a:ext cx="6096000" cy="6858000"/>
          </a:xfrm>
        </p:spPr>
        <p:txBody>
          <a:bodyPr bIns="2808000" anchor="b"/>
          <a:lstStyle>
            <a:lvl1pPr algn="ctr">
              <a:defRPr>
                <a:solidFill>
                  <a:schemeClr val="tx1"/>
                </a:solidFill>
              </a:defRPr>
            </a:lvl1pPr>
          </a:lstStyle>
          <a:p>
            <a:r>
              <a:rPr lang="en-US"/>
              <a:t>Click icon to add picture</a:t>
            </a:r>
            <a:endParaRPr lang="en-GB"/>
          </a:p>
        </p:txBody>
      </p:sp>
      <p:sp>
        <p:nvSpPr>
          <p:cNvPr id="3" name="Text Placeholder 24">
            <a:extLst>
              <a:ext uri="{FF2B5EF4-FFF2-40B4-BE49-F238E27FC236}">
                <a16:creationId xmlns:a16="http://schemas.microsoft.com/office/drawing/2014/main" id="{C7559A99-82FC-2B0D-F713-B3FD2807B539}"/>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4" name="Title 3">
            <a:extLst>
              <a:ext uri="{FF2B5EF4-FFF2-40B4-BE49-F238E27FC236}">
                <a16:creationId xmlns:a16="http://schemas.microsoft.com/office/drawing/2014/main" id="{60B5DFB9-3CE6-C688-67D9-9FFDBE2940BB}"/>
              </a:ext>
            </a:extLst>
          </p:cNvPr>
          <p:cNvSpPr>
            <a:spLocks noGrp="1"/>
          </p:cNvSpPr>
          <p:nvPr>
            <p:ph type="title"/>
          </p:nvPr>
        </p:nvSpPr>
        <p:spPr>
          <a:xfrm>
            <a:off x="6910388" y="1373188"/>
            <a:ext cx="4938711" cy="972000"/>
          </a:xfrm>
        </p:spPr>
        <p:txBody>
          <a:bodyPr/>
          <a:lstStyle/>
          <a:p>
            <a:r>
              <a:rPr lang="en-US"/>
              <a:t>Click to edit Master title style</a:t>
            </a:r>
            <a:endParaRPr lang="en-GB"/>
          </a:p>
        </p:txBody>
      </p:sp>
      <p:sp>
        <p:nvSpPr>
          <p:cNvPr id="10" name="Text Placeholder 5">
            <a:extLst>
              <a:ext uri="{FF2B5EF4-FFF2-40B4-BE49-F238E27FC236}">
                <a16:creationId xmlns:a16="http://schemas.microsoft.com/office/drawing/2014/main" id="{131AEE03-67B8-B072-59BD-B0D4751E0E89}"/>
              </a:ext>
            </a:extLst>
          </p:cNvPr>
          <p:cNvSpPr>
            <a:spLocks noGrp="1"/>
          </p:cNvSpPr>
          <p:nvPr>
            <p:ph type="body" sz="quarter" idx="16"/>
          </p:nvPr>
        </p:nvSpPr>
        <p:spPr>
          <a:xfrm>
            <a:off x="6910388" y="2400299"/>
            <a:ext cx="493659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7">
            <a:extLst>
              <a:ext uri="{FF2B5EF4-FFF2-40B4-BE49-F238E27FC236}">
                <a16:creationId xmlns:a16="http://schemas.microsoft.com/office/drawing/2014/main" id="{B7C92578-FCDC-644E-698C-0F6354A37F90}"/>
              </a:ext>
              <a:ext uri="{C183D7F6-B498-43B3-948B-1728B52AA6E4}">
                <adec:decorative xmlns:adec="http://schemas.microsoft.com/office/drawing/2017/decorative" val="1"/>
              </a:ext>
            </a:extLst>
          </p:cNvPr>
          <p:cNvSpPr>
            <a:spLocks noGrp="1"/>
          </p:cNvSpPr>
          <p:nvPr>
            <p:ph type="sldNum" sz="quarter" idx="18"/>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A3552ACA-48D1-2743-58A3-A77133354E71}"/>
              </a:ext>
              <a:ext uri="{C183D7F6-B498-43B3-948B-1728B52AA6E4}">
                <adec:decorative xmlns:adec="http://schemas.microsoft.com/office/drawing/2017/decorative" val="1"/>
              </a:ext>
            </a:extLst>
          </p:cNvPr>
          <p:cNvSpPr>
            <a:spLocks noGrp="1"/>
          </p:cNvSpPr>
          <p:nvPr>
            <p:ph type="ftr" sz="quarter" idx="17"/>
          </p:nvPr>
        </p:nvSpPr>
        <p:spPr/>
        <p:txBody>
          <a:bodyPr/>
          <a:lstStyle/>
          <a:p>
            <a:r>
              <a:rPr lang="en-GB"/>
              <a:t>WSP | Footer goes here | Date</a:t>
            </a:r>
          </a:p>
        </p:txBody>
      </p:sp>
    </p:spTree>
    <p:extLst>
      <p:ext uri="{BB962C8B-B14F-4D97-AF65-F5344CB8AC3E}">
        <p14:creationId xmlns:p14="http://schemas.microsoft.com/office/powerpoint/2010/main" val="28472057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mage Top_Dar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ABF04-2D7E-AD64-E77B-9209205C450C}"/>
              </a:ext>
              <a:ext uri="{C183D7F6-B498-43B3-948B-1728B52AA6E4}">
                <adec:decorative xmlns:adec="http://schemas.microsoft.com/office/drawing/2017/decorative" val="0"/>
              </a:ext>
            </a:extLst>
          </p:cNvPr>
          <p:cNvSpPr>
            <a:spLocks noGrp="1"/>
          </p:cNvSpPr>
          <p:nvPr>
            <p:ph type="pic" sz="quarter" idx="37" hasCustomPrompt="1"/>
          </p:nvPr>
        </p:nvSpPr>
        <p:spPr>
          <a:xfrm>
            <a:off x="0" y="1568"/>
            <a:ext cx="12192000" cy="3427432"/>
          </a:xfrm>
        </p:spPr>
        <p:txBody>
          <a:bodyPr bIns="1080000" anchor="b"/>
          <a:lstStyle>
            <a:lvl1pPr algn="ctr">
              <a:defRPr>
                <a:solidFill>
                  <a:schemeClr val="tx1"/>
                </a:solidFill>
              </a:defRPr>
            </a:lvl1pPr>
          </a:lstStyle>
          <a:p>
            <a:r>
              <a:rPr lang="en-GB"/>
              <a:t>Click to add picture</a:t>
            </a:r>
          </a:p>
        </p:txBody>
      </p:sp>
      <p:sp>
        <p:nvSpPr>
          <p:cNvPr id="4" name="Text Placeholder 24">
            <a:extLst>
              <a:ext uri="{FF2B5EF4-FFF2-40B4-BE49-F238E27FC236}">
                <a16:creationId xmlns:a16="http://schemas.microsoft.com/office/drawing/2014/main" id="{70A76C6E-EDE2-7ADB-464E-7A4DE53D1E6B}"/>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6" name="Title 5">
            <a:extLst>
              <a:ext uri="{FF2B5EF4-FFF2-40B4-BE49-F238E27FC236}">
                <a16:creationId xmlns:a16="http://schemas.microsoft.com/office/drawing/2014/main" id="{42C8041B-1FAD-D976-51C6-5D4C7E931B34}"/>
              </a:ext>
            </a:extLst>
          </p:cNvPr>
          <p:cNvSpPr>
            <a:spLocks noGrp="1"/>
          </p:cNvSpPr>
          <p:nvPr>
            <p:ph type="title"/>
          </p:nvPr>
        </p:nvSpPr>
        <p:spPr>
          <a:xfrm>
            <a:off x="339726" y="3771900"/>
            <a:ext cx="11506199" cy="972000"/>
          </a:xfrm>
        </p:spPr>
        <p:txBody>
          <a:bodyPr/>
          <a:lstStyle>
            <a:lvl1pPr>
              <a:defRPr>
                <a:solidFill>
                  <a:schemeClr val="tx1"/>
                </a:solidFill>
              </a:defRPr>
            </a:lvl1pPr>
          </a:lstStyle>
          <a:p>
            <a:r>
              <a:rPr lang="en-US"/>
              <a:t>Click to edit Master title style</a:t>
            </a:r>
            <a:endParaRPr lang="en-GB"/>
          </a:p>
        </p:txBody>
      </p:sp>
      <p:sp>
        <p:nvSpPr>
          <p:cNvPr id="10" name="Text Placeholder 9">
            <a:extLst>
              <a:ext uri="{FF2B5EF4-FFF2-40B4-BE49-F238E27FC236}">
                <a16:creationId xmlns:a16="http://schemas.microsoft.com/office/drawing/2014/main" id="{649CF339-B46A-0FB1-4D72-2FCF8F4CFC41}"/>
              </a:ext>
            </a:extLst>
          </p:cNvPr>
          <p:cNvSpPr>
            <a:spLocks noGrp="1"/>
          </p:cNvSpPr>
          <p:nvPr>
            <p:ph type="body" sz="quarter" idx="32"/>
          </p:nvPr>
        </p:nvSpPr>
        <p:spPr>
          <a:xfrm>
            <a:off x="343895" y="4800600"/>
            <a:ext cx="11505205" cy="136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C447374A-733E-DB31-A2F7-9C1A075CD6F4}"/>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2" name="Footer Placeholder 1">
            <a:extLst>
              <a:ext uri="{FF2B5EF4-FFF2-40B4-BE49-F238E27FC236}">
                <a16:creationId xmlns:a16="http://schemas.microsoft.com/office/drawing/2014/main" id="{ACFA5AF8-33C0-6FE2-1923-0B9E4822014F}"/>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Tree>
    <p:extLst>
      <p:ext uri="{BB962C8B-B14F-4D97-AF65-F5344CB8AC3E}">
        <p14:creationId xmlns:p14="http://schemas.microsoft.com/office/powerpoint/2010/main" val="1857470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1D90-A999-D188-A423-B12F82BA1AC2}"/>
              </a:ext>
            </a:extLst>
          </p:cNvPr>
          <p:cNvSpPr>
            <a:spLocks noGrp="1"/>
          </p:cNvSpPr>
          <p:nvPr>
            <p:ph type="ctrTitle" hasCustomPrompt="1"/>
          </p:nvPr>
        </p:nvSpPr>
        <p:spPr>
          <a:xfrm>
            <a:off x="348033" y="5304871"/>
            <a:ext cx="5278067" cy="1360448"/>
          </a:xfrm>
        </p:spPr>
        <p:txBody>
          <a:bodyPr anchor="b"/>
          <a:lstStyle>
            <a:lvl1pPr algn="l">
              <a:lnSpc>
                <a:spcPct val="75000"/>
              </a:lnSpc>
              <a:defRPr sz="5250" cap="all" spc="-100" baseline="0">
                <a:solidFill>
                  <a:schemeClr val="tx1"/>
                </a:solidFill>
              </a:defRPr>
            </a:lvl1pPr>
          </a:lstStyle>
          <a:p>
            <a:r>
              <a:rPr lang="en-GB"/>
              <a:t>Click to edit title style</a:t>
            </a:r>
          </a:p>
        </p:txBody>
      </p:sp>
      <p:sp>
        <p:nvSpPr>
          <p:cNvPr id="5" name="Text Placeholder 8">
            <a:extLst>
              <a:ext uri="{FF2B5EF4-FFF2-40B4-BE49-F238E27FC236}">
                <a16:creationId xmlns:a16="http://schemas.microsoft.com/office/drawing/2014/main" id="{AC9BF52A-CAAF-62EA-793E-4EA85C1185CE}"/>
              </a:ext>
            </a:extLst>
          </p:cNvPr>
          <p:cNvSpPr>
            <a:spLocks noGrp="1"/>
          </p:cNvSpPr>
          <p:nvPr>
            <p:ph type="body" sz="quarter" idx="14" hasCustomPrompt="1"/>
          </p:nvPr>
        </p:nvSpPr>
        <p:spPr>
          <a:xfrm>
            <a:off x="5928686" y="5989770"/>
            <a:ext cx="5915281"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a:t>CLICK TO EDIT MASTER TEXT STYLES</a:t>
            </a:r>
          </a:p>
        </p:txBody>
      </p:sp>
      <p:sp>
        <p:nvSpPr>
          <p:cNvPr id="4" name="Text Placeholder 5">
            <a:extLst>
              <a:ext uri="{FF2B5EF4-FFF2-40B4-BE49-F238E27FC236}">
                <a16:creationId xmlns:a16="http://schemas.microsoft.com/office/drawing/2014/main" id="{94397874-CDEC-7422-4467-135426123301}"/>
              </a:ext>
            </a:extLst>
          </p:cNvPr>
          <p:cNvSpPr>
            <a:spLocks noGrp="1"/>
          </p:cNvSpPr>
          <p:nvPr>
            <p:ph type="body" sz="quarter" idx="13"/>
          </p:nvPr>
        </p:nvSpPr>
        <p:spPr>
          <a:xfrm>
            <a:off x="5924550" y="6353370"/>
            <a:ext cx="5915280" cy="324000"/>
          </a:xfrm>
        </p:spPr>
        <p:txBody>
          <a:bodyPr/>
          <a:lstStyle>
            <a:lvl1pPr marL="0" indent="0">
              <a:lnSpc>
                <a:spcPct val="90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8862A65D-63FF-685F-9C11-BC5B4ACB9A69}"/>
              </a:ext>
            </a:extLst>
          </p:cNvPr>
          <p:cNvSpPr>
            <a:spLocks noGrp="1"/>
          </p:cNvSpPr>
          <p:nvPr>
            <p:ph type="pic" sz="quarter" idx="25"/>
          </p:nvPr>
        </p:nvSpPr>
        <p:spPr>
          <a:xfrm>
            <a:off x="0" y="0"/>
            <a:ext cx="12192000" cy="5145437"/>
          </a:xfrm>
        </p:spPr>
        <p:txBody>
          <a:bodyPr tIns="2088000"/>
          <a:lstStyle>
            <a:lvl1pPr algn="ctr">
              <a:defRPr>
                <a:solidFill>
                  <a:schemeClr val="tx1"/>
                </a:solidFill>
              </a:defRPr>
            </a:lvl1pPr>
          </a:lstStyle>
          <a:p>
            <a:r>
              <a:rPr lang="en-US"/>
              <a:t>Click icon to add picture</a:t>
            </a:r>
            <a:endParaRPr lang="en-GB"/>
          </a:p>
        </p:txBody>
      </p:sp>
      <p:sp>
        <p:nvSpPr>
          <p:cNvPr id="6" name="Text Placeholder 24">
            <a:extLst>
              <a:ext uri="{FF2B5EF4-FFF2-40B4-BE49-F238E27FC236}">
                <a16:creationId xmlns:a16="http://schemas.microsoft.com/office/drawing/2014/main" id="{7369B37E-4659-11AD-13B0-0E2057CFC8E0}"/>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Tree>
    <p:extLst>
      <p:ext uri="{BB962C8B-B14F-4D97-AF65-F5344CB8AC3E}">
        <p14:creationId xmlns:p14="http://schemas.microsoft.com/office/powerpoint/2010/main" val="6285559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ull Image_Dark">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276A5-6664-5DEF-2698-29B2006E04E2}"/>
              </a:ext>
              <a:ext uri="{C183D7F6-B498-43B3-948B-1728B52AA6E4}">
                <adec:decorative xmlns:adec="http://schemas.microsoft.com/office/drawing/2017/decorative" val="0"/>
              </a:ext>
            </a:extLst>
          </p:cNvPr>
          <p:cNvSpPr>
            <a:spLocks noGrp="1"/>
          </p:cNvSpPr>
          <p:nvPr>
            <p:ph type="pic" sz="quarter" idx="25"/>
          </p:nvPr>
        </p:nvSpPr>
        <p:spPr>
          <a:xfrm>
            <a:off x="0" y="1030288"/>
            <a:ext cx="12192000" cy="5138737"/>
          </a:xfrm>
        </p:spPr>
        <p:txBody>
          <a:bodyPr bIns="2808000" anchor="b"/>
          <a:lstStyle>
            <a:lvl1pPr algn="ctr">
              <a:defRPr>
                <a:solidFill>
                  <a:schemeClr val="tx1"/>
                </a:solidFill>
              </a:defRPr>
            </a:lvl1pPr>
          </a:lstStyle>
          <a:p>
            <a:r>
              <a:rPr lang="en-US"/>
              <a:t>Click icon to add picture</a:t>
            </a:r>
            <a:endParaRPr lang="en-GB"/>
          </a:p>
        </p:txBody>
      </p:sp>
      <p:sp>
        <p:nvSpPr>
          <p:cNvPr id="3" name="Title 2">
            <a:extLst>
              <a:ext uri="{FF2B5EF4-FFF2-40B4-BE49-F238E27FC236}">
                <a16:creationId xmlns:a16="http://schemas.microsoft.com/office/drawing/2014/main" id="{F57D11AD-0601-B1AB-EB3B-DBDCBE197E76}"/>
              </a:ext>
            </a:extLst>
          </p:cNvPr>
          <p:cNvSpPr>
            <a:spLocks noGrp="1"/>
          </p:cNvSpPr>
          <p:nvPr>
            <p:ph type="title"/>
          </p:nvPr>
        </p:nvSpPr>
        <p:spPr/>
        <p:txBody>
          <a:bodyPr/>
          <a:lstStyle/>
          <a:p>
            <a:r>
              <a:rPr lang="en-US"/>
              <a:t>Click to edit Master title style</a:t>
            </a:r>
            <a:endParaRPr lang="en-GB"/>
          </a:p>
        </p:txBody>
      </p:sp>
      <p:sp>
        <p:nvSpPr>
          <p:cNvPr id="8" name="Slide Number Placeholder 7">
            <a:extLst>
              <a:ext uri="{FF2B5EF4-FFF2-40B4-BE49-F238E27FC236}">
                <a16:creationId xmlns:a16="http://schemas.microsoft.com/office/drawing/2014/main" id="{5A333ED0-3984-EB0A-B2E4-74FBFDC484E9}"/>
              </a:ext>
              <a:ext uri="{C183D7F6-B498-43B3-948B-1728B52AA6E4}">
                <adec:decorative xmlns:adec="http://schemas.microsoft.com/office/drawing/2017/decorative" val="1"/>
              </a:ext>
            </a:extLst>
          </p:cNvPr>
          <p:cNvSpPr>
            <a:spLocks noGrp="1"/>
          </p:cNvSpPr>
          <p:nvPr>
            <p:ph type="sldNum" sz="quarter" idx="16"/>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DFAF6F5B-BCEF-E444-1494-05AEBCD21E81}"/>
              </a:ext>
              <a:ext uri="{C183D7F6-B498-43B3-948B-1728B52AA6E4}">
                <adec:decorative xmlns:adec="http://schemas.microsoft.com/office/drawing/2017/decorative" val="1"/>
              </a:ext>
            </a:extLst>
          </p:cNvPr>
          <p:cNvSpPr>
            <a:spLocks noGrp="1"/>
          </p:cNvSpPr>
          <p:nvPr>
            <p:ph type="ftr" sz="quarter" idx="15"/>
          </p:nvPr>
        </p:nvSpPr>
        <p:spPr/>
        <p:txBody>
          <a:bodyPr/>
          <a:lstStyle/>
          <a:p>
            <a:r>
              <a:rPr lang="en-GB"/>
              <a:t>WSP | Footer goes here | Date</a:t>
            </a:r>
          </a:p>
        </p:txBody>
      </p:sp>
    </p:spTree>
    <p:extLst>
      <p:ext uri="{BB962C8B-B14F-4D97-AF65-F5344CB8AC3E}">
        <p14:creationId xmlns:p14="http://schemas.microsoft.com/office/powerpoint/2010/main" val="23170718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Image and Text_Dark">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5F49D-D6B1-2C44-FFE2-B59EF58C515F}"/>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2" name="Rectangle 31">
            <a:extLst>
              <a:ext uri="{FF2B5EF4-FFF2-40B4-BE49-F238E27FC236}">
                <a16:creationId xmlns:a16="http://schemas.microsoft.com/office/drawing/2014/main" id="{0AA5F104-EE99-E3EC-5FEC-3194530E5FD6}"/>
              </a:ext>
              <a:ext uri="{C183D7F6-B498-43B3-948B-1728B52AA6E4}">
                <adec:decorative xmlns:adec="http://schemas.microsoft.com/office/drawing/2017/decorative" val="1"/>
              </a:ext>
            </a:extLst>
          </p:cNvPr>
          <p:cNvSpPr/>
          <p:nvPr/>
        </p:nvSpPr>
        <p:spPr>
          <a:xfrm>
            <a:off x="0" y="342900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Title 4">
            <a:extLst>
              <a:ext uri="{FF2B5EF4-FFF2-40B4-BE49-F238E27FC236}">
                <a16:creationId xmlns:a16="http://schemas.microsoft.com/office/drawing/2014/main" id="{60E9BE50-EE89-A3B7-F2BD-874D54C6E869}"/>
              </a:ext>
            </a:extLst>
          </p:cNvPr>
          <p:cNvSpPr>
            <a:spLocks noGrp="1"/>
          </p:cNvSpPr>
          <p:nvPr>
            <p:ph type="title"/>
          </p:nvPr>
        </p:nvSpPr>
        <p:spPr/>
        <p:txBody>
          <a:bodyPr/>
          <a:lstStyle/>
          <a:p>
            <a:r>
              <a:rPr lang="en-US"/>
              <a:t>Click to edit Master title style</a:t>
            </a:r>
            <a:endParaRPr lang="en-GB"/>
          </a:p>
        </p:txBody>
      </p:sp>
      <p:sp>
        <p:nvSpPr>
          <p:cNvPr id="2" name="Picture Placeholder 6">
            <a:extLst>
              <a:ext uri="{FF2B5EF4-FFF2-40B4-BE49-F238E27FC236}">
                <a16:creationId xmlns:a16="http://schemas.microsoft.com/office/drawing/2014/main" id="{E3CC743F-68BA-BA49-8928-03F6AE35924D}"/>
              </a:ext>
            </a:extLst>
          </p:cNvPr>
          <p:cNvSpPr>
            <a:spLocks noGrp="1"/>
          </p:cNvSpPr>
          <p:nvPr>
            <p:ph type="pic" sz="quarter" idx="19"/>
          </p:nvPr>
        </p:nvSpPr>
        <p:spPr>
          <a:xfrm>
            <a:off x="341208" y="2743199"/>
            <a:ext cx="2626558" cy="1370013"/>
          </a:xfrm>
          <a:noFill/>
        </p:spPr>
        <p:txBody>
          <a:bodyPr anchor="b"/>
          <a:lstStyle>
            <a:lvl1pPr algn="ctr">
              <a:defRPr>
                <a:solidFill>
                  <a:schemeClr val="tx1"/>
                </a:solidFill>
              </a:defRPr>
            </a:lvl1pPr>
          </a:lstStyle>
          <a:p>
            <a:r>
              <a:rPr lang="en-US"/>
              <a:t>Click icon to add picture</a:t>
            </a:r>
            <a:endParaRPr lang="en-GB"/>
          </a:p>
        </p:txBody>
      </p:sp>
      <p:sp>
        <p:nvSpPr>
          <p:cNvPr id="19" name="Text Placeholder 15">
            <a:extLst>
              <a:ext uri="{FF2B5EF4-FFF2-40B4-BE49-F238E27FC236}">
                <a16:creationId xmlns:a16="http://schemas.microsoft.com/office/drawing/2014/main" id="{9968A390-5533-673F-1F94-7B3065F66A2F}"/>
              </a:ext>
            </a:extLst>
          </p:cNvPr>
          <p:cNvSpPr>
            <a:spLocks noGrp="1"/>
          </p:cNvSpPr>
          <p:nvPr>
            <p:ph type="body" sz="quarter" idx="30"/>
          </p:nvPr>
        </p:nvSpPr>
        <p:spPr>
          <a:xfrm>
            <a:off x="341208" y="4306741"/>
            <a:ext cx="2621067"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6">
            <a:extLst>
              <a:ext uri="{FF2B5EF4-FFF2-40B4-BE49-F238E27FC236}">
                <a16:creationId xmlns:a16="http://schemas.microsoft.com/office/drawing/2014/main" id="{9C7A74BE-EA09-76DB-772E-89297094C927}"/>
              </a:ext>
            </a:extLst>
          </p:cNvPr>
          <p:cNvSpPr>
            <a:spLocks noGrp="1"/>
          </p:cNvSpPr>
          <p:nvPr>
            <p:ph type="pic" sz="quarter" idx="23"/>
          </p:nvPr>
        </p:nvSpPr>
        <p:spPr>
          <a:xfrm>
            <a:off x="3301524" y="2743199"/>
            <a:ext cx="2622947" cy="1370013"/>
          </a:xfrm>
          <a:noFill/>
        </p:spPr>
        <p:txBody>
          <a:bodyPr anchor="b"/>
          <a:lstStyle>
            <a:lvl1pPr algn="ctr">
              <a:defRPr>
                <a:solidFill>
                  <a:schemeClr val="tx1"/>
                </a:solidFill>
              </a:defRPr>
            </a:lvl1pPr>
          </a:lstStyle>
          <a:p>
            <a:r>
              <a:rPr lang="en-US"/>
              <a:t>Click icon to add picture</a:t>
            </a:r>
            <a:endParaRPr lang="en-GB"/>
          </a:p>
        </p:txBody>
      </p:sp>
      <p:sp>
        <p:nvSpPr>
          <p:cNvPr id="21" name="Text Placeholder 15">
            <a:extLst>
              <a:ext uri="{FF2B5EF4-FFF2-40B4-BE49-F238E27FC236}">
                <a16:creationId xmlns:a16="http://schemas.microsoft.com/office/drawing/2014/main" id="{06DCD62A-858B-205C-659B-1A354C7D599D}"/>
              </a:ext>
            </a:extLst>
          </p:cNvPr>
          <p:cNvSpPr>
            <a:spLocks noGrp="1"/>
          </p:cNvSpPr>
          <p:nvPr>
            <p:ph type="body" sz="quarter" idx="32"/>
          </p:nvPr>
        </p:nvSpPr>
        <p:spPr>
          <a:xfrm>
            <a:off x="3303589" y="4306741"/>
            <a:ext cx="2617464"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6">
            <a:extLst>
              <a:ext uri="{FF2B5EF4-FFF2-40B4-BE49-F238E27FC236}">
                <a16:creationId xmlns:a16="http://schemas.microsoft.com/office/drawing/2014/main" id="{25B6B0D8-D225-B9AB-22CD-8D1BAC91DEFF}"/>
              </a:ext>
            </a:extLst>
          </p:cNvPr>
          <p:cNvSpPr>
            <a:spLocks noGrp="1"/>
          </p:cNvSpPr>
          <p:nvPr>
            <p:ph type="pic" sz="quarter" idx="25"/>
          </p:nvPr>
        </p:nvSpPr>
        <p:spPr>
          <a:xfrm>
            <a:off x="6267530"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25" name="Text Placeholder 15">
            <a:extLst>
              <a:ext uri="{FF2B5EF4-FFF2-40B4-BE49-F238E27FC236}">
                <a16:creationId xmlns:a16="http://schemas.microsoft.com/office/drawing/2014/main" id="{22CBA33F-9782-D852-2922-FE9243367167}"/>
              </a:ext>
            </a:extLst>
          </p:cNvPr>
          <p:cNvSpPr>
            <a:spLocks noGrp="1"/>
          </p:cNvSpPr>
          <p:nvPr>
            <p:ph type="body" sz="quarter" idx="33"/>
          </p:nvPr>
        </p:nvSpPr>
        <p:spPr>
          <a:xfrm>
            <a:off x="6267530" y="4306741"/>
            <a:ext cx="2619295"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6">
            <a:extLst>
              <a:ext uri="{FF2B5EF4-FFF2-40B4-BE49-F238E27FC236}">
                <a16:creationId xmlns:a16="http://schemas.microsoft.com/office/drawing/2014/main" id="{D63D0A73-341D-82DB-9D75-BFE2CC594162}"/>
              </a:ext>
            </a:extLst>
          </p:cNvPr>
          <p:cNvSpPr>
            <a:spLocks noGrp="1"/>
          </p:cNvSpPr>
          <p:nvPr>
            <p:ph type="pic" sz="quarter" idx="29"/>
          </p:nvPr>
        </p:nvSpPr>
        <p:spPr>
          <a:xfrm>
            <a:off x="9228798" y="2743199"/>
            <a:ext cx="2624782" cy="1370013"/>
          </a:xfrm>
          <a:noFill/>
        </p:spPr>
        <p:txBody>
          <a:bodyPr anchor="b"/>
          <a:lstStyle>
            <a:lvl1pPr algn="ctr">
              <a:defRPr>
                <a:solidFill>
                  <a:schemeClr val="tx1"/>
                </a:solidFill>
              </a:defRPr>
            </a:lvl1pPr>
          </a:lstStyle>
          <a:p>
            <a:r>
              <a:rPr lang="en-US"/>
              <a:t>Click icon to add picture</a:t>
            </a:r>
            <a:endParaRPr lang="en-GB"/>
          </a:p>
        </p:txBody>
      </p:sp>
      <p:sp>
        <p:nvSpPr>
          <p:cNvPr id="46" name="Text Placeholder 15">
            <a:extLst>
              <a:ext uri="{FF2B5EF4-FFF2-40B4-BE49-F238E27FC236}">
                <a16:creationId xmlns:a16="http://schemas.microsoft.com/office/drawing/2014/main" id="{FC71831C-1615-BDEB-8929-BF98EAB101A8}"/>
              </a:ext>
            </a:extLst>
          </p:cNvPr>
          <p:cNvSpPr>
            <a:spLocks noGrp="1"/>
          </p:cNvSpPr>
          <p:nvPr>
            <p:ph type="body" sz="quarter" idx="42"/>
          </p:nvPr>
        </p:nvSpPr>
        <p:spPr>
          <a:xfrm>
            <a:off x="9232900" y="4306741"/>
            <a:ext cx="2619295"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FF2B5EF4-FFF2-40B4-BE49-F238E27FC236}">
                <a16:creationId xmlns:a16="http://schemas.microsoft.com/office/drawing/2014/main" id="{589C9E96-E014-25E4-5F68-75B6CBBCEF3F}"/>
              </a:ext>
              <a:ext uri="{C183D7F6-B498-43B3-948B-1728B52AA6E4}">
                <adec:decorative xmlns:adec="http://schemas.microsoft.com/office/drawing/2017/decorative" val="1"/>
              </a:ext>
            </a:extLst>
          </p:cNvPr>
          <p:cNvSpPr>
            <a:spLocks noGrp="1"/>
          </p:cNvSpPr>
          <p:nvPr>
            <p:ph type="sldNum" sz="quarter" idx="37"/>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B342DA4E-5B1E-88F5-8C50-F548F136F1D8}"/>
              </a:ext>
              <a:ext uri="{C183D7F6-B498-43B3-948B-1728B52AA6E4}">
                <adec:decorative xmlns:adec="http://schemas.microsoft.com/office/drawing/2017/decorative" val="1"/>
              </a:ext>
            </a:extLst>
          </p:cNvPr>
          <p:cNvSpPr>
            <a:spLocks noGrp="1"/>
          </p:cNvSpPr>
          <p:nvPr>
            <p:ph type="ftr" sz="quarter" idx="36"/>
          </p:nvPr>
        </p:nvSpPr>
        <p:spPr/>
        <p:txBody>
          <a:bodyPr/>
          <a:lstStyle>
            <a:lvl1pPr>
              <a:defRPr>
                <a:solidFill>
                  <a:schemeClr val="bg1"/>
                </a:solidFill>
              </a:defRPr>
            </a:lvl1pPr>
          </a:lstStyle>
          <a:p>
            <a:r>
              <a:rPr lang="en-GB"/>
              <a:t>WSP | Footer goes here | Date</a:t>
            </a:r>
          </a:p>
        </p:txBody>
      </p:sp>
    </p:spTree>
    <p:extLst>
      <p:ext uri="{BB962C8B-B14F-4D97-AF65-F5344CB8AC3E}">
        <p14:creationId xmlns:p14="http://schemas.microsoft.com/office/powerpoint/2010/main" val="5194110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ix Image and Text_Dar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A036F4-81C1-DCB9-059C-490B1CF7750D}"/>
              </a:ext>
              <a:ext uri="{C183D7F6-B498-43B3-948B-1728B52AA6E4}">
                <adec:decorative xmlns:adec="http://schemas.microsoft.com/office/drawing/2017/decorative" val="1"/>
              </a:ext>
            </a:extLst>
          </p:cNvPr>
          <p:cNvSpPr/>
          <p:nvPr userDrawn="1"/>
        </p:nvSpPr>
        <p:spPr>
          <a:xfrm>
            <a:off x="0" y="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2" name="Rectangle 31">
            <a:extLst>
              <a:ext uri="{FF2B5EF4-FFF2-40B4-BE49-F238E27FC236}">
                <a16:creationId xmlns:a16="http://schemas.microsoft.com/office/drawing/2014/main" id="{0AA5F104-EE99-E3EC-5FEC-3194530E5FD6}"/>
              </a:ext>
              <a:ext uri="{C183D7F6-B498-43B3-948B-1728B52AA6E4}">
                <adec:decorative xmlns:adec="http://schemas.microsoft.com/office/drawing/2017/decorative" val="1"/>
              </a:ext>
            </a:extLst>
          </p:cNvPr>
          <p:cNvSpPr/>
          <p:nvPr/>
        </p:nvSpPr>
        <p:spPr>
          <a:xfrm>
            <a:off x="0" y="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Title 4">
            <a:extLst>
              <a:ext uri="{FF2B5EF4-FFF2-40B4-BE49-F238E27FC236}">
                <a16:creationId xmlns:a16="http://schemas.microsoft.com/office/drawing/2014/main" id="{60E9BE50-EE89-A3B7-F2BD-874D54C6E86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2" name="Picture Placeholder 6">
            <a:extLst>
              <a:ext uri="{FF2B5EF4-FFF2-40B4-BE49-F238E27FC236}">
                <a16:creationId xmlns:a16="http://schemas.microsoft.com/office/drawing/2014/main" id="{F17DA518-D8D9-3A2D-61CD-CEFC8FD3A4A1}"/>
              </a:ext>
            </a:extLst>
          </p:cNvPr>
          <p:cNvSpPr>
            <a:spLocks noGrp="1"/>
          </p:cNvSpPr>
          <p:nvPr>
            <p:ph type="pic" sz="quarter" idx="19"/>
          </p:nvPr>
        </p:nvSpPr>
        <p:spPr>
          <a:xfrm>
            <a:off x="341208"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16" name="Picture Placeholder 6">
            <a:extLst>
              <a:ext uri="{FF2B5EF4-FFF2-40B4-BE49-F238E27FC236}">
                <a16:creationId xmlns:a16="http://schemas.microsoft.com/office/drawing/2014/main" id="{318A72B3-A2C9-855F-0079-4A0FB89E2781}"/>
              </a:ext>
            </a:extLst>
          </p:cNvPr>
          <p:cNvSpPr>
            <a:spLocks noGrp="1"/>
          </p:cNvSpPr>
          <p:nvPr>
            <p:ph type="pic" sz="quarter" idx="21"/>
          </p:nvPr>
        </p:nvSpPr>
        <p:spPr>
          <a:xfrm>
            <a:off x="2315103"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17" name="Picture Placeholder 6">
            <a:extLst>
              <a:ext uri="{FF2B5EF4-FFF2-40B4-BE49-F238E27FC236}">
                <a16:creationId xmlns:a16="http://schemas.microsoft.com/office/drawing/2014/main" id="{A287A59F-49B2-5957-B2BA-F61AE8E5EBC2}"/>
              </a:ext>
            </a:extLst>
          </p:cNvPr>
          <p:cNvSpPr>
            <a:spLocks noGrp="1"/>
          </p:cNvSpPr>
          <p:nvPr>
            <p:ph type="pic" sz="quarter" idx="23"/>
          </p:nvPr>
        </p:nvSpPr>
        <p:spPr>
          <a:xfrm>
            <a:off x="4288997"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19" name="Picture Placeholder 6">
            <a:extLst>
              <a:ext uri="{FF2B5EF4-FFF2-40B4-BE49-F238E27FC236}">
                <a16:creationId xmlns:a16="http://schemas.microsoft.com/office/drawing/2014/main" id="{820D4450-CA00-26AC-F96A-96A51E63CE34}"/>
              </a:ext>
            </a:extLst>
          </p:cNvPr>
          <p:cNvSpPr>
            <a:spLocks noGrp="1"/>
          </p:cNvSpPr>
          <p:nvPr>
            <p:ph type="pic" sz="quarter" idx="25"/>
          </p:nvPr>
        </p:nvSpPr>
        <p:spPr>
          <a:xfrm>
            <a:off x="6267530"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20" name="Picture Placeholder 6">
            <a:extLst>
              <a:ext uri="{FF2B5EF4-FFF2-40B4-BE49-F238E27FC236}">
                <a16:creationId xmlns:a16="http://schemas.microsoft.com/office/drawing/2014/main" id="{84BD9CCF-6609-C397-D47F-EE15ECBE774E}"/>
              </a:ext>
            </a:extLst>
          </p:cNvPr>
          <p:cNvSpPr>
            <a:spLocks noGrp="1"/>
          </p:cNvSpPr>
          <p:nvPr>
            <p:ph type="pic" sz="quarter" idx="27"/>
          </p:nvPr>
        </p:nvSpPr>
        <p:spPr>
          <a:xfrm>
            <a:off x="8241424"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21" name="Picture Placeholder 6">
            <a:extLst>
              <a:ext uri="{FF2B5EF4-FFF2-40B4-BE49-F238E27FC236}">
                <a16:creationId xmlns:a16="http://schemas.microsoft.com/office/drawing/2014/main" id="{E7B8CCD2-1F75-9A03-7BAE-294A90EA3362}"/>
              </a:ext>
            </a:extLst>
          </p:cNvPr>
          <p:cNvSpPr>
            <a:spLocks noGrp="1"/>
          </p:cNvSpPr>
          <p:nvPr>
            <p:ph type="pic" sz="quarter" idx="29"/>
          </p:nvPr>
        </p:nvSpPr>
        <p:spPr>
          <a:xfrm>
            <a:off x="10218106" y="2743199"/>
            <a:ext cx="1635474" cy="1370013"/>
          </a:xfrm>
          <a:noFill/>
        </p:spPr>
        <p:txBody>
          <a:bodyPr anchor="b"/>
          <a:lstStyle>
            <a:lvl1pPr algn="ctr">
              <a:defRPr>
                <a:solidFill>
                  <a:schemeClr val="tx1"/>
                </a:solidFill>
              </a:defRPr>
            </a:lvl1pPr>
          </a:lstStyle>
          <a:p>
            <a:r>
              <a:rPr lang="en-US"/>
              <a:t>Click icon to add picture</a:t>
            </a:r>
            <a:endParaRPr lang="en-GB"/>
          </a:p>
        </p:txBody>
      </p:sp>
      <p:sp>
        <p:nvSpPr>
          <p:cNvPr id="30" name="Text Placeholder 15">
            <a:extLst>
              <a:ext uri="{FF2B5EF4-FFF2-40B4-BE49-F238E27FC236}">
                <a16:creationId xmlns:a16="http://schemas.microsoft.com/office/drawing/2014/main" id="{264264D8-1BB0-4326-EA82-E920C3C15C26}"/>
              </a:ext>
            </a:extLst>
          </p:cNvPr>
          <p:cNvSpPr>
            <a:spLocks noGrp="1"/>
          </p:cNvSpPr>
          <p:nvPr>
            <p:ph type="body" sz="quarter" idx="30"/>
          </p:nvPr>
        </p:nvSpPr>
        <p:spPr>
          <a:xfrm>
            <a:off x="341208"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15">
            <a:extLst>
              <a:ext uri="{FF2B5EF4-FFF2-40B4-BE49-F238E27FC236}">
                <a16:creationId xmlns:a16="http://schemas.microsoft.com/office/drawing/2014/main" id="{7C646EA0-0E9E-905B-3261-D517DC23DC85}"/>
              </a:ext>
            </a:extLst>
          </p:cNvPr>
          <p:cNvSpPr>
            <a:spLocks noGrp="1"/>
          </p:cNvSpPr>
          <p:nvPr>
            <p:ph type="body" sz="quarter" idx="31"/>
          </p:nvPr>
        </p:nvSpPr>
        <p:spPr>
          <a:xfrm>
            <a:off x="2315103"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15">
            <a:extLst>
              <a:ext uri="{FF2B5EF4-FFF2-40B4-BE49-F238E27FC236}">
                <a16:creationId xmlns:a16="http://schemas.microsoft.com/office/drawing/2014/main" id="{294F290F-24D7-5927-C1DA-F8D6EDD48576}"/>
              </a:ext>
            </a:extLst>
          </p:cNvPr>
          <p:cNvSpPr>
            <a:spLocks noGrp="1"/>
          </p:cNvSpPr>
          <p:nvPr>
            <p:ph type="body" sz="quarter" idx="32"/>
          </p:nvPr>
        </p:nvSpPr>
        <p:spPr>
          <a:xfrm>
            <a:off x="4288997"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15">
            <a:extLst>
              <a:ext uri="{FF2B5EF4-FFF2-40B4-BE49-F238E27FC236}">
                <a16:creationId xmlns:a16="http://schemas.microsoft.com/office/drawing/2014/main" id="{39070EE3-8198-2F66-693D-1E4585C7A530}"/>
              </a:ext>
            </a:extLst>
          </p:cNvPr>
          <p:cNvSpPr>
            <a:spLocks noGrp="1"/>
          </p:cNvSpPr>
          <p:nvPr>
            <p:ph type="body" sz="quarter" idx="33"/>
          </p:nvPr>
        </p:nvSpPr>
        <p:spPr>
          <a:xfrm>
            <a:off x="6267530"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15">
            <a:extLst>
              <a:ext uri="{FF2B5EF4-FFF2-40B4-BE49-F238E27FC236}">
                <a16:creationId xmlns:a16="http://schemas.microsoft.com/office/drawing/2014/main" id="{61BE88D1-8E21-C871-BF40-A8296F9525D5}"/>
              </a:ext>
            </a:extLst>
          </p:cNvPr>
          <p:cNvSpPr>
            <a:spLocks noGrp="1"/>
          </p:cNvSpPr>
          <p:nvPr>
            <p:ph type="body" sz="quarter" idx="34"/>
          </p:nvPr>
        </p:nvSpPr>
        <p:spPr>
          <a:xfrm>
            <a:off x="8241424"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15">
            <a:extLst>
              <a:ext uri="{FF2B5EF4-FFF2-40B4-BE49-F238E27FC236}">
                <a16:creationId xmlns:a16="http://schemas.microsoft.com/office/drawing/2014/main" id="{0BBB7FE5-B8EC-98C6-9BB0-F7AAB8F06E0C}"/>
              </a:ext>
            </a:extLst>
          </p:cNvPr>
          <p:cNvSpPr>
            <a:spLocks noGrp="1"/>
          </p:cNvSpPr>
          <p:nvPr>
            <p:ph type="body" sz="quarter" idx="35"/>
          </p:nvPr>
        </p:nvSpPr>
        <p:spPr>
          <a:xfrm>
            <a:off x="10218106"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7" name="Graphic 36">
            <a:extLst>
              <a:ext uri="{FF2B5EF4-FFF2-40B4-BE49-F238E27FC236}">
                <a16:creationId xmlns:a16="http://schemas.microsoft.com/office/drawing/2014/main" id="{F963EC51-E241-1517-4C20-8FC43877F8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
        <p:nvSpPr>
          <p:cNvPr id="38" name="Footer Placeholder 37">
            <a:extLst>
              <a:ext uri="{FF2B5EF4-FFF2-40B4-BE49-F238E27FC236}">
                <a16:creationId xmlns:a16="http://schemas.microsoft.com/office/drawing/2014/main" id="{8A10C53C-F074-C81F-696D-64E33F2E1877}"/>
              </a:ext>
              <a:ext uri="{C183D7F6-B498-43B3-948B-1728B52AA6E4}">
                <adec:decorative xmlns:adec="http://schemas.microsoft.com/office/drawing/2017/decorative" val="1"/>
              </a:ext>
            </a:extLst>
          </p:cNvPr>
          <p:cNvSpPr>
            <a:spLocks noGrp="1"/>
          </p:cNvSpPr>
          <p:nvPr>
            <p:ph type="ftr" sz="quarter" idx="36"/>
          </p:nvPr>
        </p:nvSpPr>
        <p:spPr/>
        <p:txBody>
          <a:bodyPr/>
          <a:lstStyle/>
          <a:p>
            <a:r>
              <a:rPr lang="en-GB"/>
              <a:t>WSP | Footer goes here | Date</a:t>
            </a:r>
          </a:p>
        </p:txBody>
      </p:sp>
      <p:sp>
        <p:nvSpPr>
          <p:cNvPr id="41" name="Slide Number Placeholder 40">
            <a:extLst>
              <a:ext uri="{FF2B5EF4-FFF2-40B4-BE49-F238E27FC236}">
                <a16:creationId xmlns:a16="http://schemas.microsoft.com/office/drawing/2014/main" id="{FA9D1699-B8AA-370A-1D92-FD784EC649A7}"/>
              </a:ext>
              <a:ext uri="{C183D7F6-B498-43B3-948B-1728B52AA6E4}">
                <adec:decorative xmlns:adec="http://schemas.microsoft.com/office/drawing/2017/decorative" val="1"/>
              </a:ext>
            </a:extLst>
          </p:cNvPr>
          <p:cNvSpPr>
            <a:spLocks noGrp="1"/>
          </p:cNvSpPr>
          <p:nvPr>
            <p:ph type="sldNum" sz="quarter" idx="37"/>
          </p:nvPr>
        </p:nvSpPr>
        <p:spPr/>
        <p:txBody>
          <a:bodyPr/>
          <a:lstStyle/>
          <a:p>
            <a:fld id="{91D568E7-61F5-D04E-995D-81EF41C01A2A}" type="slidenum">
              <a:rPr lang="en-GB" smtClean="0"/>
              <a:pPr/>
              <a:t>‹#›</a:t>
            </a:fld>
            <a:endParaRPr lang="en-GB"/>
          </a:p>
        </p:txBody>
      </p:sp>
      <p:pic>
        <p:nvPicPr>
          <p:cNvPr id="3" name="Graphic 2">
            <a:extLst>
              <a:ext uri="{FF2B5EF4-FFF2-40B4-BE49-F238E27FC236}">
                <a16:creationId xmlns:a16="http://schemas.microsoft.com/office/drawing/2014/main" id="{6917EA5F-CE77-CEF0-59DE-023DB74C5F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17729212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AFAFAF"/>
          </p15:clr>
        </p15:guide>
        <p15:guide id="49" pos="7680" userDrawn="1">
          <p15:clr>
            <a:srgbClr val="AFAFAF"/>
          </p15:clr>
        </p15:guide>
        <p15:guide id="50" pos="217" userDrawn="1">
          <p15:clr>
            <a:srgbClr val="AFAFAF"/>
          </p15:clr>
        </p15:guide>
        <p15:guide id="51" pos="621" userDrawn="1">
          <p15:clr>
            <a:srgbClr val="AFAFAF"/>
          </p15:clr>
        </p15:guide>
        <p15:guide id="52" pos="839" userDrawn="1">
          <p15:clr>
            <a:srgbClr val="AFAFAF"/>
          </p15:clr>
        </p15:guide>
        <p15:guide id="53" pos="1243" userDrawn="1">
          <p15:clr>
            <a:srgbClr val="AFAFAF"/>
          </p15:clr>
        </p15:guide>
        <p15:guide id="54" pos="1461" userDrawn="1">
          <p15:clr>
            <a:srgbClr val="AFAFAF"/>
          </p15:clr>
        </p15:guide>
        <p15:guide id="55" pos="1865" userDrawn="1">
          <p15:clr>
            <a:srgbClr val="AFAFAF"/>
          </p15:clr>
        </p15:guide>
        <p15:guide id="56" pos="2083" userDrawn="1">
          <p15:clr>
            <a:srgbClr val="AFAFAF"/>
          </p15:clr>
        </p15:guide>
        <p15:guide id="57" pos="2487" userDrawn="1">
          <p15:clr>
            <a:srgbClr val="AFAFAF"/>
          </p15:clr>
        </p15:guide>
        <p15:guide id="58" pos="2705" userDrawn="1">
          <p15:clr>
            <a:srgbClr val="AFAFAF"/>
          </p15:clr>
        </p15:guide>
        <p15:guide id="59" pos="3109" userDrawn="1">
          <p15:clr>
            <a:srgbClr val="AFAFAF"/>
          </p15:clr>
        </p15:guide>
        <p15:guide id="60" pos="3326" userDrawn="1">
          <p15:clr>
            <a:srgbClr val="AFAFAF"/>
          </p15:clr>
        </p15:guide>
        <p15:guide id="61" pos="3731" userDrawn="1">
          <p15:clr>
            <a:srgbClr val="AFAFAF"/>
          </p15:clr>
        </p15:guide>
        <p15:guide id="62" pos="3948" userDrawn="1">
          <p15:clr>
            <a:srgbClr val="AFAFAF"/>
          </p15:clr>
        </p15:guide>
        <p15:guide id="63" pos="4353" userDrawn="1">
          <p15:clr>
            <a:srgbClr val="AFAFAF"/>
          </p15:clr>
        </p15:guide>
        <p15:guide id="64" pos="4570" userDrawn="1">
          <p15:clr>
            <a:srgbClr val="AFAFAF"/>
          </p15:clr>
        </p15:guide>
        <p15:guide id="65" pos="4974" userDrawn="1">
          <p15:clr>
            <a:srgbClr val="AFAFAF"/>
          </p15:clr>
        </p15:guide>
        <p15:guide id="66" pos="5192" userDrawn="1">
          <p15:clr>
            <a:srgbClr val="AFAFAF"/>
          </p15:clr>
        </p15:guide>
        <p15:guide id="67" pos="5596" userDrawn="1">
          <p15:clr>
            <a:srgbClr val="AFAFAF"/>
          </p15:clr>
        </p15:guide>
        <p15:guide id="68" pos="5814" userDrawn="1">
          <p15:clr>
            <a:srgbClr val="AFAFAF"/>
          </p15:clr>
        </p15:guide>
        <p15:guide id="69" pos="6218" userDrawn="1">
          <p15:clr>
            <a:srgbClr val="AFAFAF"/>
          </p15:clr>
        </p15:guide>
        <p15:guide id="70" pos="6436" userDrawn="1">
          <p15:clr>
            <a:srgbClr val="AFAFAF"/>
          </p15:clr>
        </p15:guide>
        <p15:guide id="71" pos="6840" userDrawn="1">
          <p15:clr>
            <a:srgbClr val="AFAFAF"/>
          </p15:clr>
        </p15:guide>
        <p15:guide id="72" pos="7058" userDrawn="1">
          <p15:clr>
            <a:srgbClr val="AFAFAF"/>
          </p15:clr>
        </p15:guide>
        <p15:guide id="73" pos="7462" userDrawn="1">
          <p15:clr>
            <a:srgbClr val="AFAFAF"/>
          </p15:clr>
        </p15:guide>
        <p15:guide id="74" orient="horz" userDrawn="1">
          <p15:clr>
            <a:srgbClr val="AFAFAF"/>
          </p15:clr>
        </p15:guide>
        <p15:guide id="75" orient="horz" pos="4320" userDrawn="1">
          <p15:clr>
            <a:srgbClr val="AFAFAF"/>
          </p15:clr>
        </p15:guide>
        <p15:guide id="76" orient="horz" pos="217" userDrawn="1">
          <p15:clr>
            <a:srgbClr val="AFAFAF"/>
          </p15:clr>
        </p15:guide>
        <p15:guide id="77" orient="horz" pos="433" userDrawn="1">
          <p15:clr>
            <a:srgbClr val="AFAFAF"/>
          </p15:clr>
        </p15:guide>
        <p15:guide id="78" orient="horz" pos="649" userDrawn="1">
          <p15:clr>
            <a:srgbClr val="AFAFAF"/>
          </p15:clr>
        </p15:guide>
        <p15:guide id="79" orient="horz" pos="865" userDrawn="1">
          <p15:clr>
            <a:srgbClr val="AFAFAF"/>
          </p15:clr>
        </p15:guide>
        <p15:guide id="80" orient="horz" pos="1080" userDrawn="1">
          <p15:clr>
            <a:srgbClr val="AFAFAF"/>
          </p15:clr>
        </p15:guide>
        <p15:guide id="81" orient="horz" pos="1296" userDrawn="1">
          <p15:clr>
            <a:srgbClr val="AFAFAF"/>
          </p15:clr>
        </p15:guide>
        <p15:guide id="82" orient="horz" pos="1512" userDrawn="1">
          <p15:clr>
            <a:srgbClr val="AFAFAF"/>
          </p15:clr>
        </p15:guide>
        <p15:guide id="83" orient="horz" pos="1728" userDrawn="1">
          <p15:clr>
            <a:srgbClr val="AFAFAF"/>
          </p15:clr>
        </p15:guide>
        <p15:guide id="84" orient="horz" pos="1944" userDrawn="1">
          <p15:clr>
            <a:srgbClr val="AFAFAF"/>
          </p15:clr>
        </p15:guide>
        <p15:guide id="85" orient="horz" pos="2160" userDrawn="1">
          <p15:clr>
            <a:srgbClr val="AFAFAF"/>
          </p15:clr>
        </p15:guide>
        <p15:guide id="86" orient="horz" pos="2375" userDrawn="1">
          <p15:clr>
            <a:srgbClr val="AFAFAF"/>
          </p15:clr>
        </p15:guide>
        <p15:guide id="87" orient="horz" pos="2591" userDrawn="1">
          <p15:clr>
            <a:srgbClr val="AFAFAF"/>
          </p15:clr>
        </p15:guide>
        <p15:guide id="88" orient="horz" pos="2807" userDrawn="1">
          <p15:clr>
            <a:srgbClr val="AFAFAF"/>
          </p15:clr>
        </p15:guide>
        <p15:guide id="89" orient="horz" pos="3023" userDrawn="1">
          <p15:clr>
            <a:srgbClr val="AFAFAF"/>
          </p15:clr>
        </p15:guide>
        <p15:guide id="90" orient="horz" pos="3239" userDrawn="1">
          <p15:clr>
            <a:srgbClr val="AFAFAF"/>
          </p15:clr>
        </p15:guide>
        <p15:guide id="91" orient="horz" pos="3454" userDrawn="1">
          <p15:clr>
            <a:srgbClr val="AFAFAF"/>
          </p15:clr>
        </p15:guide>
        <p15:guide id="92" orient="horz" pos="3670" userDrawn="1">
          <p15:clr>
            <a:srgbClr val="AFAFAF"/>
          </p15:clr>
        </p15:guide>
        <p15:guide id="93" orient="horz" pos="3886" userDrawn="1">
          <p15:clr>
            <a:srgbClr val="AFAFAF"/>
          </p15:clr>
        </p15:guide>
        <p15:guide id="94" orient="horz" pos="4102" userDrawn="1">
          <p15:clr>
            <a:srgbClr val="AFAFA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am (x4)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67C-9AEC-42D7-1530-33139BDF162B}"/>
              </a:ext>
            </a:extLst>
          </p:cNvPr>
          <p:cNvSpPr>
            <a:spLocks noGrp="1"/>
          </p:cNvSpPr>
          <p:nvPr>
            <p:ph type="title"/>
          </p:nvPr>
        </p:nvSpPr>
        <p:spPr/>
        <p:txBody>
          <a:bodyPr/>
          <a:lstStyle/>
          <a:p>
            <a:r>
              <a:rPr lang="en-US"/>
              <a:t>Click to edit Master title style</a:t>
            </a:r>
            <a:endParaRPr lang="en-GB"/>
          </a:p>
        </p:txBody>
      </p:sp>
      <p:sp>
        <p:nvSpPr>
          <p:cNvPr id="16" name="Picture Placeholder 9">
            <a:extLst>
              <a:ext uri="{FF2B5EF4-FFF2-40B4-BE49-F238E27FC236}">
                <a16:creationId xmlns:a16="http://schemas.microsoft.com/office/drawing/2014/main" id="{748AD747-8E28-DD10-D5BF-8518E237EC10}"/>
              </a:ext>
            </a:extLst>
          </p:cNvPr>
          <p:cNvSpPr>
            <a:spLocks noGrp="1"/>
          </p:cNvSpPr>
          <p:nvPr>
            <p:ph type="pic" sz="quarter" idx="17" hasCustomPrompt="1"/>
          </p:nvPr>
        </p:nvSpPr>
        <p:spPr>
          <a:xfrm>
            <a:off x="344488"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3" name="Text Placeholder 11">
            <a:extLst>
              <a:ext uri="{FF2B5EF4-FFF2-40B4-BE49-F238E27FC236}">
                <a16:creationId xmlns:a16="http://schemas.microsoft.com/office/drawing/2014/main" id="{D2A98D6C-3F04-53AF-C4A8-4501035CF0D3}"/>
              </a:ext>
            </a:extLst>
          </p:cNvPr>
          <p:cNvSpPr>
            <a:spLocks noGrp="1"/>
          </p:cNvSpPr>
          <p:nvPr>
            <p:ph type="body" sz="quarter" idx="14" hasCustomPrompt="1"/>
          </p:nvPr>
        </p:nvSpPr>
        <p:spPr>
          <a:xfrm>
            <a:off x="342294"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5" name="Text Placeholder 11">
            <a:extLst>
              <a:ext uri="{FF2B5EF4-FFF2-40B4-BE49-F238E27FC236}">
                <a16:creationId xmlns:a16="http://schemas.microsoft.com/office/drawing/2014/main" id="{75A1E741-5224-B294-4BE1-153EF59D5CB4}"/>
              </a:ext>
            </a:extLst>
          </p:cNvPr>
          <p:cNvSpPr>
            <a:spLocks noGrp="1"/>
          </p:cNvSpPr>
          <p:nvPr>
            <p:ph type="body" sz="quarter" idx="16" hasCustomPrompt="1"/>
          </p:nvPr>
        </p:nvSpPr>
        <p:spPr>
          <a:xfrm>
            <a:off x="342293"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0" name="Picture Placeholder 9">
            <a:extLst>
              <a:ext uri="{FF2B5EF4-FFF2-40B4-BE49-F238E27FC236}">
                <a16:creationId xmlns:a16="http://schemas.microsoft.com/office/drawing/2014/main" id="{84F83CFA-5F8E-8873-148A-EA3E1F950D54}"/>
              </a:ext>
            </a:extLst>
          </p:cNvPr>
          <p:cNvSpPr>
            <a:spLocks noGrp="1"/>
          </p:cNvSpPr>
          <p:nvPr>
            <p:ph type="pic" sz="quarter" idx="12" hasCustomPrompt="1"/>
          </p:nvPr>
        </p:nvSpPr>
        <p:spPr>
          <a:xfrm>
            <a:off x="3304569"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2" name="Text Placeholder 11">
            <a:extLst>
              <a:ext uri="{FF2B5EF4-FFF2-40B4-BE49-F238E27FC236}">
                <a16:creationId xmlns:a16="http://schemas.microsoft.com/office/drawing/2014/main" id="{0701FEF4-5426-7BE9-BE5E-346A54B12B28}"/>
              </a:ext>
            </a:extLst>
          </p:cNvPr>
          <p:cNvSpPr>
            <a:spLocks noGrp="1"/>
          </p:cNvSpPr>
          <p:nvPr>
            <p:ph type="body" sz="quarter" idx="13" hasCustomPrompt="1"/>
          </p:nvPr>
        </p:nvSpPr>
        <p:spPr>
          <a:xfrm>
            <a:off x="3303587"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4" name="Text Placeholder 11">
            <a:extLst>
              <a:ext uri="{FF2B5EF4-FFF2-40B4-BE49-F238E27FC236}">
                <a16:creationId xmlns:a16="http://schemas.microsoft.com/office/drawing/2014/main" id="{4500CAB3-A743-1AF6-CF31-8584B45276DF}"/>
              </a:ext>
            </a:extLst>
          </p:cNvPr>
          <p:cNvSpPr>
            <a:spLocks noGrp="1"/>
          </p:cNvSpPr>
          <p:nvPr>
            <p:ph type="body" sz="quarter" idx="15" hasCustomPrompt="1"/>
          </p:nvPr>
        </p:nvSpPr>
        <p:spPr>
          <a:xfrm>
            <a:off x="3303587"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17" name="Picture Placeholder 9">
            <a:extLst>
              <a:ext uri="{FF2B5EF4-FFF2-40B4-BE49-F238E27FC236}">
                <a16:creationId xmlns:a16="http://schemas.microsoft.com/office/drawing/2014/main" id="{F5962421-E217-70A5-B59F-2BFAB5F7F8C4}"/>
              </a:ext>
            </a:extLst>
          </p:cNvPr>
          <p:cNvSpPr>
            <a:spLocks noGrp="1"/>
          </p:cNvSpPr>
          <p:nvPr>
            <p:ph type="pic" sz="quarter" idx="18" hasCustomPrompt="1"/>
          </p:nvPr>
        </p:nvSpPr>
        <p:spPr>
          <a:xfrm>
            <a:off x="627152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18" name="Text Placeholder 11">
            <a:extLst>
              <a:ext uri="{FF2B5EF4-FFF2-40B4-BE49-F238E27FC236}">
                <a16:creationId xmlns:a16="http://schemas.microsoft.com/office/drawing/2014/main" id="{82629CA9-17A9-A638-327E-F18796B3E73F}"/>
              </a:ext>
            </a:extLst>
          </p:cNvPr>
          <p:cNvSpPr>
            <a:spLocks noGrp="1"/>
          </p:cNvSpPr>
          <p:nvPr>
            <p:ph type="body" sz="quarter" idx="19" hasCustomPrompt="1"/>
          </p:nvPr>
        </p:nvSpPr>
        <p:spPr>
          <a:xfrm>
            <a:off x="6270542"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19" name="Text Placeholder 11">
            <a:extLst>
              <a:ext uri="{FF2B5EF4-FFF2-40B4-BE49-F238E27FC236}">
                <a16:creationId xmlns:a16="http://schemas.microsoft.com/office/drawing/2014/main" id="{A8A4AD90-F277-CE0E-89B5-9B0825F62BE9}"/>
              </a:ext>
            </a:extLst>
          </p:cNvPr>
          <p:cNvSpPr>
            <a:spLocks noGrp="1"/>
          </p:cNvSpPr>
          <p:nvPr>
            <p:ph type="body" sz="quarter" idx="20" hasCustomPrompt="1"/>
          </p:nvPr>
        </p:nvSpPr>
        <p:spPr>
          <a:xfrm>
            <a:off x="627054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20" name="Picture Placeholder 9">
            <a:extLst>
              <a:ext uri="{FF2B5EF4-FFF2-40B4-BE49-F238E27FC236}">
                <a16:creationId xmlns:a16="http://schemas.microsoft.com/office/drawing/2014/main" id="{292D5CBE-D7EF-F122-2EF9-E16257B7C500}"/>
              </a:ext>
            </a:extLst>
          </p:cNvPr>
          <p:cNvSpPr>
            <a:spLocks noGrp="1"/>
          </p:cNvSpPr>
          <p:nvPr>
            <p:ph type="pic" sz="quarter" idx="21" hasCustomPrompt="1"/>
          </p:nvPr>
        </p:nvSpPr>
        <p:spPr>
          <a:xfrm>
            <a:off x="922700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a:t>Click to add </a:t>
            </a:r>
            <a:br>
              <a:rPr lang="en-GB"/>
            </a:br>
            <a:r>
              <a:rPr lang="en-GB"/>
              <a:t>Team Photo</a:t>
            </a:r>
          </a:p>
        </p:txBody>
      </p:sp>
      <p:sp>
        <p:nvSpPr>
          <p:cNvPr id="21" name="Text Placeholder 11">
            <a:extLst>
              <a:ext uri="{FF2B5EF4-FFF2-40B4-BE49-F238E27FC236}">
                <a16:creationId xmlns:a16="http://schemas.microsoft.com/office/drawing/2014/main" id="{0E544C57-B306-D539-2A5F-6743F90FFDDF}"/>
              </a:ext>
            </a:extLst>
          </p:cNvPr>
          <p:cNvSpPr>
            <a:spLocks noGrp="1"/>
          </p:cNvSpPr>
          <p:nvPr>
            <p:ph type="body" sz="quarter" idx="22" hasCustomPrompt="1"/>
          </p:nvPr>
        </p:nvSpPr>
        <p:spPr>
          <a:xfrm>
            <a:off x="9226022"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Name Surname</a:t>
            </a:r>
          </a:p>
        </p:txBody>
      </p:sp>
      <p:sp>
        <p:nvSpPr>
          <p:cNvPr id="22" name="Text Placeholder 11">
            <a:extLst>
              <a:ext uri="{FF2B5EF4-FFF2-40B4-BE49-F238E27FC236}">
                <a16:creationId xmlns:a16="http://schemas.microsoft.com/office/drawing/2014/main" id="{FCB9643F-9F47-B539-9A15-65A620362760}"/>
              </a:ext>
            </a:extLst>
          </p:cNvPr>
          <p:cNvSpPr>
            <a:spLocks noGrp="1"/>
          </p:cNvSpPr>
          <p:nvPr>
            <p:ph type="body" sz="quarter" idx="23" hasCustomPrompt="1"/>
          </p:nvPr>
        </p:nvSpPr>
        <p:spPr>
          <a:xfrm>
            <a:off x="922602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a:t>Add text</a:t>
            </a:r>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39682337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am (x1)_Dark">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D1C8DD-9AE7-C49F-B4D5-387DD59151A9}"/>
              </a:ext>
            </a:extLst>
          </p:cNvPr>
          <p:cNvSpPr>
            <a:spLocks noGrp="1"/>
          </p:cNvSpPr>
          <p:nvPr>
            <p:ph type="title" hasCustomPrompt="1"/>
          </p:nvPr>
        </p:nvSpPr>
        <p:spPr>
          <a:xfrm>
            <a:off x="8238074" y="2743200"/>
            <a:ext cx="3608911" cy="1444358"/>
          </a:xfrm>
        </p:spPr>
        <p:txBody>
          <a:bodyPr anchor="b"/>
          <a:lstStyle>
            <a:lvl1pPr>
              <a:defRPr/>
            </a:lvl1pPr>
          </a:lstStyle>
          <a:p>
            <a:r>
              <a:rPr lang="en-GB"/>
              <a:t>Name</a:t>
            </a:r>
            <a:br>
              <a:rPr lang="en-GB"/>
            </a:br>
            <a:r>
              <a:rPr lang="en-GB"/>
              <a:t>Surname</a:t>
            </a:r>
          </a:p>
        </p:txBody>
      </p:sp>
      <p:sp>
        <p:nvSpPr>
          <p:cNvPr id="52" name="Text Placeholder 51">
            <a:extLst>
              <a:ext uri="{FF2B5EF4-FFF2-40B4-BE49-F238E27FC236}">
                <a16:creationId xmlns:a16="http://schemas.microsoft.com/office/drawing/2014/main" id="{1E9CB78D-34B8-45C4-C11C-EAF51C5454C8}"/>
              </a:ext>
            </a:extLst>
          </p:cNvPr>
          <p:cNvSpPr>
            <a:spLocks noGrp="1"/>
          </p:cNvSpPr>
          <p:nvPr>
            <p:ph type="body" sz="quarter" idx="27"/>
          </p:nvPr>
        </p:nvSpPr>
        <p:spPr>
          <a:xfrm>
            <a:off x="8238074" y="4352926"/>
            <a:ext cx="3611026" cy="1851024"/>
          </a:xfrm>
        </p:spPr>
        <p:txBody>
          <a:bodyPr/>
          <a:lstStyle>
            <a:lvl2pPr marL="226800" indent="-226800">
              <a:defRPr/>
            </a:lvl2pPr>
            <a:lvl3pPr marL="453600" indent="-226800">
              <a:defRPr/>
            </a:lvl3pPr>
            <a:lvl4pPr marL="680400" indent="-226800">
              <a:defRPr/>
            </a:lvl4pPr>
            <a:lvl5pPr marL="907200" indent="-226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Picture Placeholder 26">
            <a:extLst>
              <a:ext uri="{FF2B5EF4-FFF2-40B4-BE49-F238E27FC236}">
                <a16:creationId xmlns:a16="http://schemas.microsoft.com/office/drawing/2014/main" id="{17E10496-8AE9-D36E-3261-8D3111D31C23}"/>
              </a:ext>
            </a:extLst>
          </p:cNvPr>
          <p:cNvSpPr>
            <a:spLocks noGrp="1"/>
          </p:cNvSpPr>
          <p:nvPr>
            <p:ph type="pic" sz="quarter" idx="28"/>
          </p:nvPr>
        </p:nvSpPr>
        <p:spPr>
          <a:xfrm>
            <a:off x="-2112" y="188914"/>
            <a:ext cx="7830861" cy="6669089"/>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txBody>
          <a:bodyPr wrap="square" bIns="2700000" anchor="b" anchorCtr="0">
            <a:noAutofit/>
          </a:bodyPr>
          <a:lstStyle>
            <a:lvl1pPr algn="ctr">
              <a:defRPr>
                <a:solidFill>
                  <a:schemeClr val="bg1"/>
                </a:solidFill>
              </a:defRPr>
            </a:lvl1pPr>
          </a:lstStyle>
          <a:p>
            <a:r>
              <a:rPr lang="en-US"/>
              <a:t>Click icon to add picture</a:t>
            </a:r>
            <a:endParaRPr lang="en-GB"/>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pic>
        <p:nvPicPr>
          <p:cNvPr id="2" name="Graphic 1">
            <a:extLst>
              <a:ext uri="{FF2B5EF4-FFF2-40B4-BE49-F238E27FC236}">
                <a16:creationId xmlns:a16="http://schemas.microsoft.com/office/drawing/2014/main" id="{AC925B6C-4994-825C-DE4D-38310CF4438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12479628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6"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Project 1_Dark">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5AE4EB8-BECF-EBD0-9126-361817EE53BC}"/>
              </a:ext>
            </a:extLst>
          </p:cNvPr>
          <p:cNvSpPr>
            <a:spLocks noGrp="1"/>
          </p:cNvSpPr>
          <p:nvPr>
            <p:ph type="pic" sz="quarter" idx="25"/>
          </p:nvPr>
        </p:nvSpPr>
        <p:spPr>
          <a:xfrm>
            <a:off x="-1" y="0"/>
            <a:ext cx="6267565" cy="6858000"/>
          </a:xfrm>
        </p:spPr>
        <p:txBody>
          <a:bodyPr bIns="2808000" anchor="b"/>
          <a:lstStyle>
            <a:lvl1pPr algn="ctr">
              <a:defRPr>
                <a:solidFill>
                  <a:schemeClr val="tx1"/>
                </a:solidFill>
              </a:defRPr>
            </a:lvl1pPr>
          </a:lstStyle>
          <a:p>
            <a:r>
              <a:rPr lang="en-US"/>
              <a:t>Click icon to add picture</a:t>
            </a:r>
            <a:endParaRPr lang="en-GB"/>
          </a:p>
        </p:txBody>
      </p:sp>
      <p:sp>
        <p:nvSpPr>
          <p:cNvPr id="4" name="Text Placeholder 24">
            <a:extLst>
              <a:ext uri="{FF2B5EF4-FFF2-40B4-BE49-F238E27FC236}">
                <a16:creationId xmlns:a16="http://schemas.microsoft.com/office/drawing/2014/main" id="{51BC1020-1D61-99ED-B8DC-CD2E66C0CE3A}"/>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
        <p:nvSpPr>
          <p:cNvPr id="41" name="Text Placeholder 9">
            <a:extLst>
              <a:ext uri="{FF2B5EF4-FFF2-40B4-BE49-F238E27FC236}">
                <a16:creationId xmlns:a16="http://schemas.microsoft.com/office/drawing/2014/main" id="{31E0CDCA-4D06-B830-F24B-826FF5BAA29A}"/>
              </a:ext>
            </a:extLst>
          </p:cNvPr>
          <p:cNvSpPr>
            <a:spLocks noGrp="1"/>
          </p:cNvSpPr>
          <p:nvPr>
            <p:ph type="body" sz="quarter" idx="13"/>
          </p:nvPr>
        </p:nvSpPr>
        <p:spPr>
          <a:xfrm>
            <a:off x="340154" y="5847948"/>
            <a:ext cx="3692962" cy="667151"/>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7" name="Freeform 26">
            <a:extLst>
              <a:ext uri="{FF2B5EF4-FFF2-40B4-BE49-F238E27FC236}">
                <a16:creationId xmlns:a16="http://schemas.microsoft.com/office/drawing/2014/main" id="{7B38B57C-C8CB-F478-E367-7DF8F55C54F2}"/>
              </a:ext>
              <a:ext uri="{C183D7F6-B498-43B3-948B-1728B52AA6E4}">
                <adec:decorative xmlns:adec="http://schemas.microsoft.com/office/drawing/2017/decorative" val="1"/>
              </a:ext>
            </a:extLst>
          </p:cNvPr>
          <p:cNvSpPr/>
          <p:nvPr/>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29" name="Freeform 28">
            <a:extLst>
              <a:ext uri="{FF2B5EF4-FFF2-40B4-BE49-F238E27FC236}">
                <a16:creationId xmlns:a16="http://schemas.microsoft.com/office/drawing/2014/main" id="{662D7A19-F103-E7F0-71A1-AE5CDCCC0F43}"/>
              </a:ext>
              <a:ext uri="{C183D7F6-B498-43B3-948B-1728B52AA6E4}">
                <adec:decorative xmlns:adec="http://schemas.microsoft.com/office/drawing/2017/decorative" val="1"/>
              </a:ext>
            </a:extLst>
          </p:cNvPr>
          <p:cNvSpPr/>
          <p:nvPr/>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a:p>
        </p:txBody>
      </p:sp>
      <p:sp>
        <p:nvSpPr>
          <p:cNvPr id="40" name="Picture Placeholder 39">
            <a:extLst>
              <a:ext uri="{FF2B5EF4-FFF2-40B4-BE49-F238E27FC236}">
                <a16:creationId xmlns:a16="http://schemas.microsoft.com/office/drawing/2014/main" id="{CFFF592A-5D48-01A8-3F5E-838FD41069A1}"/>
              </a:ext>
            </a:extLst>
          </p:cNvPr>
          <p:cNvSpPr>
            <a:spLocks noGrp="1"/>
          </p:cNvSpPr>
          <p:nvPr>
            <p:ph type="pic" sz="quarter" idx="11"/>
          </p:nvPr>
        </p:nvSpPr>
        <p:spPr>
          <a:xfrm>
            <a:off x="7263586" y="1713053"/>
            <a:ext cx="3935649" cy="3773347"/>
          </a:xfrm>
          <a:solidFill>
            <a:schemeClr val="bg1"/>
          </a:solidFill>
        </p:spPr>
        <p:txBody>
          <a:bodyPr anchor="ctr"/>
          <a:lstStyle>
            <a:lvl1pPr algn="ctr">
              <a:defRPr>
                <a:solidFill>
                  <a:schemeClr val="bg1"/>
                </a:solidFill>
              </a:defRPr>
            </a:lvl1pPr>
          </a:lstStyle>
          <a:p>
            <a:r>
              <a:rPr lang="en-US"/>
              <a:t>Click icon to add picture</a:t>
            </a:r>
            <a:endParaRPr lang="en-GB"/>
          </a:p>
        </p:txBody>
      </p:sp>
      <p:sp>
        <p:nvSpPr>
          <p:cNvPr id="42" name="Text Placeholder 9">
            <a:extLst>
              <a:ext uri="{FF2B5EF4-FFF2-40B4-BE49-F238E27FC236}">
                <a16:creationId xmlns:a16="http://schemas.microsoft.com/office/drawing/2014/main" id="{217747AB-0152-84D3-BDA3-208107FE7A50}"/>
              </a:ext>
            </a:extLst>
          </p:cNvPr>
          <p:cNvSpPr>
            <a:spLocks noGrp="1"/>
          </p:cNvSpPr>
          <p:nvPr>
            <p:ph type="body" sz="quarter" idx="14"/>
          </p:nvPr>
        </p:nvSpPr>
        <p:spPr>
          <a:xfrm>
            <a:off x="7430109" y="4969790"/>
            <a:ext cx="3692962" cy="436402"/>
          </a:xfrm>
        </p:spPr>
        <p:txBody>
          <a:bodyPr>
            <a:sp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 name="Freeform 26">
            <a:extLst>
              <a:ext uri="{FF2B5EF4-FFF2-40B4-BE49-F238E27FC236}">
                <a16:creationId xmlns:a16="http://schemas.microsoft.com/office/drawing/2014/main" id="{284AE56D-313B-F96B-6518-F7ADEC63D76D}"/>
              </a:ext>
              <a:ext uri="{C183D7F6-B498-43B3-948B-1728B52AA6E4}">
                <adec:decorative xmlns:adec="http://schemas.microsoft.com/office/drawing/2017/decorative" val="1"/>
              </a:ext>
            </a:extLst>
          </p:cNvPr>
          <p:cNvSpPr/>
          <p:nvPr userDrawn="1"/>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a:p>
        </p:txBody>
      </p:sp>
      <p:sp>
        <p:nvSpPr>
          <p:cNvPr id="3" name="Freeform 28">
            <a:extLst>
              <a:ext uri="{FF2B5EF4-FFF2-40B4-BE49-F238E27FC236}">
                <a16:creationId xmlns:a16="http://schemas.microsoft.com/office/drawing/2014/main" id="{75FDD79E-5158-1071-6B1B-D6A734DBD621}"/>
              </a:ext>
              <a:ext uri="{C183D7F6-B498-43B3-948B-1728B52AA6E4}">
                <adec:decorative xmlns:adec="http://schemas.microsoft.com/office/drawing/2017/decorative" val="1"/>
              </a:ext>
            </a:extLst>
          </p:cNvPr>
          <p:cNvSpPr/>
          <p:nvPr userDrawn="1"/>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a:p>
        </p:txBody>
      </p:sp>
    </p:spTree>
    <p:extLst>
      <p:ext uri="{BB962C8B-B14F-4D97-AF65-F5344CB8AC3E}">
        <p14:creationId xmlns:p14="http://schemas.microsoft.com/office/powerpoint/2010/main" val="30258755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ject 2_Dark">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GB"/>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4187" y="1030288"/>
            <a:ext cx="3602563" cy="4452937"/>
          </a:xfrm>
        </p:spPr>
        <p:txBody>
          <a:bodyPr/>
          <a:lstStyle>
            <a:lvl1pPr algn="ctr">
              <a:defRPr>
                <a:solidFill>
                  <a:schemeClr val="tx1"/>
                </a:solidFill>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2300" y="1030288"/>
            <a:ext cx="3949699" cy="4452937"/>
          </a:xfrm>
        </p:spPr>
        <p:txBody>
          <a:bodyPr/>
          <a:lstStyle>
            <a:lvl1pPr algn="ctr">
              <a:defRPr>
                <a:solidFill>
                  <a:schemeClr val="tx1"/>
                </a:solidFill>
              </a:defRPr>
            </a:lvl1pPr>
          </a:lstStyle>
          <a:p>
            <a:r>
              <a:rPr lang="en-US"/>
              <a:t>Click icon to add picture</a:t>
            </a:r>
            <a:endParaRPr lang="en-GB"/>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35621647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oC, Agenda_Dark">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0DE16D-DC52-A715-4CD1-35A654E06974}"/>
              </a:ext>
            </a:extLst>
          </p:cNvPr>
          <p:cNvSpPr>
            <a:spLocks noGrp="1"/>
          </p:cNvSpPr>
          <p:nvPr>
            <p:ph type="title"/>
          </p:nvPr>
        </p:nvSpPr>
        <p:spPr>
          <a:xfrm>
            <a:off x="342900" y="1270000"/>
            <a:ext cx="11506199" cy="972000"/>
          </a:xfrm>
        </p:spPr>
        <p:txBody>
          <a:bodyPr/>
          <a:lstStyle/>
          <a:p>
            <a:r>
              <a:rPr lang="en-US"/>
              <a:t>Click to edit Master title style</a:t>
            </a:r>
            <a:endParaRPr lang="en-GB"/>
          </a:p>
        </p:txBody>
      </p:sp>
      <p:sp>
        <p:nvSpPr>
          <p:cNvPr id="12" name="Text Placeholder 9">
            <a:extLst>
              <a:ext uri="{FF2B5EF4-FFF2-40B4-BE49-F238E27FC236}">
                <a16:creationId xmlns:a16="http://schemas.microsoft.com/office/drawing/2014/main" id="{36428CDC-BECF-1700-FBD9-E47AAF6194E7}"/>
              </a:ext>
            </a:extLst>
          </p:cNvPr>
          <p:cNvSpPr>
            <a:spLocks noGrp="1"/>
          </p:cNvSpPr>
          <p:nvPr>
            <p:ph type="body" sz="quarter" idx="17" hasCustomPrompt="1"/>
          </p:nvPr>
        </p:nvSpPr>
        <p:spPr>
          <a:xfrm>
            <a:off x="344488"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3" name="Text Placeholder 9">
            <a:extLst>
              <a:ext uri="{FF2B5EF4-FFF2-40B4-BE49-F238E27FC236}">
                <a16:creationId xmlns:a16="http://schemas.microsoft.com/office/drawing/2014/main" id="{A958EC97-F459-CB1F-30D6-AFA60418F2C7}"/>
              </a:ext>
            </a:extLst>
          </p:cNvPr>
          <p:cNvSpPr>
            <a:spLocks noGrp="1"/>
          </p:cNvSpPr>
          <p:nvPr>
            <p:ph type="body" sz="quarter" idx="18"/>
          </p:nvPr>
        </p:nvSpPr>
        <p:spPr>
          <a:xfrm>
            <a:off x="1329004"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F1649CBD-5A8E-F75F-2515-D628FF754B13}"/>
              </a:ext>
            </a:extLst>
          </p:cNvPr>
          <p:cNvSpPr>
            <a:spLocks noGrp="1"/>
          </p:cNvSpPr>
          <p:nvPr>
            <p:ph type="body" sz="quarter" idx="19" hasCustomPrompt="1"/>
          </p:nvPr>
        </p:nvSpPr>
        <p:spPr>
          <a:xfrm>
            <a:off x="344488"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9" name="Text Placeholder 9">
            <a:extLst>
              <a:ext uri="{FF2B5EF4-FFF2-40B4-BE49-F238E27FC236}">
                <a16:creationId xmlns:a16="http://schemas.microsoft.com/office/drawing/2014/main" id="{05838D1A-0376-649E-6951-71776BD9A369}"/>
              </a:ext>
            </a:extLst>
          </p:cNvPr>
          <p:cNvSpPr>
            <a:spLocks noGrp="1"/>
          </p:cNvSpPr>
          <p:nvPr>
            <p:ph type="body" sz="quarter" idx="20"/>
          </p:nvPr>
        </p:nvSpPr>
        <p:spPr>
          <a:xfrm>
            <a:off x="1329004"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BE9694B7-988C-8322-B792-C88E246967F5}"/>
              </a:ext>
            </a:extLst>
          </p:cNvPr>
          <p:cNvSpPr>
            <a:spLocks noGrp="1"/>
          </p:cNvSpPr>
          <p:nvPr>
            <p:ph type="body" sz="quarter" idx="21" hasCustomPrompt="1"/>
          </p:nvPr>
        </p:nvSpPr>
        <p:spPr>
          <a:xfrm>
            <a:off x="344488"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1" name="Text Placeholder 9">
            <a:extLst>
              <a:ext uri="{FF2B5EF4-FFF2-40B4-BE49-F238E27FC236}">
                <a16:creationId xmlns:a16="http://schemas.microsoft.com/office/drawing/2014/main" id="{8106EED9-7707-B2B5-9D90-35A6C3CB808E}"/>
              </a:ext>
            </a:extLst>
          </p:cNvPr>
          <p:cNvSpPr>
            <a:spLocks noGrp="1"/>
          </p:cNvSpPr>
          <p:nvPr>
            <p:ph type="body" sz="quarter" idx="22"/>
          </p:nvPr>
        </p:nvSpPr>
        <p:spPr>
          <a:xfrm>
            <a:off x="1329004"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1DF0891E-4679-7763-96EE-40F0733C211D}"/>
              </a:ext>
            </a:extLst>
          </p:cNvPr>
          <p:cNvSpPr>
            <a:spLocks noGrp="1"/>
          </p:cNvSpPr>
          <p:nvPr>
            <p:ph type="body" sz="quarter" idx="23" hasCustomPrompt="1"/>
          </p:nvPr>
        </p:nvSpPr>
        <p:spPr>
          <a:xfrm>
            <a:off x="4298486"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3" name="Text Placeholder 9">
            <a:extLst>
              <a:ext uri="{FF2B5EF4-FFF2-40B4-BE49-F238E27FC236}">
                <a16:creationId xmlns:a16="http://schemas.microsoft.com/office/drawing/2014/main" id="{2468DD1D-CC96-EA9D-8593-A5CCB79BCE25}"/>
              </a:ext>
            </a:extLst>
          </p:cNvPr>
          <p:cNvSpPr>
            <a:spLocks noGrp="1"/>
          </p:cNvSpPr>
          <p:nvPr>
            <p:ph type="body" sz="quarter" idx="24"/>
          </p:nvPr>
        </p:nvSpPr>
        <p:spPr>
          <a:xfrm>
            <a:off x="528300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4" name="Text Placeholder 9">
            <a:extLst>
              <a:ext uri="{FF2B5EF4-FFF2-40B4-BE49-F238E27FC236}">
                <a16:creationId xmlns:a16="http://schemas.microsoft.com/office/drawing/2014/main" id="{9F1BBE91-B500-C88A-030A-07C10F026C18}"/>
              </a:ext>
            </a:extLst>
          </p:cNvPr>
          <p:cNvSpPr>
            <a:spLocks noGrp="1"/>
          </p:cNvSpPr>
          <p:nvPr>
            <p:ph type="body" sz="quarter" idx="25" hasCustomPrompt="1"/>
          </p:nvPr>
        </p:nvSpPr>
        <p:spPr>
          <a:xfrm>
            <a:off x="4298486"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5" name="Text Placeholder 9">
            <a:extLst>
              <a:ext uri="{FF2B5EF4-FFF2-40B4-BE49-F238E27FC236}">
                <a16:creationId xmlns:a16="http://schemas.microsoft.com/office/drawing/2014/main" id="{08728887-AEF3-A659-B80D-509BBB6E9250}"/>
              </a:ext>
            </a:extLst>
          </p:cNvPr>
          <p:cNvSpPr>
            <a:spLocks noGrp="1"/>
          </p:cNvSpPr>
          <p:nvPr>
            <p:ph type="body" sz="quarter" idx="26"/>
          </p:nvPr>
        </p:nvSpPr>
        <p:spPr>
          <a:xfrm>
            <a:off x="528300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20B3DBA4-D1ED-3882-64B5-7E5E4B74ECB3}"/>
              </a:ext>
            </a:extLst>
          </p:cNvPr>
          <p:cNvSpPr>
            <a:spLocks noGrp="1"/>
          </p:cNvSpPr>
          <p:nvPr>
            <p:ph type="body" sz="quarter" idx="27" hasCustomPrompt="1"/>
          </p:nvPr>
        </p:nvSpPr>
        <p:spPr>
          <a:xfrm>
            <a:off x="4298486"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27" name="Text Placeholder 9">
            <a:extLst>
              <a:ext uri="{FF2B5EF4-FFF2-40B4-BE49-F238E27FC236}">
                <a16:creationId xmlns:a16="http://schemas.microsoft.com/office/drawing/2014/main" id="{48CAF2DE-513E-2089-A70D-C29B34BB5488}"/>
              </a:ext>
            </a:extLst>
          </p:cNvPr>
          <p:cNvSpPr>
            <a:spLocks noGrp="1"/>
          </p:cNvSpPr>
          <p:nvPr>
            <p:ph type="body" sz="quarter" idx="28"/>
          </p:nvPr>
        </p:nvSpPr>
        <p:spPr>
          <a:xfrm>
            <a:off x="528300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0818C9C3-7E55-04E0-B509-8FBD49EB9CC8}"/>
              </a:ext>
            </a:extLst>
          </p:cNvPr>
          <p:cNvSpPr>
            <a:spLocks noGrp="1"/>
          </p:cNvSpPr>
          <p:nvPr>
            <p:ph type="body" sz="quarter" idx="29" hasCustomPrompt="1"/>
          </p:nvPr>
        </p:nvSpPr>
        <p:spPr>
          <a:xfrm>
            <a:off x="8243936"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7" name="Text Placeholder 9">
            <a:extLst>
              <a:ext uri="{FF2B5EF4-FFF2-40B4-BE49-F238E27FC236}">
                <a16:creationId xmlns:a16="http://schemas.microsoft.com/office/drawing/2014/main" id="{EFC3638C-643D-E0EA-EA80-B429D1F78386}"/>
              </a:ext>
            </a:extLst>
          </p:cNvPr>
          <p:cNvSpPr>
            <a:spLocks noGrp="1"/>
          </p:cNvSpPr>
          <p:nvPr>
            <p:ph type="body" sz="quarter" idx="30"/>
          </p:nvPr>
        </p:nvSpPr>
        <p:spPr>
          <a:xfrm>
            <a:off x="922845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8" name="Text Placeholder 9">
            <a:extLst>
              <a:ext uri="{FF2B5EF4-FFF2-40B4-BE49-F238E27FC236}">
                <a16:creationId xmlns:a16="http://schemas.microsoft.com/office/drawing/2014/main" id="{E984B1A0-2F2B-0F3A-447C-C7E6929C4B34}"/>
              </a:ext>
            </a:extLst>
          </p:cNvPr>
          <p:cNvSpPr>
            <a:spLocks noGrp="1"/>
          </p:cNvSpPr>
          <p:nvPr>
            <p:ph type="body" sz="quarter" idx="31" hasCustomPrompt="1"/>
          </p:nvPr>
        </p:nvSpPr>
        <p:spPr>
          <a:xfrm>
            <a:off x="8243936"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9" name="Text Placeholder 9">
            <a:extLst>
              <a:ext uri="{FF2B5EF4-FFF2-40B4-BE49-F238E27FC236}">
                <a16:creationId xmlns:a16="http://schemas.microsoft.com/office/drawing/2014/main" id="{A31BA69D-AF3C-F86E-D8D8-9AF9DBAA711F}"/>
              </a:ext>
            </a:extLst>
          </p:cNvPr>
          <p:cNvSpPr>
            <a:spLocks noGrp="1"/>
          </p:cNvSpPr>
          <p:nvPr>
            <p:ph type="body" sz="quarter" idx="32"/>
          </p:nvPr>
        </p:nvSpPr>
        <p:spPr>
          <a:xfrm>
            <a:off x="922845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361FDAF4-FD67-5B1E-FDBB-369372944F55}"/>
              </a:ext>
            </a:extLst>
          </p:cNvPr>
          <p:cNvSpPr>
            <a:spLocks noGrp="1"/>
          </p:cNvSpPr>
          <p:nvPr>
            <p:ph type="body" sz="quarter" idx="33" hasCustomPrompt="1"/>
          </p:nvPr>
        </p:nvSpPr>
        <p:spPr>
          <a:xfrm>
            <a:off x="8243936"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a:t>00</a:t>
            </a:r>
          </a:p>
          <a:p>
            <a:pPr lvl="1"/>
            <a:endParaRPr lang="en-GB"/>
          </a:p>
        </p:txBody>
      </p:sp>
      <p:sp>
        <p:nvSpPr>
          <p:cNvPr id="11" name="Text Placeholder 9">
            <a:extLst>
              <a:ext uri="{FF2B5EF4-FFF2-40B4-BE49-F238E27FC236}">
                <a16:creationId xmlns:a16="http://schemas.microsoft.com/office/drawing/2014/main" id="{FF02B847-83B2-C664-EE0A-AF493946A87B}"/>
              </a:ext>
            </a:extLst>
          </p:cNvPr>
          <p:cNvSpPr>
            <a:spLocks noGrp="1"/>
          </p:cNvSpPr>
          <p:nvPr>
            <p:ph type="body" sz="quarter" idx="34"/>
          </p:nvPr>
        </p:nvSpPr>
        <p:spPr>
          <a:xfrm>
            <a:off x="922845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 name="Guides">
            <a:extLst>
              <a:ext uri="{FF2B5EF4-FFF2-40B4-BE49-F238E27FC236}">
                <a16:creationId xmlns:a16="http://schemas.microsoft.com/office/drawing/2014/main" id="{C587CF81-528D-2F99-C085-E98AE20C8048}"/>
              </a:ext>
              <a:ext uri="{C183D7F6-B498-43B3-948B-1728B52AA6E4}">
                <adec:decorative xmlns:adec="http://schemas.microsoft.com/office/drawing/2017/decorative" val="1"/>
              </a:ext>
            </a:extLst>
          </p:cNvPr>
          <p:cNvSpPr/>
          <p:nvPr>
            <p:custDataLst>
              <p:tags r:id="rId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Footer Placeholder 2">
            <a:extLst>
              <a:ext uri="{FF2B5EF4-FFF2-40B4-BE49-F238E27FC236}">
                <a16:creationId xmlns:a16="http://schemas.microsoft.com/office/drawing/2014/main" id="{ED564017-289F-ED30-7D75-9F9520F541FB}"/>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a:t>WSP | Footer goes here | Date</a:t>
            </a:r>
          </a:p>
        </p:txBody>
      </p:sp>
      <p:sp>
        <p:nvSpPr>
          <p:cNvPr id="14" name="Slide Number Placeholder 13">
            <a:extLst>
              <a:ext uri="{FF2B5EF4-FFF2-40B4-BE49-F238E27FC236}">
                <a16:creationId xmlns:a16="http://schemas.microsoft.com/office/drawing/2014/main" id="{6DB41925-2FD8-BD23-1C7F-66FD22FA896B}"/>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a:p>
        </p:txBody>
      </p:sp>
      <p:sp>
        <p:nvSpPr>
          <p:cNvPr id="4" name="Guides">
            <a:extLst>
              <a:ext uri="{FF2B5EF4-FFF2-40B4-BE49-F238E27FC236}">
                <a16:creationId xmlns:a16="http://schemas.microsoft.com/office/drawing/2014/main" id="{464BE03C-3E4A-DD40-5848-0A2EF504625A}"/>
              </a:ext>
              <a:ext uri="{C183D7F6-B498-43B3-948B-1728B52AA6E4}">
                <adec:decorative xmlns:adec="http://schemas.microsoft.com/office/drawing/2017/decorative" val="1"/>
              </a:ext>
            </a:extLst>
          </p:cNvPr>
          <p:cNvSpPr/>
          <p:nvPr userDrawn="1">
            <p:custDataLst>
              <p:tags r:id="rId2"/>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26664614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4CBC2F-A414-4B5F-54E9-D2466314BE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5604" y="0"/>
            <a:ext cx="609639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Title 6">
            <a:extLst>
              <a:ext uri="{FF2B5EF4-FFF2-40B4-BE49-F238E27FC236}">
                <a16:creationId xmlns:a16="http://schemas.microsoft.com/office/drawing/2014/main" id="{E30313EC-A53D-7D44-D5C1-2DBD631FA106}"/>
              </a:ext>
            </a:extLst>
          </p:cNvPr>
          <p:cNvSpPr>
            <a:spLocks noGrp="1"/>
          </p:cNvSpPr>
          <p:nvPr>
            <p:ph type="title"/>
          </p:nvPr>
        </p:nvSpPr>
        <p:spPr>
          <a:xfrm>
            <a:off x="342900" y="1373188"/>
            <a:ext cx="5568949" cy="972000"/>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61100" y="2400300"/>
            <a:ext cx="5581650" cy="3768724"/>
          </a:xfr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5" name="Rectangle 4">
            <a:extLst>
              <a:ext uri="{FF2B5EF4-FFF2-40B4-BE49-F238E27FC236}">
                <a16:creationId xmlns:a16="http://schemas.microsoft.com/office/drawing/2014/main" id="{897A9546-EE36-A217-2C28-76FB5FA4DDA8}"/>
              </a:ext>
              <a:ext uri="{C183D7F6-B498-43B3-948B-1728B52AA6E4}">
                <adec:decorative xmlns:adec="http://schemas.microsoft.com/office/drawing/2017/decorative" val="1"/>
              </a:ext>
            </a:extLst>
          </p:cNvPr>
          <p:cNvSpPr/>
          <p:nvPr userDrawn="1"/>
        </p:nvSpPr>
        <p:spPr>
          <a:xfrm>
            <a:off x="6095604" y="0"/>
            <a:ext cx="609639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Tree>
    <p:extLst>
      <p:ext uri="{BB962C8B-B14F-4D97-AF65-F5344CB8AC3E}">
        <p14:creationId xmlns:p14="http://schemas.microsoft.com/office/powerpoint/2010/main" val="2512344102"/>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Graphic Backgroun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160CEFA-1224-0A33-3297-149A3EF4ED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alphaModFix/>
            <a:extLst>
              <a:ext uri="{96DAC541-7B7A-43D3-8B79-37D633B846F1}">
                <asvg:svgBlip xmlns:asvg="http://schemas.microsoft.com/office/drawing/2016/SVG/main" r:embed="rId3"/>
              </a:ext>
            </a:extLst>
          </a:blip>
          <a:stretch>
            <a:fillRect/>
          </a:stretch>
        </p:blipFill>
        <p:spPr>
          <a:xfrm>
            <a:off x="2149879" y="0"/>
            <a:ext cx="10042121" cy="6858000"/>
          </a:xfrm>
          <a:prstGeom prst="rect">
            <a:avLst/>
          </a:prstGeom>
        </p:spPr>
      </p:pic>
      <p:sp>
        <p:nvSpPr>
          <p:cNvPr id="4" name="Slide Number Placeholder 3">
            <a:extLst>
              <a:ext uri="{FF2B5EF4-FFF2-40B4-BE49-F238E27FC236}">
                <a16:creationId xmlns:a16="http://schemas.microsoft.com/office/drawing/2014/main" id="{D58EAB78-8D9C-0E2E-827A-42CC0FBB238A}"/>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6" name="Title 5">
            <a:extLst>
              <a:ext uri="{FF2B5EF4-FFF2-40B4-BE49-F238E27FC236}">
                <a16:creationId xmlns:a16="http://schemas.microsoft.com/office/drawing/2014/main" id="{215EFCED-F030-8D48-F94E-5D083B514839}"/>
              </a:ext>
            </a:extLst>
          </p:cNvPr>
          <p:cNvSpPr>
            <a:spLocks noGrp="1"/>
          </p:cNvSpPr>
          <p:nvPr>
            <p:ph type="title"/>
          </p:nvPr>
        </p:nvSpPr>
        <p:spPr>
          <a:xfrm>
            <a:off x="342901" y="1714500"/>
            <a:ext cx="6567488" cy="972000"/>
          </a:xfrm>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743200"/>
            <a:ext cx="6567488" cy="342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DF3E29C8-0B12-5C41-BF4B-DCC4A875C64D}"/>
              </a:ext>
            </a:extLst>
          </p:cNvPr>
          <p:cNvSpPr>
            <a:spLocks noGrp="1"/>
          </p:cNvSpPr>
          <p:nvPr>
            <p:ph type="ftr" sz="quarter" idx="10"/>
          </p:nvPr>
        </p:nvSpPr>
        <p:spPr/>
        <p:txBody>
          <a:bodyPr/>
          <a:lstStyle/>
          <a:p>
            <a:r>
              <a:rPr lang="en-GB"/>
              <a:t>WSP | Footer goes here | Date</a:t>
            </a:r>
          </a:p>
        </p:txBody>
      </p:sp>
      <p:pic>
        <p:nvPicPr>
          <p:cNvPr id="5" name="Graphic 4">
            <a:extLst>
              <a:ext uri="{FF2B5EF4-FFF2-40B4-BE49-F238E27FC236}">
                <a16:creationId xmlns:a16="http://schemas.microsoft.com/office/drawing/2014/main" id="{63DBE6E9-89CB-FE8C-9CE4-A0F5DC349BC3}"/>
              </a:ext>
              <a:ext uri="{C183D7F6-B498-43B3-948B-1728B52AA6E4}">
                <adec:decorative xmlns:adec="http://schemas.microsoft.com/office/drawing/2017/decorative" val="1"/>
              </a:ext>
            </a:extLst>
          </p:cNvPr>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2149879" y="0"/>
            <a:ext cx="10042121" cy="6858000"/>
          </a:xfrm>
          <a:prstGeom prst="rect">
            <a:avLst/>
          </a:prstGeom>
        </p:spPr>
      </p:pic>
    </p:spTree>
    <p:extLst>
      <p:ext uri="{BB962C8B-B14F-4D97-AF65-F5344CB8AC3E}">
        <p14:creationId xmlns:p14="http://schemas.microsoft.com/office/powerpoint/2010/main" val="1195993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6544-3139-DD05-E217-DF86B51D9355}"/>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Tree>
    <p:extLst>
      <p:ext uri="{BB962C8B-B14F-4D97-AF65-F5344CB8AC3E}">
        <p14:creationId xmlns:p14="http://schemas.microsoft.com/office/powerpoint/2010/main" val="3622315314"/>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Red Background">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B6E1C04-2CBA-63B2-9544-5DF9DD17D63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
        <p:nvSpPr>
          <p:cNvPr id="4" name="Slide Number Placeholder 3">
            <a:extLst>
              <a:ext uri="{FF2B5EF4-FFF2-40B4-BE49-F238E27FC236}">
                <a16:creationId xmlns:a16="http://schemas.microsoft.com/office/drawing/2014/main" id="{D58EAB78-8D9C-0E2E-827A-42CC0FBB238A}"/>
              </a:ext>
            </a:extLst>
          </p:cNvPr>
          <p:cNvSpPr>
            <a:spLocks noGrp="1"/>
          </p:cNvSpPr>
          <p:nvPr>
            <p:ph type="sldNum" sz="quarter" idx="11"/>
          </p:nvPr>
        </p:nvSpPr>
        <p:spPr/>
        <p:txBody>
          <a:bodyPr/>
          <a:lstStyle>
            <a:lvl1pPr>
              <a:defRPr>
                <a:solidFill>
                  <a:schemeClr val="bg1"/>
                </a:solidFill>
              </a:defRPr>
            </a:lvl1pPr>
          </a:lstStyle>
          <a:p>
            <a:fld id="{91D568E7-61F5-D04E-995D-81EF41C01A2A}" type="slidenum">
              <a:rPr lang="en-GB" smtClean="0"/>
              <a:pPr/>
              <a:t>‹#›</a:t>
            </a:fld>
            <a:endParaRPr lang="en-GB"/>
          </a:p>
        </p:txBody>
      </p:sp>
      <p:sp>
        <p:nvSpPr>
          <p:cNvPr id="5" name="Title 4">
            <a:extLst>
              <a:ext uri="{FF2B5EF4-FFF2-40B4-BE49-F238E27FC236}">
                <a16:creationId xmlns:a16="http://schemas.microsoft.com/office/drawing/2014/main" id="{442D600C-D2E5-8336-F058-DF5E43A81ACB}"/>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5581650" cy="376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61100" y="2400299"/>
            <a:ext cx="5581650" cy="376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DF3E29C8-0B12-5C41-BF4B-DCC4A875C64D}"/>
              </a:ext>
            </a:extLst>
          </p:cNvPr>
          <p:cNvSpPr>
            <a:spLocks noGrp="1"/>
          </p:cNvSpPr>
          <p:nvPr>
            <p:ph type="ftr" sz="quarter" idx="10"/>
          </p:nvPr>
        </p:nvSpPr>
        <p:spPr/>
        <p:txBody>
          <a:bodyPr/>
          <a:lstStyle>
            <a:lvl1pPr>
              <a:defRPr>
                <a:solidFill>
                  <a:schemeClr val="bg1"/>
                </a:solidFill>
              </a:defRPr>
            </a:lvl1pPr>
          </a:lstStyle>
          <a:p>
            <a:r>
              <a:rPr lang="en-GB"/>
              <a:t>WSP | Footer goes here | Date</a:t>
            </a:r>
          </a:p>
        </p:txBody>
      </p:sp>
      <p:pic>
        <p:nvPicPr>
          <p:cNvPr id="7" name="Graphic 6">
            <a:extLst>
              <a:ext uri="{FF2B5EF4-FFF2-40B4-BE49-F238E27FC236}">
                <a16:creationId xmlns:a16="http://schemas.microsoft.com/office/drawing/2014/main" id="{E45527E6-00CA-D85C-AC9D-ED267B41A6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2083540549"/>
      </p:ext>
    </p:extLst>
  </p:cSld>
  <p:clrMapOvr>
    <a:masterClrMapping/>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ivider Slide 1">
    <p:bg>
      <p:bgRef idx="1001">
        <a:schemeClr val="bg1"/>
      </p:bgRef>
    </p:bg>
    <p:spTree>
      <p:nvGrpSpPr>
        <p:cNvPr id="1" name=""/>
        <p:cNvGrpSpPr/>
        <p:nvPr/>
      </p:nvGrpSpPr>
      <p:grpSpPr>
        <a:xfrm>
          <a:off x="0" y="0"/>
          <a:ext cx="0" cy="0"/>
          <a:chOff x="0" y="0"/>
          <a:chExt cx="0" cy="0"/>
        </a:xfrm>
      </p:grpSpPr>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1973183" y="652464"/>
            <a:ext cx="8245635" cy="5551486"/>
          </a:xfrm>
          <a:noFill/>
        </p:spPr>
        <p:txBody>
          <a:bodyPr bIns="1296000" anchor="b"/>
          <a:lstStyle>
            <a:lvl1pPr algn="ctr">
              <a:defRPr>
                <a:solidFill>
                  <a:schemeClr val="tx1"/>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102535" y="2899861"/>
            <a:ext cx="11986930" cy="1493230"/>
          </a:xfrm>
        </p:spPr>
        <p:txBody>
          <a:bodyPr anchor="ctr">
            <a:normAutofit/>
          </a:bodyPr>
          <a:lstStyle>
            <a:lvl1pPr algn="ctr">
              <a:lnSpc>
                <a:spcPct val="75000"/>
              </a:lnSpc>
              <a:defRPr sz="9500" cap="all" spc="-200" baseline="0">
                <a:solidFill>
                  <a:schemeClr val="tx1"/>
                </a:solidFill>
              </a:defRPr>
            </a:lvl1pPr>
          </a:lstStyle>
          <a:p>
            <a:r>
              <a:rPr lang="en-GB"/>
              <a:t>Click title</a:t>
            </a:r>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GB"/>
              <a:t>WSP | Footer goes here | Date</a:t>
            </a:r>
          </a:p>
        </p:txBody>
      </p:sp>
      <p:sp>
        <p:nvSpPr>
          <p:cNvPr id="4" name="Text Placeholder 24">
            <a:extLst>
              <a:ext uri="{FF2B5EF4-FFF2-40B4-BE49-F238E27FC236}">
                <a16:creationId xmlns:a16="http://schemas.microsoft.com/office/drawing/2014/main" id="{35D256D3-13B9-7B74-9370-9E7942B02D25}"/>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Tree>
    <p:extLst>
      <p:ext uri="{BB962C8B-B14F-4D97-AF65-F5344CB8AC3E}">
        <p14:creationId xmlns:p14="http://schemas.microsoft.com/office/powerpoint/2010/main" val="20241677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ivider Sl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344488" y="1577975"/>
            <a:ext cx="5578476" cy="4008438"/>
          </a:xfrm>
        </p:spPr>
        <p:txBody>
          <a:bodyPr anchor="ctr">
            <a:normAutofit/>
          </a:bodyPr>
          <a:lstStyle>
            <a:lvl1pPr algn="l">
              <a:lnSpc>
                <a:spcPct val="75000"/>
              </a:lnSpc>
              <a:defRPr sz="9600" cap="all" spc="-200" baseline="0">
                <a:solidFill>
                  <a:schemeClr val="tx1"/>
                </a:solidFill>
              </a:defRPr>
            </a:lvl1pPr>
          </a:lstStyle>
          <a:p>
            <a:r>
              <a:rPr lang="en-GB"/>
              <a:t>Click title</a:t>
            </a:r>
          </a:p>
        </p:txBody>
      </p:sp>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6096000" y="0"/>
            <a:ext cx="6096000" cy="6858000"/>
          </a:xfrm>
          <a:noFill/>
        </p:spPr>
        <p:txBody>
          <a:bodyPr bIns="1296000" anchor="b"/>
          <a:lstStyle>
            <a:lvl1pPr algn="ctr">
              <a:defRPr>
                <a:solidFill>
                  <a:schemeClr val="tx1"/>
                </a:solidFill>
              </a:defRPr>
            </a:lvl1pPr>
          </a:lstStyle>
          <a:p>
            <a:r>
              <a:rPr lang="en-US"/>
              <a:t>Click icon to add picture</a:t>
            </a:r>
            <a:endParaRPr lang="en-GB"/>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GB" smtClean="0"/>
              <a:pPr/>
              <a:t>‹#›</a:t>
            </a:fld>
            <a:endParaRPr lang="en-GB"/>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GB"/>
              <a:t>WSP | Footer goes here | Date</a:t>
            </a:r>
          </a:p>
        </p:txBody>
      </p:sp>
      <p:sp>
        <p:nvSpPr>
          <p:cNvPr id="4" name="Text Placeholder 24">
            <a:extLst>
              <a:ext uri="{FF2B5EF4-FFF2-40B4-BE49-F238E27FC236}">
                <a16:creationId xmlns:a16="http://schemas.microsoft.com/office/drawing/2014/main" id="{50C20D14-B3C8-F8DE-86B3-3769E6092B24}"/>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a:t>  </a:t>
            </a:r>
          </a:p>
        </p:txBody>
      </p:sp>
    </p:spTree>
    <p:extLst>
      <p:ext uri="{BB962C8B-B14F-4D97-AF65-F5344CB8AC3E}">
        <p14:creationId xmlns:p14="http://schemas.microsoft.com/office/powerpoint/2010/main" val="11065016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B45-C0BA-04E6-AAB3-B4BFCF52C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8C57B2-AEC1-3D05-B831-6AFABCB00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CA4C3A-CE01-2661-B256-1D9F81AEFDAF}"/>
              </a:ext>
            </a:extLst>
          </p:cNvPr>
          <p:cNvSpPr>
            <a:spLocks noGrp="1"/>
          </p:cNvSpPr>
          <p:nvPr>
            <p:ph type="dt" sz="half" idx="10"/>
          </p:nvPr>
        </p:nvSpPr>
        <p:spPr/>
        <p:txBody>
          <a:bodyPr/>
          <a:lstStyle/>
          <a:p>
            <a:fld id="{6501B623-43FE-46CE-AD47-688DE93A6428}" type="datetimeFigureOut">
              <a:rPr lang="en-GB" smtClean="0"/>
              <a:t>06/05/2025</a:t>
            </a:fld>
            <a:endParaRPr lang="en-GB"/>
          </a:p>
        </p:txBody>
      </p:sp>
      <p:sp>
        <p:nvSpPr>
          <p:cNvPr id="5" name="Footer Placeholder 4">
            <a:extLst>
              <a:ext uri="{FF2B5EF4-FFF2-40B4-BE49-F238E27FC236}">
                <a16:creationId xmlns:a16="http://schemas.microsoft.com/office/drawing/2014/main" id="{5009995D-CFFB-EED8-68BB-58B182EFA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25663-3FC4-5F66-8387-3FDA663B553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4212515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12762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0283546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 Imag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14A6151-A1F6-1381-58EE-3CB795E57A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074" y="551005"/>
            <a:ext cx="4926251" cy="659766"/>
          </a:xfrm>
          <a:prstGeom prst="rect">
            <a:avLst/>
          </a:prstGeom>
        </p:spPr>
      </p:pic>
      <p:sp>
        <p:nvSpPr>
          <p:cNvPr id="15" name="Subtitle 2">
            <a:extLst>
              <a:ext uri="{FF2B5EF4-FFF2-40B4-BE49-F238E27FC236}">
                <a16:creationId xmlns:a16="http://schemas.microsoft.com/office/drawing/2014/main" id="{4EBF9A9B-9D69-A6EB-7B89-CAB257373388}"/>
              </a:ext>
            </a:extLst>
          </p:cNvPr>
          <p:cNvSpPr>
            <a:spLocks noGrp="1"/>
          </p:cNvSpPr>
          <p:nvPr>
            <p:ph type="subTitle" idx="1"/>
          </p:nvPr>
        </p:nvSpPr>
        <p:spPr>
          <a:xfrm>
            <a:off x="409074" y="5253220"/>
            <a:ext cx="5220448" cy="1020581"/>
          </a:xfrm>
        </p:spPr>
        <p:txBody>
          <a:bodyPr anchor="b">
            <a:normAutofit/>
          </a:bodyPr>
          <a:lstStyle>
            <a:lvl1pPr marL="0" indent="0" algn="l">
              <a:spcBef>
                <a:spcPts val="5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5" name="Title 1">
            <a:extLst>
              <a:ext uri="{FF2B5EF4-FFF2-40B4-BE49-F238E27FC236}">
                <a16:creationId xmlns:a16="http://schemas.microsoft.com/office/drawing/2014/main" id="{DE45749E-DBA9-D00F-A10F-26A22429A895}"/>
              </a:ext>
            </a:extLst>
          </p:cNvPr>
          <p:cNvSpPr>
            <a:spLocks noGrp="1"/>
          </p:cNvSpPr>
          <p:nvPr>
            <p:ph type="ctrTitle"/>
          </p:nvPr>
        </p:nvSpPr>
        <p:spPr>
          <a:xfrm>
            <a:off x="409075" y="2028644"/>
            <a:ext cx="5220448" cy="3224576"/>
          </a:xfrm>
        </p:spPr>
        <p:txBody>
          <a:bodyPr anchor="ctr">
            <a:normAutofit/>
          </a:bodyPr>
          <a:lstStyle>
            <a:lvl1pPr algn="l">
              <a:defRPr sz="5400" b="1" spc="0" baseline="0">
                <a:solidFill>
                  <a:schemeClr val="tx2"/>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6F0B4273-5126-EEA9-BD20-87C5B2266D12}"/>
              </a:ext>
            </a:extLst>
          </p:cNvPr>
          <p:cNvPicPr>
            <a:picLocks noChangeAspect="1"/>
          </p:cNvPicPr>
          <p:nvPr userDrawn="1"/>
        </p:nvPicPr>
        <p:blipFill rotWithShape="1">
          <a:blip r:embed="rId4"/>
          <a:srcRect l="22778" t="12492" r="11812" b="1227"/>
          <a:stretch/>
        </p:blipFill>
        <p:spPr>
          <a:xfrm>
            <a:off x="6203950" y="1008063"/>
            <a:ext cx="5988050" cy="5265738"/>
          </a:xfrm>
          <a:custGeom>
            <a:avLst/>
            <a:gdLst>
              <a:gd name="connsiteX0" fmla="*/ 2632868 w 5988050"/>
              <a:gd name="connsiteY0" fmla="*/ 0 h 5265738"/>
              <a:gd name="connsiteX1" fmla="*/ 5988050 w 5988050"/>
              <a:gd name="connsiteY1" fmla="*/ 0 h 5265738"/>
              <a:gd name="connsiteX2" fmla="*/ 5988050 w 5988050"/>
              <a:gd name="connsiteY2" fmla="*/ 5265737 h 5265738"/>
              <a:gd name="connsiteX3" fmla="*/ 2632868 w 5988050"/>
              <a:gd name="connsiteY3" fmla="*/ 5265738 h 5265738"/>
              <a:gd name="connsiteX4" fmla="*/ 0 w 5988050"/>
              <a:gd name="connsiteY4" fmla="*/ 2632869 h 5265738"/>
              <a:gd name="connsiteX5" fmla="*/ 2632868 w 5988050"/>
              <a:gd name="connsiteY5" fmla="*/ 0 h 526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50" h="5265738">
                <a:moveTo>
                  <a:pt x="2632868" y="0"/>
                </a:moveTo>
                <a:lnTo>
                  <a:pt x="5988050" y="0"/>
                </a:lnTo>
                <a:lnTo>
                  <a:pt x="5988050" y="5265737"/>
                </a:lnTo>
                <a:cubicBezTo>
                  <a:pt x="4869656" y="5265737"/>
                  <a:pt x="3751262" y="5265738"/>
                  <a:pt x="2632868" y="5265738"/>
                </a:cubicBezTo>
                <a:cubicBezTo>
                  <a:pt x="1178776" y="5265738"/>
                  <a:pt x="0" y="4086962"/>
                  <a:pt x="0" y="2632869"/>
                </a:cubicBezTo>
                <a:cubicBezTo>
                  <a:pt x="0" y="1178776"/>
                  <a:pt x="1178776" y="0"/>
                  <a:pt x="2632868" y="0"/>
                </a:cubicBezTo>
                <a:close/>
              </a:path>
            </a:pathLst>
          </a:custGeom>
        </p:spPr>
      </p:pic>
    </p:spTree>
    <p:extLst>
      <p:ext uri="{BB962C8B-B14F-4D97-AF65-F5344CB8AC3E}">
        <p14:creationId xmlns:p14="http://schemas.microsoft.com/office/powerpoint/2010/main" val="3180342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par>
                                <p:cTn id="11" presetID="42" presetClass="path" presetSubtype="0" decel="100000" fill="hold" nodeType="withEffect">
                                  <p:stCondLst>
                                    <p:cond delay="0"/>
                                  </p:stCondLst>
                                  <p:childTnLst>
                                    <p:animMotion origin="layout" path="M 0.01666 -0.00047 L 2.91667E-6 2.96296E-6 " pathEditMode="relative" rAng="0" ptsTypes="AA">
                                      <p:cBhvr>
                                        <p:cTn id="12" dur="750" fill="hold"/>
                                        <p:tgtEl>
                                          <p:spTgt spid="4"/>
                                        </p:tgtEl>
                                        <p:attrNameLst>
                                          <p:attrName>ppt_x</p:attrName>
                                          <p:attrName>ppt_y</p:attrName>
                                        </p:attrNameLst>
                                      </p:cBhvr>
                                      <p:rCtr x="-833" y="23"/>
                                    </p:animMotion>
                                  </p:childTnLst>
                                </p:cTn>
                              </p:par>
                              <p:par>
                                <p:cTn id="13" presetID="10" presetClass="entr" presetSubtype="0" fill="hold" grpId="0" nodeType="withEffect">
                                  <p:stCondLst>
                                    <p:cond delay="0"/>
                                  </p:stCondLst>
                                  <p:iterate type="wd">
                                    <p:tmPct val="10000"/>
                                  </p:iterate>
                                  <p:childTnLst>
                                    <p:set>
                                      <p:cBhvr>
                                        <p:cTn id="14" dur="1" fill="hold">
                                          <p:stCondLst>
                                            <p:cond delay="0"/>
                                          </p:stCondLst>
                                        </p:cTn>
                                        <p:tgtEl>
                                          <p:spTgt spid="25"/>
                                        </p:tgtEl>
                                        <p:attrNameLst>
                                          <p:attrName>style.visibility</p:attrName>
                                        </p:attrNameLst>
                                      </p:cBhvr>
                                      <p:to>
                                        <p:strVal val="visible"/>
                                      </p:to>
                                    </p:set>
                                    <p:animEffect transition="in" filter="fade">
                                      <p:cBhvr>
                                        <p:cTn id="15" dur="750"/>
                                        <p:tgtEl>
                                          <p:spTgt spid="25"/>
                                        </p:tgtEl>
                                      </p:cBhvr>
                                    </p:animEffect>
                                  </p:childTnLst>
                                </p:cTn>
                              </p:par>
                              <p:par>
                                <p:cTn id="16"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7" dur="750" fill="hold"/>
                                        <p:tgtEl>
                                          <p:spTgt spid="25"/>
                                        </p:tgtEl>
                                        <p:attrNameLst>
                                          <p:attrName>ppt_x</p:attrName>
                                          <p:attrName>ppt_y</p:attrName>
                                        </p:attrNameLst>
                                      </p:cBhvr>
                                      <p:rCtr x="2773" y="0"/>
                                    </p:animMotion>
                                  </p:childTnLst>
                                </p:cTn>
                              </p:par>
                              <p:par>
                                <p:cTn id="18" presetID="10" presetClass="entr" presetSubtype="0" fill="hold" grpId="0" nodeType="withEffect">
                                  <p:stCondLst>
                                    <p:cond delay="50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7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750"/>
                        <p:tgtEl>
                          <p:spTgt spid="15"/>
                        </p:tgtEl>
                      </p:cBhvr>
                    </p:animEffect>
                  </p:childTnLst>
                </p:cTn>
              </p:par>
            </p:tnLst>
          </p:tmpl>
        </p:tmplLst>
      </p:bldP>
      <p:bldP spid="25" grpId="0"/>
      <p:bldP spid="25"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 Replace Image">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1F4103D-BC67-C654-A010-25EB19225D51}"/>
              </a:ext>
            </a:extLst>
          </p:cNvPr>
          <p:cNvSpPr>
            <a:spLocks noGrp="1"/>
          </p:cNvSpPr>
          <p:nvPr>
            <p:ph type="pic" sz="quarter" idx="10"/>
          </p:nvPr>
        </p:nvSpPr>
        <p:spPr>
          <a:xfrm>
            <a:off x="6203950" y="1008063"/>
            <a:ext cx="5988050" cy="5265738"/>
          </a:xfrm>
          <a:custGeom>
            <a:avLst/>
            <a:gdLst>
              <a:gd name="connsiteX0" fmla="*/ 2632868 w 5988050"/>
              <a:gd name="connsiteY0" fmla="*/ 0 h 5265738"/>
              <a:gd name="connsiteX1" fmla="*/ 5988050 w 5988050"/>
              <a:gd name="connsiteY1" fmla="*/ 0 h 5265738"/>
              <a:gd name="connsiteX2" fmla="*/ 5988050 w 5988050"/>
              <a:gd name="connsiteY2" fmla="*/ 5265737 h 5265738"/>
              <a:gd name="connsiteX3" fmla="*/ 2632868 w 5988050"/>
              <a:gd name="connsiteY3" fmla="*/ 5265738 h 5265738"/>
              <a:gd name="connsiteX4" fmla="*/ 0 w 5988050"/>
              <a:gd name="connsiteY4" fmla="*/ 2632869 h 5265738"/>
              <a:gd name="connsiteX5" fmla="*/ 2632868 w 5988050"/>
              <a:gd name="connsiteY5" fmla="*/ 0 h 526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50" h="5265738">
                <a:moveTo>
                  <a:pt x="2632868" y="0"/>
                </a:moveTo>
                <a:lnTo>
                  <a:pt x="5988050" y="0"/>
                </a:lnTo>
                <a:lnTo>
                  <a:pt x="5988050" y="5265737"/>
                </a:lnTo>
                <a:cubicBezTo>
                  <a:pt x="4869656" y="5265737"/>
                  <a:pt x="3751262" y="5265738"/>
                  <a:pt x="2632868" y="5265738"/>
                </a:cubicBezTo>
                <a:cubicBezTo>
                  <a:pt x="1178776" y="5265738"/>
                  <a:pt x="0" y="4086962"/>
                  <a:pt x="0" y="2632869"/>
                </a:cubicBezTo>
                <a:cubicBezTo>
                  <a:pt x="0" y="1178776"/>
                  <a:pt x="1178776" y="0"/>
                  <a:pt x="2632868"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pic>
        <p:nvPicPr>
          <p:cNvPr id="12" name="Graphic 11">
            <a:extLst>
              <a:ext uri="{FF2B5EF4-FFF2-40B4-BE49-F238E27FC236}">
                <a16:creationId xmlns:a16="http://schemas.microsoft.com/office/drawing/2014/main" id="{C14A6151-A1F6-1381-58EE-3CB795E57A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074" y="551005"/>
            <a:ext cx="4926251" cy="659766"/>
          </a:xfrm>
          <a:prstGeom prst="rect">
            <a:avLst/>
          </a:prstGeom>
        </p:spPr>
      </p:pic>
      <p:sp>
        <p:nvSpPr>
          <p:cNvPr id="3" name="Title 1">
            <a:extLst>
              <a:ext uri="{FF2B5EF4-FFF2-40B4-BE49-F238E27FC236}">
                <a16:creationId xmlns:a16="http://schemas.microsoft.com/office/drawing/2014/main" id="{A7E23DE6-2B92-82BA-01CF-65401CC053D8}"/>
              </a:ext>
            </a:extLst>
          </p:cNvPr>
          <p:cNvSpPr>
            <a:spLocks noGrp="1"/>
          </p:cNvSpPr>
          <p:nvPr>
            <p:ph type="ctrTitle"/>
          </p:nvPr>
        </p:nvSpPr>
        <p:spPr>
          <a:xfrm>
            <a:off x="409075" y="2028644"/>
            <a:ext cx="5220448" cy="3224576"/>
          </a:xfrm>
        </p:spPr>
        <p:txBody>
          <a:bodyPr anchor="ctr">
            <a:normAutofit/>
          </a:bodyPr>
          <a:lstStyle>
            <a:lvl1pPr algn="l">
              <a:defRPr sz="5400">
                <a:solidFill>
                  <a:schemeClr val="tx2"/>
                </a:solidFill>
              </a:defRPr>
            </a:lvl1pPr>
          </a:lstStyle>
          <a:p>
            <a:r>
              <a:rPr lang="en-US"/>
              <a:t>Click to edit Master title style</a:t>
            </a:r>
            <a:endParaRPr lang="en-GB"/>
          </a:p>
        </p:txBody>
      </p:sp>
      <p:sp>
        <p:nvSpPr>
          <p:cNvPr id="5" name="Subtitle 2">
            <a:extLst>
              <a:ext uri="{FF2B5EF4-FFF2-40B4-BE49-F238E27FC236}">
                <a16:creationId xmlns:a16="http://schemas.microsoft.com/office/drawing/2014/main" id="{895C9DE3-3E11-FD16-10E0-54AC44545E17}"/>
              </a:ext>
            </a:extLst>
          </p:cNvPr>
          <p:cNvSpPr>
            <a:spLocks noGrp="1"/>
          </p:cNvSpPr>
          <p:nvPr>
            <p:ph type="subTitle" idx="1"/>
          </p:nvPr>
        </p:nvSpPr>
        <p:spPr>
          <a:xfrm>
            <a:off x="409074" y="5253220"/>
            <a:ext cx="5220448" cy="1020581"/>
          </a:xfrm>
        </p:spPr>
        <p:txBody>
          <a:bodyPr anchor="b">
            <a:normAutofit/>
          </a:bodyPr>
          <a:lstStyle>
            <a:lvl1pPr marL="0" indent="0" algn="l">
              <a:spcBef>
                <a:spcPts val="5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692232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4"/>
                                        </p:tgtEl>
                                        <p:attrNameLst>
                                          <p:attrName>ppt_x</p:attrName>
                                          <p:attrName>ppt_y</p:attrName>
                                        </p:attrNameLst>
                                      </p:cBhvr>
                                      <p:rCtr x="-833" y="23"/>
                                    </p:animMotion>
                                  </p:childTnLst>
                                </p:cTn>
                              </p:par>
                              <p:par>
                                <p:cTn id="10" presetID="10" presetClass="entr" presetSubtype="0" fill="hold" grpId="0" nodeType="with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par>
                                <p:cTn id="13"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4" dur="750" fill="hold"/>
                                        <p:tgtEl>
                                          <p:spTgt spid="3"/>
                                        </p:tgtEl>
                                        <p:attrNameLst>
                                          <p:attrName>ppt_x</p:attrName>
                                          <p:attrName>ppt_y</p:attrName>
                                        </p:attrNameLst>
                                      </p:cBhvr>
                                      <p:rCtr x="2773" y="0"/>
                                    </p:animMotion>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p:bldP spid="3" grpId="1"/>
      <p:bldP spid="5" grpId="0" build="p">
        <p:tmplLst>
          <p:tmpl lvl="1">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 No Imag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14A6151-A1F6-1381-58EE-3CB795E57A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074" y="551005"/>
            <a:ext cx="4926251" cy="659766"/>
          </a:xfrm>
          <a:prstGeom prst="rect">
            <a:avLst/>
          </a:prstGeom>
        </p:spPr>
      </p:pic>
      <p:sp>
        <p:nvSpPr>
          <p:cNvPr id="6" name="Title 1">
            <a:extLst>
              <a:ext uri="{FF2B5EF4-FFF2-40B4-BE49-F238E27FC236}">
                <a16:creationId xmlns:a16="http://schemas.microsoft.com/office/drawing/2014/main" id="{EDEFF9AE-F7A5-77D5-6B2D-65171E0A362A}"/>
              </a:ext>
            </a:extLst>
          </p:cNvPr>
          <p:cNvSpPr>
            <a:spLocks noGrp="1"/>
          </p:cNvSpPr>
          <p:nvPr>
            <p:ph type="ctrTitle"/>
          </p:nvPr>
        </p:nvSpPr>
        <p:spPr>
          <a:xfrm>
            <a:off x="409075" y="2173687"/>
            <a:ext cx="5220448" cy="3079533"/>
          </a:xfrm>
        </p:spPr>
        <p:txBody>
          <a:bodyPr anchor="t">
            <a:normAutofit/>
          </a:bodyPr>
          <a:lstStyle>
            <a:lvl1pPr algn="l">
              <a:defRPr sz="5400">
                <a:solidFill>
                  <a:schemeClr val="tx2"/>
                </a:solidFill>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11DBF363-1BC0-130A-1231-AA66BD5E8B1F}"/>
              </a:ext>
            </a:extLst>
          </p:cNvPr>
          <p:cNvSpPr>
            <a:spLocks noGrp="1"/>
          </p:cNvSpPr>
          <p:nvPr>
            <p:ph type="subTitle" idx="1"/>
          </p:nvPr>
        </p:nvSpPr>
        <p:spPr>
          <a:xfrm>
            <a:off x="409074" y="5253220"/>
            <a:ext cx="5220448" cy="1020581"/>
          </a:xfrm>
        </p:spPr>
        <p:txBody>
          <a:bodyPr anchor="b">
            <a:normAutofit/>
          </a:bodyPr>
          <a:lstStyle>
            <a:lvl1pPr marL="0" indent="0" algn="l">
              <a:spcBef>
                <a:spcPts val="5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0" name="Freeform: Shape 19">
            <a:extLst>
              <a:ext uri="{FF2B5EF4-FFF2-40B4-BE49-F238E27FC236}">
                <a16:creationId xmlns:a16="http://schemas.microsoft.com/office/drawing/2014/main" id="{F40F17AE-E9DC-E5CD-7001-0765F520AF7E}"/>
              </a:ext>
            </a:extLst>
          </p:cNvPr>
          <p:cNvSpPr/>
          <p:nvPr userDrawn="1"/>
        </p:nvSpPr>
        <p:spPr>
          <a:xfrm>
            <a:off x="5647765" y="2173687"/>
            <a:ext cx="6544235" cy="4684314"/>
          </a:xfrm>
          <a:custGeom>
            <a:avLst/>
            <a:gdLst>
              <a:gd name="connsiteX0" fmla="*/ 1956967 w 6544235"/>
              <a:gd name="connsiteY0" fmla="*/ 841302 h 4684314"/>
              <a:gd name="connsiteX1" fmla="*/ 774839 w 6544235"/>
              <a:gd name="connsiteY1" fmla="*/ 2023395 h 4684314"/>
              <a:gd name="connsiteX2" fmla="*/ 1956967 w 6544235"/>
              <a:gd name="connsiteY2" fmla="*/ 3205488 h 4684314"/>
              <a:gd name="connsiteX3" fmla="*/ 3139060 w 6544235"/>
              <a:gd name="connsiteY3" fmla="*/ 2023395 h 4684314"/>
              <a:gd name="connsiteX4" fmla="*/ 1956967 w 6544235"/>
              <a:gd name="connsiteY4" fmla="*/ 841302 h 4684314"/>
              <a:gd name="connsiteX5" fmla="*/ 2040471 w 6544235"/>
              <a:gd name="connsiteY5" fmla="*/ 0 h 4684314"/>
              <a:gd name="connsiteX6" fmla="*/ 6544235 w 6544235"/>
              <a:gd name="connsiteY6" fmla="*/ 0 h 4684314"/>
              <a:gd name="connsiteX7" fmla="*/ 6544235 w 6544235"/>
              <a:gd name="connsiteY7" fmla="*/ 4057485 h 4684314"/>
              <a:gd name="connsiteX8" fmla="*/ 6122477 w 6544235"/>
              <a:gd name="connsiteY8" fmla="*/ 4057485 h 4684314"/>
              <a:gd name="connsiteX9" fmla="*/ 6544235 w 6544235"/>
              <a:gd name="connsiteY9" fmla="*/ 4606578 h 4684314"/>
              <a:gd name="connsiteX10" fmla="*/ 6544235 w 6544235"/>
              <a:gd name="connsiteY10" fmla="*/ 4684314 h 4684314"/>
              <a:gd name="connsiteX11" fmla="*/ 1498645 w 6544235"/>
              <a:gd name="connsiteY11" fmla="*/ 4684314 h 4684314"/>
              <a:gd name="connsiteX12" fmla="*/ 699314 w 6544235"/>
              <a:gd name="connsiteY12" fmla="*/ 3643610 h 4684314"/>
              <a:gd name="connsiteX13" fmla="*/ 418914 w 6544235"/>
              <a:gd name="connsiteY13" fmla="*/ 3278538 h 4684314"/>
              <a:gd name="connsiteX14" fmla="*/ 351918 w 6544235"/>
              <a:gd name="connsiteY14" fmla="*/ 904136 h 4684314"/>
              <a:gd name="connsiteX15" fmla="*/ 2040471 w 6544235"/>
              <a:gd name="connsiteY15" fmla="*/ 0 h 468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44235" h="4684314">
                <a:moveTo>
                  <a:pt x="1956967" y="841302"/>
                </a:moveTo>
                <a:cubicBezTo>
                  <a:pt x="1304065" y="841302"/>
                  <a:pt x="774839" y="1370528"/>
                  <a:pt x="774839" y="2023395"/>
                </a:cubicBezTo>
                <a:cubicBezTo>
                  <a:pt x="774839" y="2676261"/>
                  <a:pt x="1304100" y="3205488"/>
                  <a:pt x="1956967" y="3205488"/>
                </a:cubicBezTo>
                <a:cubicBezTo>
                  <a:pt x="2609833" y="3205488"/>
                  <a:pt x="3139060" y="2676261"/>
                  <a:pt x="3139060" y="2023395"/>
                </a:cubicBezTo>
                <a:cubicBezTo>
                  <a:pt x="3139060" y="1370528"/>
                  <a:pt x="2609868" y="841302"/>
                  <a:pt x="1956967" y="841302"/>
                </a:cubicBezTo>
                <a:close/>
                <a:moveTo>
                  <a:pt x="2040471" y="0"/>
                </a:moveTo>
                <a:lnTo>
                  <a:pt x="6544235" y="0"/>
                </a:lnTo>
                <a:lnTo>
                  <a:pt x="6544235" y="4057485"/>
                </a:lnTo>
                <a:lnTo>
                  <a:pt x="6122477" y="4057485"/>
                </a:lnTo>
                <a:lnTo>
                  <a:pt x="6544235" y="4606578"/>
                </a:lnTo>
                <a:lnTo>
                  <a:pt x="6544235" y="4684314"/>
                </a:lnTo>
                <a:lnTo>
                  <a:pt x="1498645" y="4684314"/>
                </a:lnTo>
                <a:lnTo>
                  <a:pt x="699314" y="3643610"/>
                </a:lnTo>
                <a:lnTo>
                  <a:pt x="418914" y="3278538"/>
                </a:lnTo>
                <a:cubicBezTo>
                  <a:pt x="-127819" y="2566688"/>
                  <a:pt x="-128025" y="1607215"/>
                  <a:pt x="351918" y="904136"/>
                </a:cubicBezTo>
                <a:cubicBezTo>
                  <a:pt x="715616" y="359089"/>
                  <a:pt x="1336085" y="0"/>
                  <a:pt x="2040471" y="0"/>
                </a:cubicBezTo>
                <a:close/>
              </a:path>
            </a:pathLst>
          </a:custGeom>
          <a:solidFill>
            <a:schemeClr val="tx2"/>
          </a:solidFill>
          <a:ln w="2487" cap="flat">
            <a:noFill/>
            <a:prstDash val="solid"/>
            <a:miter/>
          </a:ln>
        </p:spPr>
        <p:txBody>
          <a:bodyPr rtlCol="0" anchor="ctr"/>
          <a:lstStyle/>
          <a:p>
            <a:endParaRPr lang="en-GB"/>
          </a:p>
        </p:txBody>
      </p:sp>
    </p:spTree>
    <p:extLst>
      <p:ext uri="{BB962C8B-B14F-4D97-AF65-F5344CB8AC3E}">
        <p14:creationId xmlns:p14="http://schemas.microsoft.com/office/powerpoint/2010/main" val="974231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childTnLst>
                                </p:cTn>
                              </p:par>
                              <p:par>
                                <p:cTn id="11" presetID="42" presetClass="path" presetSubtype="0" decel="100000" fill="hold" grpId="1" nodeType="withEffect">
                                  <p:stCondLst>
                                    <p:cond delay="0"/>
                                  </p:stCondLst>
                                  <p:iterate type="wd">
                                    <p:tmPct val="10000"/>
                                  </p:iterate>
                                  <p:childTnLst>
                                    <p:animMotion origin="layout" path="M -0.05547 4.81481E-6 L 3.75E-6 4.81481E-6 " pathEditMode="relative" rAng="0" ptsTypes="AA">
                                      <p:cBhvr>
                                        <p:cTn id="12" dur="750" fill="hold"/>
                                        <p:tgtEl>
                                          <p:spTgt spid="6"/>
                                        </p:tgtEl>
                                        <p:attrNameLst>
                                          <p:attrName>ppt_x</p:attrName>
                                          <p:attrName>ppt_y</p:attrName>
                                        </p:attrNameLst>
                                      </p:cBhvr>
                                      <p:rCtr x="2773" y="0"/>
                                    </p:animMotion>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750"/>
                                        <p:tgtEl>
                                          <p:spTgt spid="20"/>
                                        </p:tgtEl>
                                      </p:cBhvr>
                                    </p:animEffect>
                                  </p:childTnLst>
                                </p:cTn>
                              </p:par>
                              <p:par>
                                <p:cTn id="16" presetID="42" presetClass="path" presetSubtype="0" decel="100000" fill="hold" grpId="1" nodeType="withEffect">
                                  <p:stCondLst>
                                    <p:cond delay="0"/>
                                  </p:stCondLst>
                                  <p:childTnLst>
                                    <p:animMotion origin="layout" path="M 0.01666 -0.00047 L 2.91667E-6 2.96296E-6 " pathEditMode="relative" rAng="0" ptsTypes="AA">
                                      <p:cBhvr>
                                        <p:cTn id="17" dur="750" fill="hold"/>
                                        <p:tgtEl>
                                          <p:spTgt spid="20"/>
                                        </p:tgtEl>
                                        <p:attrNameLst>
                                          <p:attrName>ppt_x</p:attrName>
                                          <p:attrName>ppt_y</p:attrName>
                                        </p:attrNameLst>
                                      </p:cBhvr>
                                      <p:rCtr x="-833" y="23"/>
                                    </p:animMotion>
                                  </p:childTnLst>
                                </p:cTn>
                              </p:par>
                              <p:par>
                                <p:cTn id="18" presetID="10" presetClass="entr" presetSubtype="0" fill="hold" grpId="0" nodeType="withEffect">
                                  <p:stCondLst>
                                    <p:cond delay="50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7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childTnLst>
                </p:cTn>
              </p:par>
            </p:tnLst>
          </p:tmpl>
        </p:tmplLst>
      </p:bldP>
      <p:bldP spid="20" grpId="0" animBg="1"/>
      <p:bldP spid="20" grpId="1"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 No Image - Broker Logo Area">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8386A0-399B-747E-F9EF-F3D8B325FF8A}"/>
              </a:ext>
            </a:extLst>
          </p:cNvPr>
          <p:cNvSpPr>
            <a:spLocks noGrp="1"/>
          </p:cNvSpPr>
          <p:nvPr>
            <p:ph type="pic" sz="quarter" idx="11"/>
          </p:nvPr>
        </p:nvSpPr>
        <p:spPr>
          <a:xfrm>
            <a:off x="5647764" y="2173688"/>
            <a:ext cx="6544236" cy="4684315"/>
          </a:xfrm>
          <a:custGeom>
            <a:avLst/>
            <a:gdLst>
              <a:gd name="connsiteX0" fmla="*/ 1956968 w 6544236"/>
              <a:gd name="connsiteY0" fmla="*/ 841302 h 4684315"/>
              <a:gd name="connsiteX1" fmla="*/ 774840 w 6544236"/>
              <a:gd name="connsiteY1" fmla="*/ 2023395 h 4684315"/>
              <a:gd name="connsiteX2" fmla="*/ 1956968 w 6544236"/>
              <a:gd name="connsiteY2" fmla="*/ 3205489 h 4684315"/>
              <a:gd name="connsiteX3" fmla="*/ 3139061 w 6544236"/>
              <a:gd name="connsiteY3" fmla="*/ 2023395 h 4684315"/>
              <a:gd name="connsiteX4" fmla="*/ 1956968 w 6544236"/>
              <a:gd name="connsiteY4" fmla="*/ 841302 h 4684315"/>
              <a:gd name="connsiteX5" fmla="*/ 2040472 w 6544236"/>
              <a:gd name="connsiteY5" fmla="*/ 0 h 4684315"/>
              <a:gd name="connsiteX6" fmla="*/ 6544236 w 6544236"/>
              <a:gd name="connsiteY6" fmla="*/ 0 h 4684315"/>
              <a:gd name="connsiteX7" fmla="*/ 6544236 w 6544236"/>
              <a:gd name="connsiteY7" fmla="*/ 4057486 h 4684315"/>
              <a:gd name="connsiteX8" fmla="*/ 6122478 w 6544236"/>
              <a:gd name="connsiteY8" fmla="*/ 4057486 h 4684315"/>
              <a:gd name="connsiteX9" fmla="*/ 6544236 w 6544236"/>
              <a:gd name="connsiteY9" fmla="*/ 4606579 h 4684315"/>
              <a:gd name="connsiteX10" fmla="*/ 6544236 w 6544236"/>
              <a:gd name="connsiteY10" fmla="*/ 4684315 h 4684315"/>
              <a:gd name="connsiteX11" fmla="*/ 1498646 w 6544236"/>
              <a:gd name="connsiteY11" fmla="*/ 4684315 h 4684315"/>
              <a:gd name="connsiteX12" fmla="*/ 699315 w 6544236"/>
              <a:gd name="connsiteY12" fmla="*/ 3643611 h 4684315"/>
              <a:gd name="connsiteX13" fmla="*/ 418915 w 6544236"/>
              <a:gd name="connsiteY13" fmla="*/ 3278539 h 4684315"/>
              <a:gd name="connsiteX14" fmla="*/ 351919 w 6544236"/>
              <a:gd name="connsiteY14" fmla="*/ 904136 h 4684315"/>
              <a:gd name="connsiteX15" fmla="*/ 2040472 w 6544236"/>
              <a:gd name="connsiteY15" fmla="*/ 0 h 468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44236" h="4684315">
                <a:moveTo>
                  <a:pt x="1956968" y="841302"/>
                </a:moveTo>
                <a:cubicBezTo>
                  <a:pt x="1304066" y="841302"/>
                  <a:pt x="774840" y="1370528"/>
                  <a:pt x="774840" y="2023395"/>
                </a:cubicBezTo>
                <a:cubicBezTo>
                  <a:pt x="774840" y="2676261"/>
                  <a:pt x="1304101" y="3205489"/>
                  <a:pt x="1956968" y="3205489"/>
                </a:cubicBezTo>
                <a:cubicBezTo>
                  <a:pt x="2609834" y="3205489"/>
                  <a:pt x="3139061" y="2676261"/>
                  <a:pt x="3139061" y="2023395"/>
                </a:cubicBezTo>
                <a:cubicBezTo>
                  <a:pt x="3139061" y="1370528"/>
                  <a:pt x="2609869" y="841302"/>
                  <a:pt x="1956968" y="841302"/>
                </a:cubicBezTo>
                <a:close/>
                <a:moveTo>
                  <a:pt x="2040472" y="0"/>
                </a:moveTo>
                <a:lnTo>
                  <a:pt x="6544236" y="0"/>
                </a:lnTo>
                <a:lnTo>
                  <a:pt x="6544236" y="4057486"/>
                </a:lnTo>
                <a:lnTo>
                  <a:pt x="6122478" y="4057486"/>
                </a:lnTo>
                <a:lnTo>
                  <a:pt x="6544236" y="4606579"/>
                </a:lnTo>
                <a:lnTo>
                  <a:pt x="6544236" y="4684315"/>
                </a:lnTo>
                <a:lnTo>
                  <a:pt x="1498646" y="4684315"/>
                </a:lnTo>
                <a:lnTo>
                  <a:pt x="699315" y="3643611"/>
                </a:lnTo>
                <a:lnTo>
                  <a:pt x="418915" y="3278539"/>
                </a:lnTo>
                <a:cubicBezTo>
                  <a:pt x="-127818" y="2566688"/>
                  <a:pt x="-128024" y="1607215"/>
                  <a:pt x="351919" y="904136"/>
                </a:cubicBezTo>
                <a:cubicBezTo>
                  <a:pt x="715617" y="359089"/>
                  <a:pt x="1336086" y="0"/>
                  <a:pt x="204047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pic>
        <p:nvPicPr>
          <p:cNvPr id="12" name="Graphic 11">
            <a:extLst>
              <a:ext uri="{FF2B5EF4-FFF2-40B4-BE49-F238E27FC236}">
                <a16:creationId xmlns:a16="http://schemas.microsoft.com/office/drawing/2014/main" id="{C14A6151-A1F6-1381-58EE-3CB795E57A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074" y="551005"/>
            <a:ext cx="4926251" cy="659766"/>
          </a:xfrm>
          <a:prstGeom prst="rect">
            <a:avLst/>
          </a:prstGeom>
        </p:spPr>
      </p:pic>
      <p:sp>
        <p:nvSpPr>
          <p:cNvPr id="8" name="Content Placeholder 7">
            <a:extLst>
              <a:ext uri="{FF2B5EF4-FFF2-40B4-BE49-F238E27FC236}">
                <a16:creationId xmlns:a16="http://schemas.microsoft.com/office/drawing/2014/main" id="{20D0EEE4-AB6B-92E3-61DD-112E7DA51410}"/>
              </a:ext>
            </a:extLst>
          </p:cNvPr>
          <p:cNvSpPr>
            <a:spLocks noGrp="1"/>
          </p:cNvSpPr>
          <p:nvPr>
            <p:ph sz="quarter" idx="10" hasCustomPrompt="1"/>
          </p:nvPr>
        </p:nvSpPr>
        <p:spPr>
          <a:xfrm>
            <a:off x="9032489" y="428625"/>
            <a:ext cx="2749936" cy="1276350"/>
          </a:xfrm>
        </p:spPr>
        <p:txBody>
          <a:bodyPr>
            <a:normAutofit/>
          </a:bodyPr>
          <a:lstStyle>
            <a:lvl1pPr algn="ctr">
              <a:defRPr sz="1800"/>
            </a:lvl1pPr>
          </a:lstStyle>
          <a:p>
            <a:pPr lvl="0"/>
            <a:r>
              <a:rPr lang="en-US"/>
              <a:t>Insert broker logo here</a:t>
            </a:r>
            <a:endParaRPr lang="en-GB"/>
          </a:p>
        </p:txBody>
      </p:sp>
      <p:sp>
        <p:nvSpPr>
          <p:cNvPr id="14" name="Title 1">
            <a:extLst>
              <a:ext uri="{FF2B5EF4-FFF2-40B4-BE49-F238E27FC236}">
                <a16:creationId xmlns:a16="http://schemas.microsoft.com/office/drawing/2014/main" id="{8F4D1A1E-1062-4332-7B16-1C48E2070042}"/>
              </a:ext>
            </a:extLst>
          </p:cNvPr>
          <p:cNvSpPr>
            <a:spLocks noGrp="1"/>
          </p:cNvSpPr>
          <p:nvPr>
            <p:ph type="ctrTitle"/>
          </p:nvPr>
        </p:nvSpPr>
        <p:spPr>
          <a:xfrm>
            <a:off x="409075" y="2173687"/>
            <a:ext cx="5220448" cy="3079533"/>
          </a:xfrm>
        </p:spPr>
        <p:txBody>
          <a:bodyPr anchor="t">
            <a:normAutofit/>
          </a:bodyPr>
          <a:lstStyle>
            <a:lvl1pPr algn="l">
              <a:defRPr sz="54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BC00C1B-4915-ACED-BA46-67ABCFB8566E}"/>
              </a:ext>
            </a:extLst>
          </p:cNvPr>
          <p:cNvSpPr>
            <a:spLocks noGrp="1"/>
          </p:cNvSpPr>
          <p:nvPr>
            <p:ph type="subTitle" idx="1"/>
          </p:nvPr>
        </p:nvSpPr>
        <p:spPr>
          <a:xfrm>
            <a:off x="409074" y="5253220"/>
            <a:ext cx="5220448" cy="1020581"/>
          </a:xfrm>
        </p:spPr>
        <p:txBody>
          <a:bodyPr anchor="b">
            <a:normAutofit/>
          </a:bodyPr>
          <a:lstStyle>
            <a:lvl1pPr marL="0" indent="0" algn="l">
              <a:spcBef>
                <a:spcPts val="500"/>
              </a:spcBef>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944041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42" presetClass="path" presetSubtype="0" decel="100000" fill="hold" grpId="1" nodeType="withEffect">
                                  <p:stCondLst>
                                    <p:cond delay="0"/>
                                  </p:stCondLst>
                                  <p:iterate type="wd">
                                    <p:tmPct val="10000"/>
                                  </p:iterate>
                                  <p:childTnLst>
                                    <p:animMotion origin="layout" path="M -0.05547 4.81481E-6 L 3.75E-6 4.81481E-6 " pathEditMode="relative" rAng="0" ptsTypes="AA">
                                      <p:cBhvr>
                                        <p:cTn id="9" dur="750" fill="hold"/>
                                        <p:tgtEl>
                                          <p:spTgt spid="14"/>
                                        </p:tgtEl>
                                        <p:attrNameLst>
                                          <p:attrName>ppt_x</p:attrName>
                                          <p:attrName>ppt_y</p:attrName>
                                        </p:attrNameLst>
                                      </p:cBhvr>
                                      <p:rCtr x="2773"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42" presetClass="path" presetSubtype="0" decel="100000" fill="hold" grpId="1" nodeType="withEffect">
                                  <p:stCondLst>
                                    <p:cond delay="0"/>
                                  </p:stCondLst>
                                  <p:childTnLst>
                                    <p:animMotion origin="layout" path="M 0.01666 -0.00047 L 2.91667E-6 2.96296E-6 " pathEditMode="relative" rAng="0" ptsTypes="AA">
                                      <p:cBhvr>
                                        <p:cTn id="14" dur="750" fill="hold"/>
                                        <p:tgtEl>
                                          <p:spTgt spid="4"/>
                                        </p:tgtEl>
                                        <p:attrNameLst>
                                          <p:attrName>ppt_x</p:attrName>
                                          <p:attrName>ppt_y</p:attrName>
                                        </p:attrNameLst>
                                      </p:cBhvr>
                                      <p:rCtr x="-833" y="23"/>
                                    </p:animMotion>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4" grpId="0"/>
      <p:bldP spid="14" grpId="1"/>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489D-067D-8C7D-7C99-8AC105A17879}"/>
              </a:ext>
            </a:extLst>
          </p:cNvPr>
          <p:cNvSpPr>
            <a:spLocks noGrp="1"/>
          </p:cNvSpPr>
          <p:nvPr>
            <p:ph type="title"/>
          </p:nvPr>
        </p:nvSpPr>
        <p:spPr/>
        <p:txBody>
          <a:bodyPr/>
          <a:lstStyle>
            <a:lvl1pPr>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73800" y="2400300"/>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Tree>
    <p:extLst>
      <p:ext uri="{BB962C8B-B14F-4D97-AF65-F5344CB8AC3E}">
        <p14:creationId xmlns:p14="http://schemas.microsoft.com/office/powerpoint/2010/main" val="3166804169"/>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genda - Simp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B776-9002-F339-F334-3947ADD6807C}"/>
              </a:ext>
            </a:extLst>
          </p:cNvPr>
          <p:cNvSpPr>
            <a:spLocks noGrp="1"/>
          </p:cNvSpPr>
          <p:nvPr>
            <p:ph type="title" hasCustomPrompt="1"/>
          </p:nvPr>
        </p:nvSpPr>
        <p:spPr>
          <a:xfrm>
            <a:off x="6539950" y="485369"/>
            <a:ext cx="5244063" cy="815628"/>
          </a:xfrm>
        </p:spPr>
        <p:txBody>
          <a:bodyPr anchor="b"/>
          <a:lstStyle>
            <a:lvl1pPr>
              <a:defRPr>
                <a:solidFill>
                  <a:schemeClr val="tx2"/>
                </a:solidFill>
              </a:defRPr>
            </a:lvl1pPr>
          </a:lstStyle>
          <a:p>
            <a:r>
              <a:rPr lang="en-US"/>
              <a:t>Agenda</a:t>
            </a:r>
            <a:endParaRPr lang="en-GB"/>
          </a:p>
        </p:txBody>
      </p:sp>
      <p:sp>
        <p:nvSpPr>
          <p:cNvPr id="3" name="Footer Placeholder 2">
            <a:extLst>
              <a:ext uri="{FF2B5EF4-FFF2-40B4-BE49-F238E27FC236}">
                <a16:creationId xmlns:a16="http://schemas.microsoft.com/office/drawing/2014/main" id="{4DC43032-DE94-D0DD-384B-5D08B4E0A94A}"/>
              </a:ext>
            </a:extLst>
          </p:cNvPr>
          <p:cNvSpPr>
            <a:spLocks noGrp="1"/>
          </p:cNvSpPr>
          <p:nvPr>
            <p:ph type="ftr" sz="quarter" idx="10"/>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24AA5C7C-95E9-6C3E-E3B6-E90E3647E965}"/>
              </a:ext>
            </a:extLst>
          </p:cNvPr>
          <p:cNvSpPr>
            <a:spLocks noGrp="1"/>
          </p:cNvSpPr>
          <p:nvPr>
            <p:ph type="sldNum" sz="quarter" idx="11"/>
          </p:nvPr>
        </p:nvSpPr>
        <p:spPr>
          <a:solidFill>
            <a:schemeClr val="tx2"/>
          </a:solidFill>
        </p:spPr>
        <p:txBody>
          <a:bodyPr/>
          <a:lstStyle>
            <a:lvl1pPr>
              <a:defRPr>
                <a:solidFill>
                  <a:schemeClr val="accent1"/>
                </a:solidFill>
              </a:defRPr>
            </a:lvl1pPr>
          </a:lstStyle>
          <a:p>
            <a:fld id="{59EBE19D-BA0B-4AE6-A219-A461FF703500}" type="slidenum">
              <a:rPr lang="en-GB" smtClean="0"/>
              <a:pPr/>
              <a:t>‹#›</a:t>
            </a:fld>
            <a:endParaRPr lang="en-GB"/>
          </a:p>
        </p:txBody>
      </p:sp>
      <p:sp>
        <p:nvSpPr>
          <p:cNvPr id="5" name="Picture Placeholder 11">
            <a:extLst>
              <a:ext uri="{FF2B5EF4-FFF2-40B4-BE49-F238E27FC236}">
                <a16:creationId xmlns:a16="http://schemas.microsoft.com/office/drawing/2014/main" id="{F74B5446-162E-00D4-5E9F-709B87590268}"/>
              </a:ext>
            </a:extLst>
          </p:cNvPr>
          <p:cNvSpPr>
            <a:spLocks noGrp="1"/>
          </p:cNvSpPr>
          <p:nvPr>
            <p:ph type="pic" sz="quarter" idx="12"/>
          </p:nvPr>
        </p:nvSpPr>
        <p:spPr>
          <a:xfrm flipH="1">
            <a:off x="0" y="485369"/>
            <a:ext cx="5987332" cy="5499506"/>
          </a:xfrm>
          <a:custGeom>
            <a:avLst/>
            <a:gdLst>
              <a:gd name="connsiteX0" fmla="*/ 2591444 w 5987332"/>
              <a:gd name="connsiteY0" fmla="*/ 0 h 5499506"/>
              <a:gd name="connsiteX1" fmla="*/ 2684939 w 5987332"/>
              <a:gd name="connsiteY1" fmla="*/ 0 h 5499506"/>
              <a:gd name="connsiteX2" fmla="*/ 5893837 w 5987332"/>
              <a:gd name="connsiteY2" fmla="*/ 0 h 5499506"/>
              <a:gd name="connsiteX3" fmla="*/ 5987332 w 5987332"/>
              <a:gd name="connsiteY3" fmla="*/ 0 h 5499506"/>
              <a:gd name="connsiteX4" fmla="*/ 5987332 w 5987332"/>
              <a:gd name="connsiteY4" fmla="*/ 5499505 h 5499506"/>
              <a:gd name="connsiteX5" fmla="*/ 2684939 w 5987332"/>
              <a:gd name="connsiteY5" fmla="*/ 5499506 h 5499506"/>
              <a:gd name="connsiteX6" fmla="*/ 2591444 w 5987332"/>
              <a:gd name="connsiteY6" fmla="*/ 5499506 h 5499506"/>
              <a:gd name="connsiteX7" fmla="*/ 0 w 5987332"/>
              <a:gd name="connsiteY7" fmla="*/ 2749753 h 5499506"/>
              <a:gd name="connsiteX8" fmla="*/ 2591444 w 5987332"/>
              <a:gd name="connsiteY8" fmla="*/ 0 h 5499506"/>
              <a:gd name="connsiteX0" fmla="*/ 2591444 w 5987332"/>
              <a:gd name="connsiteY0" fmla="*/ 0 h 5499506"/>
              <a:gd name="connsiteX1" fmla="*/ 2684939 w 5987332"/>
              <a:gd name="connsiteY1" fmla="*/ 0 h 5499506"/>
              <a:gd name="connsiteX2" fmla="*/ 5987332 w 5987332"/>
              <a:gd name="connsiteY2" fmla="*/ 0 h 5499506"/>
              <a:gd name="connsiteX3" fmla="*/ 5987332 w 5987332"/>
              <a:gd name="connsiteY3" fmla="*/ 5499505 h 5499506"/>
              <a:gd name="connsiteX4" fmla="*/ 2684939 w 5987332"/>
              <a:gd name="connsiteY4" fmla="*/ 5499506 h 5499506"/>
              <a:gd name="connsiteX5" fmla="*/ 2591444 w 5987332"/>
              <a:gd name="connsiteY5" fmla="*/ 5499506 h 5499506"/>
              <a:gd name="connsiteX6" fmla="*/ 0 w 5987332"/>
              <a:gd name="connsiteY6" fmla="*/ 2749753 h 5499506"/>
              <a:gd name="connsiteX7" fmla="*/ 2591444 w 5987332"/>
              <a:gd name="connsiteY7"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684939 w 5987332"/>
              <a:gd name="connsiteY3" fmla="*/ 5499506 h 5499506"/>
              <a:gd name="connsiteX4" fmla="*/ 2591444 w 5987332"/>
              <a:gd name="connsiteY4" fmla="*/ 5499506 h 5499506"/>
              <a:gd name="connsiteX5" fmla="*/ 0 w 5987332"/>
              <a:gd name="connsiteY5" fmla="*/ 2749753 h 5499506"/>
              <a:gd name="connsiteX6" fmla="*/ 2591444 w 5987332"/>
              <a:gd name="connsiteY6"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591444 w 5987332"/>
              <a:gd name="connsiteY3" fmla="*/ 5499506 h 5499506"/>
              <a:gd name="connsiteX4" fmla="*/ 0 w 5987332"/>
              <a:gd name="connsiteY4" fmla="*/ 2749753 h 5499506"/>
              <a:gd name="connsiteX5" fmla="*/ 2591444 w 5987332"/>
              <a:gd name="connsiteY5"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332" h="5499506">
                <a:moveTo>
                  <a:pt x="2591444" y="0"/>
                </a:moveTo>
                <a:lnTo>
                  <a:pt x="5987332" y="0"/>
                </a:lnTo>
                <a:lnTo>
                  <a:pt x="5987332" y="5499505"/>
                </a:lnTo>
                <a:lnTo>
                  <a:pt x="2591444" y="5499506"/>
                </a:lnTo>
                <a:cubicBezTo>
                  <a:pt x="1160228" y="5499506"/>
                  <a:pt x="0" y="4268400"/>
                  <a:pt x="0" y="2749753"/>
                </a:cubicBezTo>
                <a:cubicBezTo>
                  <a:pt x="0" y="1231106"/>
                  <a:pt x="1160228" y="0"/>
                  <a:pt x="2591444"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6" name="Text Placeholder 2">
            <a:extLst>
              <a:ext uri="{FF2B5EF4-FFF2-40B4-BE49-F238E27FC236}">
                <a16:creationId xmlns:a16="http://schemas.microsoft.com/office/drawing/2014/main" id="{A0C0C2AD-D19B-4F13-FE83-66C7291EC287}"/>
              </a:ext>
            </a:extLst>
          </p:cNvPr>
          <p:cNvSpPr>
            <a:spLocks noGrp="1"/>
          </p:cNvSpPr>
          <p:nvPr>
            <p:ph type="body" sz="quarter" idx="16" hasCustomPrompt="1"/>
          </p:nvPr>
        </p:nvSpPr>
        <p:spPr>
          <a:xfrm>
            <a:off x="6539948" y="1662453"/>
            <a:ext cx="5244065" cy="423143"/>
          </a:xfrm>
        </p:spPr>
        <p:txBody>
          <a:bodyPr>
            <a:normAutofit lnSpcReduction="10000"/>
          </a:bodyPr>
          <a:lstStyle>
            <a:lvl1pPr>
              <a:defRPr sz="2400" b="1">
                <a:solidFill>
                  <a:schemeClr val="bg1"/>
                </a:solidFill>
                <a:latin typeface="+mj-lt"/>
              </a:defRPr>
            </a:lvl1pPr>
          </a:lstStyle>
          <a:p>
            <a:r>
              <a:rPr lang="en-GB"/>
              <a:t>Welcome to &lt;Meeting Name&gt;</a:t>
            </a:r>
          </a:p>
        </p:txBody>
      </p:sp>
      <p:sp>
        <p:nvSpPr>
          <p:cNvPr id="7" name="Text Placeholder 3">
            <a:extLst>
              <a:ext uri="{FF2B5EF4-FFF2-40B4-BE49-F238E27FC236}">
                <a16:creationId xmlns:a16="http://schemas.microsoft.com/office/drawing/2014/main" id="{345D7220-0EF0-E8E7-214E-CA47D4497BD7}"/>
              </a:ext>
            </a:extLst>
          </p:cNvPr>
          <p:cNvSpPr>
            <a:spLocks noGrp="1"/>
          </p:cNvSpPr>
          <p:nvPr>
            <p:ph type="body" sz="quarter" idx="17" hasCustomPrompt="1"/>
          </p:nvPr>
        </p:nvSpPr>
        <p:spPr>
          <a:xfrm>
            <a:off x="6539948" y="2578981"/>
            <a:ext cx="5244065" cy="3405894"/>
          </a:xfrm>
        </p:spPr>
        <p:txBody>
          <a:bodyPr>
            <a:normAutofit/>
          </a:bodyPr>
          <a:lstStyle>
            <a:lvl1pPr marL="342900" indent="-342900">
              <a:spcBef>
                <a:spcPts val="1500"/>
              </a:spcBef>
              <a:buFont typeface="Arial" panose="020B0604020202020204" pitchFamily="34" charset="0"/>
              <a:buChar char="•"/>
              <a:defRPr sz="2000">
                <a:solidFill>
                  <a:schemeClr val="bg1"/>
                </a:solidFill>
              </a:defRPr>
            </a:lvl1pPr>
          </a:lstStyle>
          <a:p>
            <a:r>
              <a:rPr lang="en-GB"/>
              <a:t>Bullet 1</a:t>
            </a:r>
          </a:p>
          <a:p>
            <a:r>
              <a:rPr lang="en-GB"/>
              <a:t>Bullet 2</a:t>
            </a:r>
          </a:p>
          <a:p>
            <a:r>
              <a:rPr lang="en-GB"/>
              <a:t>Bullet 3</a:t>
            </a:r>
          </a:p>
        </p:txBody>
      </p:sp>
      <p:sp>
        <p:nvSpPr>
          <p:cNvPr id="8" name="Text Placeholder 6">
            <a:extLst>
              <a:ext uri="{FF2B5EF4-FFF2-40B4-BE49-F238E27FC236}">
                <a16:creationId xmlns:a16="http://schemas.microsoft.com/office/drawing/2014/main" id="{64E7BE82-01C2-045B-28CD-19BB23BEB445}"/>
              </a:ext>
            </a:extLst>
          </p:cNvPr>
          <p:cNvSpPr>
            <a:spLocks noGrp="1"/>
          </p:cNvSpPr>
          <p:nvPr>
            <p:ph type="body" sz="quarter" idx="18" hasCustomPrompt="1"/>
          </p:nvPr>
        </p:nvSpPr>
        <p:spPr>
          <a:xfrm>
            <a:off x="6539948" y="2120717"/>
            <a:ext cx="5244065" cy="423143"/>
          </a:xfrm>
        </p:spPr>
        <p:txBody>
          <a:bodyPr>
            <a:normAutofit lnSpcReduction="10000"/>
          </a:bodyPr>
          <a:lstStyle>
            <a:lvl1pPr>
              <a:defRPr sz="2000" b="1">
                <a:solidFill>
                  <a:schemeClr val="tx2"/>
                </a:solidFill>
                <a:latin typeface="+mj-lt"/>
              </a:defRPr>
            </a:lvl1pPr>
          </a:lstStyle>
          <a:p>
            <a:r>
              <a:rPr lang="en-GB"/>
              <a:t>Month YYYY</a:t>
            </a:r>
          </a:p>
        </p:txBody>
      </p:sp>
    </p:spTree>
    <p:extLst>
      <p:ext uri="{BB962C8B-B14F-4D97-AF65-F5344CB8AC3E}">
        <p14:creationId xmlns:p14="http://schemas.microsoft.com/office/powerpoint/2010/main" val="2856850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42" presetClass="path" presetSubtype="0" decel="100000" fill="hold" grpId="1" nodeType="withEffect">
                                  <p:stCondLst>
                                    <p:cond delay="0"/>
                                  </p:stCondLst>
                                  <p:childTnLst>
                                    <p:animMotion origin="layout" path="M -0.01836 7.40741E-7 L -2.91667E-6 7.40741E-7 " pathEditMode="relative" rAng="0" ptsTypes="AA">
                                      <p:cBhvr>
                                        <p:cTn id="9" dur="750" fill="hold"/>
                                        <p:tgtEl>
                                          <p:spTgt spid="5"/>
                                        </p:tgtEl>
                                        <p:attrNameLst>
                                          <p:attrName>ppt_x</p:attrName>
                                          <p:attrName>ppt_y</p:attrName>
                                        </p:attrNameLst>
                                      </p:cBhvr>
                                      <p:rCtr x="911" y="0"/>
                                    </p:animMotion>
                                  </p:childTnLst>
                                </p:cTn>
                              </p:par>
                              <p:par>
                                <p:cTn id="10" presetID="10"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build="p">
        <p:tmplLst>
          <p:tmpl lvl="1">
            <p:tnLst>
              <p:par>
                <p:cTn presetID="10" presetClass="entr" presetSubtype="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uiExpand="1">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genda - Detailed">
    <p:bg>
      <p:bgPr>
        <a:solidFill>
          <a:schemeClr val="accent4"/>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F1DD4A05-FFB1-5738-BFF3-C51A614348A6}"/>
              </a:ext>
            </a:extLst>
          </p:cNvPr>
          <p:cNvSpPr/>
          <p:nvPr userDrawn="1"/>
        </p:nvSpPr>
        <p:spPr>
          <a:xfrm>
            <a:off x="1492607" y="485369"/>
            <a:ext cx="10699392" cy="5499506"/>
          </a:xfrm>
          <a:custGeom>
            <a:avLst/>
            <a:gdLst>
              <a:gd name="connsiteX0" fmla="*/ 2591444 w 10699392"/>
              <a:gd name="connsiteY0" fmla="*/ 0 h 5499506"/>
              <a:gd name="connsiteX1" fmla="*/ 4084053 w 10699392"/>
              <a:gd name="connsiteY1" fmla="*/ 0 h 5499506"/>
              <a:gd name="connsiteX2" fmla="*/ 5810895 w 10699392"/>
              <a:gd name="connsiteY2" fmla="*/ 0 h 5499506"/>
              <a:gd name="connsiteX3" fmla="*/ 5987332 w 10699392"/>
              <a:gd name="connsiteY3" fmla="*/ 0 h 5499506"/>
              <a:gd name="connsiteX4" fmla="*/ 7303504 w 10699392"/>
              <a:gd name="connsiteY4" fmla="*/ 0 h 5499506"/>
              <a:gd name="connsiteX5" fmla="*/ 7479941 w 10699392"/>
              <a:gd name="connsiteY5" fmla="*/ 0 h 5499506"/>
              <a:gd name="connsiteX6" fmla="*/ 9206783 w 10699392"/>
              <a:gd name="connsiteY6" fmla="*/ 0 h 5499506"/>
              <a:gd name="connsiteX7" fmla="*/ 10699392 w 10699392"/>
              <a:gd name="connsiteY7" fmla="*/ 0 h 5499506"/>
              <a:gd name="connsiteX8" fmla="*/ 10699392 w 10699392"/>
              <a:gd name="connsiteY8" fmla="*/ 5499505 h 5499506"/>
              <a:gd name="connsiteX9" fmla="*/ 7303504 w 10699392"/>
              <a:gd name="connsiteY9" fmla="*/ 5499506 h 5499506"/>
              <a:gd name="connsiteX10" fmla="*/ 7303497 w 10699392"/>
              <a:gd name="connsiteY10" fmla="*/ 5499506 h 5499506"/>
              <a:gd name="connsiteX11" fmla="*/ 5810895 w 10699392"/>
              <a:gd name="connsiteY11" fmla="*/ 5499506 h 5499506"/>
              <a:gd name="connsiteX12" fmla="*/ 5810886 w 10699392"/>
              <a:gd name="connsiteY12" fmla="*/ 5499506 h 5499506"/>
              <a:gd name="connsiteX13" fmla="*/ 4084053 w 10699392"/>
              <a:gd name="connsiteY13" fmla="*/ 5499506 h 5499506"/>
              <a:gd name="connsiteX14" fmla="*/ 4084045 w 10699392"/>
              <a:gd name="connsiteY14" fmla="*/ 5499506 h 5499506"/>
              <a:gd name="connsiteX15" fmla="*/ 2591444 w 10699392"/>
              <a:gd name="connsiteY15" fmla="*/ 5499506 h 5499506"/>
              <a:gd name="connsiteX16" fmla="*/ 0 w 10699392"/>
              <a:gd name="connsiteY16" fmla="*/ 2749753 h 5499506"/>
              <a:gd name="connsiteX17" fmla="*/ 2591444 w 10699392"/>
              <a:gd name="connsiteY17"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99392" h="5499506">
                <a:moveTo>
                  <a:pt x="2591444" y="0"/>
                </a:moveTo>
                <a:lnTo>
                  <a:pt x="4084053" y="0"/>
                </a:lnTo>
                <a:lnTo>
                  <a:pt x="5810895" y="0"/>
                </a:lnTo>
                <a:lnTo>
                  <a:pt x="5987332" y="0"/>
                </a:lnTo>
                <a:lnTo>
                  <a:pt x="7303504" y="0"/>
                </a:lnTo>
                <a:lnTo>
                  <a:pt x="7479941" y="0"/>
                </a:lnTo>
                <a:lnTo>
                  <a:pt x="9206783" y="0"/>
                </a:lnTo>
                <a:lnTo>
                  <a:pt x="10699392" y="0"/>
                </a:lnTo>
                <a:lnTo>
                  <a:pt x="10699392" y="5499505"/>
                </a:lnTo>
                <a:lnTo>
                  <a:pt x="7303504" y="5499506"/>
                </a:lnTo>
                <a:lnTo>
                  <a:pt x="7303497" y="5499506"/>
                </a:lnTo>
                <a:lnTo>
                  <a:pt x="5810895" y="5499506"/>
                </a:lnTo>
                <a:lnTo>
                  <a:pt x="5810886" y="5499506"/>
                </a:lnTo>
                <a:lnTo>
                  <a:pt x="4084053" y="5499506"/>
                </a:lnTo>
                <a:lnTo>
                  <a:pt x="4084045" y="5499506"/>
                </a:lnTo>
                <a:lnTo>
                  <a:pt x="2591444" y="5499506"/>
                </a:lnTo>
                <a:cubicBezTo>
                  <a:pt x="1160228" y="5499506"/>
                  <a:pt x="0" y="4268400"/>
                  <a:pt x="0" y="2749753"/>
                </a:cubicBezTo>
                <a:cubicBezTo>
                  <a:pt x="0" y="1231106"/>
                  <a:pt x="1160228" y="0"/>
                  <a:pt x="2591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Footer Placeholder 2">
            <a:extLst>
              <a:ext uri="{FF2B5EF4-FFF2-40B4-BE49-F238E27FC236}">
                <a16:creationId xmlns:a16="http://schemas.microsoft.com/office/drawing/2014/main" id="{4DC43032-DE94-D0DD-384B-5D08B4E0A94A}"/>
              </a:ext>
            </a:extLst>
          </p:cNvPr>
          <p:cNvSpPr>
            <a:spLocks noGrp="1"/>
          </p:cNvSpPr>
          <p:nvPr>
            <p:ph type="ftr" sz="quarter" idx="10"/>
          </p:nvPr>
        </p:nvSpPr>
        <p:spPr/>
        <p:txBody>
          <a:bodyPr/>
          <a:lstStyle>
            <a:lvl1pPr>
              <a:defRPr>
                <a:solidFill>
                  <a:schemeClr val="accent1"/>
                </a:solidFill>
              </a:defRPr>
            </a:lvl1pPr>
          </a:lstStyle>
          <a:p>
            <a:endParaRPr lang="en-GB"/>
          </a:p>
        </p:txBody>
      </p:sp>
      <p:sp>
        <p:nvSpPr>
          <p:cNvPr id="4" name="Slide Number Placeholder 3">
            <a:extLst>
              <a:ext uri="{FF2B5EF4-FFF2-40B4-BE49-F238E27FC236}">
                <a16:creationId xmlns:a16="http://schemas.microsoft.com/office/drawing/2014/main" id="{24AA5C7C-95E9-6C3E-E3B6-E90E3647E965}"/>
              </a:ext>
            </a:extLst>
          </p:cNvPr>
          <p:cNvSpPr>
            <a:spLocks noGrp="1"/>
          </p:cNvSpPr>
          <p:nvPr>
            <p:ph type="sldNum" sz="quarter" idx="11"/>
          </p:nvPr>
        </p:nvSpPr>
        <p:spPr>
          <a:solidFill>
            <a:schemeClr val="bg1"/>
          </a:solidFill>
        </p:spPr>
        <p:txBody>
          <a:bodyPr/>
          <a:lstStyle>
            <a:lvl1pPr>
              <a:defRPr>
                <a:solidFill>
                  <a:schemeClr val="accent1"/>
                </a:solidFill>
              </a:defRPr>
            </a:lvl1pPr>
          </a:lstStyle>
          <a:p>
            <a:fld id="{59EBE19D-BA0B-4AE6-A219-A461FF703500}" type="slidenum">
              <a:rPr lang="en-GB" smtClean="0"/>
              <a:pPr/>
              <a:t>‹#›</a:t>
            </a:fld>
            <a:endParaRPr lang="en-GB"/>
          </a:p>
        </p:txBody>
      </p:sp>
      <p:sp>
        <p:nvSpPr>
          <p:cNvPr id="9" name="Title 8">
            <a:extLst>
              <a:ext uri="{FF2B5EF4-FFF2-40B4-BE49-F238E27FC236}">
                <a16:creationId xmlns:a16="http://schemas.microsoft.com/office/drawing/2014/main" id="{4BF93A1E-AAA9-0CD6-9C52-DBECD9B24EC7}"/>
              </a:ext>
            </a:extLst>
          </p:cNvPr>
          <p:cNvSpPr>
            <a:spLocks noGrp="1"/>
          </p:cNvSpPr>
          <p:nvPr>
            <p:ph type="title" hasCustomPrompt="1"/>
          </p:nvPr>
        </p:nvSpPr>
        <p:spPr>
          <a:xfrm>
            <a:off x="407988" y="485369"/>
            <a:ext cx="2020887" cy="815628"/>
          </a:xfrm>
        </p:spPr>
        <p:txBody>
          <a:bodyPr/>
          <a:lstStyle>
            <a:lvl1pPr>
              <a:defRPr>
                <a:solidFill>
                  <a:schemeClr val="accent1"/>
                </a:solidFill>
              </a:defRPr>
            </a:lvl1pPr>
          </a:lstStyle>
          <a:p>
            <a:r>
              <a:rPr lang="en-US"/>
              <a:t>Agenda</a:t>
            </a:r>
            <a:endParaRPr lang="en-GB"/>
          </a:p>
        </p:txBody>
      </p:sp>
      <p:sp>
        <p:nvSpPr>
          <p:cNvPr id="15" name="Table Placeholder 14">
            <a:extLst>
              <a:ext uri="{FF2B5EF4-FFF2-40B4-BE49-F238E27FC236}">
                <a16:creationId xmlns:a16="http://schemas.microsoft.com/office/drawing/2014/main" id="{C9C8DA83-C77F-8834-EC1A-A7868B2B43FB}"/>
              </a:ext>
            </a:extLst>
          </p:cNvPr>
          <p:cNvSpPr>
            <a:spLocks noGrp="1"/>
          </p:cNvSpPr>
          <p:nvPr>
            <p:ph type="tbl" sz="quarter" idx="12"/>
          </p:nvPr>
        </p:nvSpPr>
        <p:spPr>
          <a:xfrm>
            <a:off x="3172570" y="1171576"/>
            <a:ext cx="8611443" cy="4127094"/>
          </a:xfrm>
        </p:spPr>
        <p:txBody>
          <a:bodyPr/>
          <a:lstStyle>
            <a:lvl1pPr>
              <a:defRPr>
                <a:solidFill>
                  <a:schemeClr val="bg1"/>
                </a:solidFill>
              </a:defRPr>
            </a:lvl1pPr>
          </a:lstStyle>
          <a:p>
            <a:r>
              <a:rPr lang="en-US"/>
              <a:t>Click icon to add table</a:t>
            </a:r>
            <a:endParaRPr lang="en-GB"/>
          </a:p>
        </p:txBody>
      </p:sp>
    </p:spTree>
    <p:extLst>
      <p:ext uri="{BB962C8B-B14F-4D97-AF65-F5344CB8AC3E}">
        <p14:creationId xmlns:p14="http://schemas.microsoft.com/office/powerpoint/2010/main" val="1738278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750"/>
                                        <p:tgtEl>
                                          <p:spTgt spid="17"/>
                                        </p:tgtEl>
                                      </p:cBhvr>
                                    </p:animEffect>
                                  </p:childTnLst>
                                </p:cTn>
                              </p:par>
                              <p:par>
                                <p:cTn id="11" presetID="42" presetClass="path" presetSubtype="0" decel="100000" fill="hold" grpId="1" nodeType="withEffect">
                                  <p:stCondLst>
                                    <p:cond delay="0"/>
                                  </p:stCondLst>
                                  <p:childTnLst>
                                    <p:animMotion origin="layout" path="M 0.01666 -0.00047 L 2.91667E-6 2.96296E-6 " pathEditMode="relative" rAng="0" ptsTypes="AA">
                                      <p:cBhvr>
                                        <p:cTn id="12" dur="750" fill="hold"/>
                                        <p:tgtEl>
                                          <p:spTgt spid="17"/>
                                        </p:tgtEl>
                                        <p:attrNameLst>
                                          <p:attrName>ppt_x</p:attrName>
                                          <p:attrName>ppt_y</p:attrName>
                                        </p:attrNameLst>
                                      </p:cBhvr>
                                      <p:rCtr x="-83300" y="2300"/>
                                    </p:animMotion>
                                  </p:childTnLst>
                                </p:cTn>
                              </p:par>
                              <p:par>
                                <p:cTn id="13" presetID="10" presetClass="entr" presetSubtype="0" fill="hold" grpId="0" nodeType="withEffect" nodePh="1">
                                  <p:stCondLst>
                                    <p:cond delay="250"/>
                                  </p:stCondLst>
                                  <p:endCondLst>
                                    <p:cond evt="begin" delay="0">
                                      <p:tn val="13"/>
                                    </p:cond>
                                  </p:end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9" grpId="0"/>
      <p:bldP spid="15"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2B2A-6546-3A6F-026A-077941EBC9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2528DE-FFCE-D6DE-43C0-5D61CB826D65}"/>
              </a:ext>
            </a:extLst>
          </p:cNvPr>
          <p:cNvSpPr>
            <a:spLocks noGrp="1"/>
          </p:cNvSpPr>
          <p:nvPr>
            <p:ph idx="1"/>
          </p:nvPr>
        </p:nvSpPr>
        <p:spPr>
          <a:xfrm>
            <a:off x="407987" y="1700213"/>
            <a:ext cx="11376023"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DECF82B2-A4AD-33F2-3BB7-0E68C4D607D5}"/>
              </a:ext>
            </a:extLst>
          </p:cNvPr>
          <p:cNvSpPr>
            <a:spLocks noGrp="1"/>
          </p:cNvSpPr>
          <p:nvPr>
            <p:ph type="ftr" sz="quarter" idx="10"/>
          </p:nvPr>
        </p:nvSpPr>
        <p:spPr/>
        <p:txBody>
          <a:bodyPr/>
          <a:lstStyle/>
          <a:p>
            <a:endParaRPr lang="en-GB"/>
          </a:p>
        </p:txBody>
      </p:sp>
      <p:sp>
        <p:nvSpPr>
          <p:cNvPr id="8" name="Slide Number Placeholder 7">
            <a:extLst>
              <a:ext uri="{FF2B5EF4-FFF2-40B4-BE49-F238E27FC236}">
                <a16:creationId xmlns:a16="http://schemas.microsoft.com/office/drawing/2014/main" id="{3301BCFF-12D2-21C9-C78B-4DCC986047C1}"/>
              </a:ext>
            </a:extLst>
          </p:cNvPr>
          <p:cNvSpPr>
            <a:spLocks noGrp="1"/>
          </p:cNvSpPr>
          <p:nvPr>
            <p:ph type="sldNum" sz="quarter" idx="11"/>
          </p:nvPr>
        </p:nvSpPr>
        <p:spPr/>
        <p:txBody>
          <a:bodyPr/>
          <a:lstStyle/>
          <a:p>
            <a:fld id="{59EBE19D-BA0B-4AE6-A219-A461FF703500}" type="slidenum">
              <a:rPr lang="en-GB" smtClean="0"/>
              <a:t>‹#›</a:t>
            </a:fld>
            <a:endParaRPr lang="en-GB"/>
          </a:p>
        </p:txBody>
      </p:sp>
    </p:spTree>
    <p:extLst>
      <p:ext uri="{BB962C8B-B14F-4D97-AF65-F5344CB8AC3E}">
        <p14:creationId xmlns:p14="http://schemas.microsoft.com/office/powerpoint/2010/main" val="2170771970"/>
      </p:ext>
    </p:extLst>
  </p:cSld>
  <p:clrMapOvr>
    <a:masterClrMapping/>
  </p:clrMapOvr>
  <p:transition>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lumn (full key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5488275" cy="4284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6295736" y="1700213"/>
            <a:ext cx="5488275"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Tree>
    <p:extLst>
      <p:ext uri="{BB962C8B-B14F-4D97-AF65-F5344CB8AC3E}">
        <p14:creationId xmlns:p14="http://schemas.microsoft.com/office/powerpoint/2010/main" val="33817795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5488275" cy="4284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6295736" y="1700213"/>
            <a:ext cx="5488275"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Tree>
    <p:extLst>
      <p:ext uri="{BB962C8B-B14F-4D97-AF65-F5344CB8AC3E}">
        <p14:creationId xmlns:p14="http://schemas.microsoft.com/office/powerpoint/2010/main" val="334611721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471389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hree column - Key content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AA4941-334B-B9DF-E7EA-53C037FC77C7}"/>
              </a:ext>
            </a:extLst>
          </p:cNvPr>
          <p:cNvSpPr/>
          <p:nvPr/>
        </p:nvSpPr>
        <p:spPr>
          <a:xfrm>
            <a:off x="-1" y="1412876"/>
            <a:ext cx="4200473"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33B9C864-9325-16C3-2562-8B3DC30126EE}"/>
              </a:ext>
            </a:extLst>
          </p:cNvPr>
          <p:cNvCxnSpPr>
            <a:cxnSpLocks/>
          </p:cNvCxnSpPr>
          <p:nvPr/>
        </p:nvCxnSpPr>
        <p:spPr>
          <a:xfrm>
            <a:off x="4339201" y="1412876"/>
            <a:ext cx="744480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019371B1-B2F2-3A90-5C57-945B68116C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107786852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hree column - Key content (cent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B74224-C3C8-4EC1-D7DD-87DEC6D315EC}"/>
              </a:ext>
            </a:extLst>
          </p:cNvPr>
          <p:cNvSpPr/>
          <p:nvPr/>
        </p:nvSpPr>
        <p:spPr>
          <a:xfrm>
            <a:off x="4064451" y="1412876"/>
            <a:ext cx="4063098"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33B9C864-9325-16C3-2562-8B3DC30126EE}"/>
              </a:ext>
            </a:extLst>
          </p:cNvPr>
          <p:cNvCxnSpPr>
            <a:cxnSpLocks/>
          </p:cNvCxnSpPr>
          <p:nvPr/>
        </p:nvCxnSpPr>
        <p:spPr>
          <a:xfrm>
            <a:off x="407987" y="1412876"/>
            <a:ext cx="351434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019371B1-B2F2-3A90-5C57-945B68116C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cxnSp>
        <p:nvCxnSpPr>
          <p:cNvPr id="13" name="Straight Connector 12">
            <a:extLst>
              <a:ext uri="{FF2B5EF4-FFF2-40B4-BE49-F238E27FC236}">
                <a16:creationId xmlns:a16="http://schemas.microsoft.com/office/drawing/2014/main" id="{7F9DB151-EC41-B523-E638-3ABB9274672F}"/>
              </a:ext>
            </a:extLst>
          </p:cNvPr>
          <p:cNvCxnSpPr>
            <a:cxnSpLocks/>
          </p:cNvCxnSpPr>
          <p:nvPr/>
        </p:nvCxnSpPr>
        <p:spPr>
          <a:xfrm>
            <a:off x="8270412" y="1412876"/>
            <a:ext cx="351359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45244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hree column - Key content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AA4941-334B-B9DF-E7EA-53C037FC77C7}"/>
              </a:ext>
            </a:extLst>
          </p:cNvPr>
          <p:cNvSpPr/>
          <p:nvPr/>
        </p:nvSpPr>
        <p:spPr>
          <a:xfrm>
            <a:off x="7991527" y="1412876"/>
            <a:ext cx="4200473"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33B9C864-9325-16C3-2562-8B3DC30126EE}"/>
              </a:ext>
            </a:extLst>
          </p:cNvPr>
          <p:cNvCxnSpPr>
            <a:cxnSpLocks/>
          </p:cNvCxnSpPr>
          <p:nvPr/>
        </p:nvCxnSpPr>
        <p:spPr>
          <a:xfrm>
            <a:off x="407987" y="1412876"/>
            <a:ext cx="744555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FCDBCCE-356F-7E7D-541D-F15CE77AC7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148724492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hree column - Key content x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D28E60-9644-23F3-FED4-2B90CEAF9CCC}"/>
              </a:ext>
            </a:extLst>
          </p:cNvPr>
          <p:cNvSpPr/>
          <p:nvPr userDrawn="1"/>
        </p:nvSpPr>
        <p:spPr>
          <a:xfrm>
            <a:off x="4064450" y="1412876"/>
            <a:ext cx="8127549"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11376024"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9"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4339201" y="1700213"/>
            <a:ext cx="3514338"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1" name="Content Placeholder 3">
            <a:extLst>
              <a:ext uri="{FF2B5EF4-FFF2-40B4-BE49-F238E27FC236}">
                <a16:creationId xmlns:a16="http://schemas.microsoft.com/office/drawing/2014/main" id="{BB9C9352-410A-0909-8121-7CA89F791C44}"/>
              </a:ext>
            </a:extLst>
          </p:cNvPr>
          <p:cNvSpPr>
            <a:spLocks noGrp="1"/>
          </p:cNvSpPr>
          <p:nvPr>
            <p:ph sz="half" idx="12"/>
          </p:nvPr>
        </p:nvSpPr>
        <p:spPr>
          <a:xfrm>
            <a:off x="8270412" y="1700213"/>
            <a:ext cx="351360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33B9C864-9325-16C3-2562-8B3DC30126EE}"/>
              </a:ext>
            </a:extLst>
          </p:cNvPr>
          <p:cNvCxnSpPr>
            <a:cxnSpLocks/>
          </p:cNvCxnSpPr>
          <p:nvPr/>
        </p:nvCxnSpPr>
        <p:spPr>
          <a:xfrm>
            <a:off x="407987" y="1412876"/>
            <a:ext cx="351434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FCDBCCE-356F-7E7D-541D-F15CE77AC7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191423844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84F25-0FBF-5253-9EF5-985C017AE5DF}"/>
              </a:ext>
            </a:extLst>
          </p:cNvPr>
          <p:cNvSpPr>
            <a:spLocks noGrp="1"/>
          </p:cNvSpPr>
          <p:nvPr>
            <p:ph type="title"/>
          </p:nvPr>
        </p:nvSpPr>
        <p:spPr/>
        <p:txBody>
          <a:bodyPr/>
          <a:lstStyle/>
          <a:p>
            <a:r>
              <a:rPr lang="en-US"/>
              <a:t>Click to edit Master title style</a:t>
            </a:r>
            <a:endParaRPr lang="en-GB"/>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900" y="2400300"/>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300"/>
            <a:ext cx="3605212"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9">
            <a:extLst>
              <a:ext uri="{FF2B5EF4-FFF2-40B4-BE49-F238E27FC236}">
                <a16:creationId xmlns:a16="http://schemas.microsoft.com/office/drawing/2014/main" id="{05DEABA2-AF10-F11F-FE17-BBEDB4599C34}"/>
              </a:ext>
              <a:ext uri="{C183D7F6-B498-43B3-948B-1728B52AA6E4}">
                <adec:decorative xmlns:adec="http://schemas.microsoft.com/office/drawing/2017/decorative" val="0"/>
              </a:ext>
            </a:extLst>
          </p:cNvPr>
          <p:cNvSpPr>
            <a:spLocks noGrp="1"/>
          </p:cNvSpPr>
          <p:nvPr>
            <p:ph sz="quarter" idx="15"/>
          </p:nvPr>
        </p:nvSpPr>
        <p:spPr>
          <a:xfrm>
            <a:off x="8242300" y="2400300"/>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205327" y="6420078"/>
            <a:ext cx="643773" cy="107722"/>
          </a:xfrm>
        </p:spPr>
        <p:txBody>
          <a:bodyPr/>
          <a:lstStyle/>
          <a:p>
            <a:fld id="{91D568E7-61F5-D04E-995D-81EF41C01A2A}" type="slidenum">
              <a:rPr lang="en-GB" smtClean="0"/>
              <a:t>‹#›</a:t>
            </a:fld>
            <a:endParaRPr lang="en-GB"/>
          </a:p>
        </p:txBody>
      </p:sp>
    </p:spTree>
    <p:extLst>
      <p:ext uri="{BB962C8B-B14F-4D97-AF65-F5344CB8AC3E}">
        <p14:creationId xmlns:p14="http://schemas.microsoft.com/office/powerpoint/2010/main" val="3105446195"/>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19"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12033-AC99-F41A-98DA-86CB678367EF}"/>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7D8B6C39-C86A-0831-713A-96DFA7F3EF9A}"/>
              </a:ext>
            </a:extLst>
          </p:cNvPr>
          <p:cNvSpPr>
            <a:spLocks noGrp="1"/>
          </p:cNvSpPr>
          <p:nvPr>
            <p:ph type="ftr" sz="quarter" idx="10"/>
          </p:nvPr>
        </p:nvSpPr>
        <p:spPr/>
        <p:txBody>
          <a:bodyPr/>
          <a:lstStyle/>
          <a:p>
            <a:endParaRPr lang="en-GB"/>
          </a:p>
        </p:txBody>
      </p:sp>
      <p:sp>
        <p:nvSpPr>
          <p:cNvPr id="7" name="Slide Number Placeholder 6">
            <a:extLst>
              <a:ext uri="{FF2B5EF4-FFF2-40B4-BE49-F238E27FC236}">
                <a16:creationId xmlns:a16="http://schemas.microsoft.com/office/drawing/2014/main" id="{6C1F2EF7-5B26-2762-A6A1-5DC0ABB7BC97}"/>
              </a:ext>
            </a:extLst>
          </p:cNvPr>
          <p:cNvSpPr>
            <a:spLocks noGrp="1"/>
          </p:cNvSpPr>
          <p:nvPr>
            <p:ph type="sldNum" sz="quarter" idx="11"/>
          </p:nvPr>
        </p:nvSpPr>
        <p:spPr/>
        <p:txBody>
          <a:bodyPr/>
          <a:lstStyle/>
          <a:p>
            <a:fld id="{59EBE19D-BA0B-4AE6-A219-A461FF703500}" type="slidenum">
              <a:rPr lang="en-GB" smtClean="0"/>
              <a:t>‹#›</a:t>
            </a:fld>
            <a:endParaRPr lang="en-GB"/>
          </a:p>
        </p:txBody>
      </p:sp>
    </p:spTree>
    <p:extLst>
      <p:ext uri="{BB962C8B-B14F-4D97-AF65-F5344CB8AC3E}">
        <p14:creationId xmlns:p14="http://schemas.microsoft.com/office/powerpoint/2010/main" val="410092577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12033-AC99-F41A-98DA-86CB678367EF}"/>
              </a:ext>
            </a:extLst>
          </p:cNvPr>
          <p:cNvSpPr>
            <a:spLocks noGrp="1"/>
          </p:cNvSpPr>
          <p:nvPr>
            <p:ph type="title"/>
          </p:nvPr>
        </p:nvSpPr>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7D8B6C39-C86A-0831-713A-96DFA7F3EF9A}"/>
              </a:ext>
            </a:extLst>
          </p:cNvPr>
          <p:cNvSpPr>
            <a:spLocks noGrp="1"/>
          </p:cNvSpPr>
          <p:nvPr>
            <p:ph type="ftr" sz="quarter" idx="10"/>
          </p:nvPr>
        </p:nvSpPr>
        <p:spPr/>
        <p:txBody>
          <a:bodyPr/>
          <a:lstStyle/>
          <a:p>
            <a:endParaRPr lang="en-GB"/>
          </a:p>
        </p:txBody>
      </p:sp>
      <p:sp>
        <p:nvSpPr>
          <p:cNvPr id="7" name="Slide Number Placeholder 6">
            <a:extLst>
              <a:ext uri="{FF2B5EF4-FFF2-40B4-BE49-F238E27FC236}">
                <a16:creationId xmlns:a16="http://schemas.microsoft.com/office/drawing/2014/main" id="{6C1F2EF7-5B26-2762-A6A1-5DC0ABB7BC97}"/>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3" name="Rectangle 2">
            <a:extLst>
              <a:ext uri="{FF2B5EF4-FFF2-40B4-BE49-F238E27FC236}">
                <a16:creationId xmlns:a16="http://schemas.microsoft.com/office/drawing/2014/main" id="{30C531F8-F4CC-0BBD-457A-40898E5D1250}"/>
              </a:ext>
            </a:extLst>
          </p:cNvPr>
          <p:cNvSpPr/>
          <p:nvPr userDrawn="1"/>
        </p:nvSpPr>
        <p:spPr>
          <a:xfrm>
            <a:off x="0" y="6096738"/>
            <a:ext cx="12192000" cy="551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983892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F3E2353-FA5B-8866-402D-9720CCC6211B}"/>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D5B9129A-1973-B2FE-F583-615662BB3336}"/>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2" name="Graphic 1">
            <a:extLst>
              <a:ext uri="{FF2B5EF4-FFF2-40B4-BE49-F238E27FC236}">
                <a16:creationId xmlns:a16="http://schemas.microsoft.com/office/drawing/2014/main" id="{C1989CF3-781D-158F-D21E-962A5BE9D8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196565098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 No Logo">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F3E2353-FA5B-8866-402D-9720CCC6211B}"/>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D5B9129A-1973-B2FE-F583-615662BB3336}"/>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2" name="Graphic 1">
            <a:extLst>
              <a:ext uri="{FF2B5EF4-FFF2-40B4-BE49-F238E27FC236}">
                <a16:creationId xmlns:a16="http://schemas.microsoft.com/office/drawing/2014/main" id="{C1989CF3-781D-158F-D21E-962A5BE9D8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3" name="Rectangle 2">
            <a:extLst>
              <a:ext uri="{FF2B5EF4-FFF2-40B4-BE49-F238E27FC236}">
                <a16:creationId xmlns:a16="http://schemas.microsoft.com/office/drawing/2014/main" id="{734896A2-E688-776B-71CC-D6A1639133A9}"/>
              </a:ext>
            </a:extLst>
          </p:cNvPr>
          <p:cNvSpPr/>
          <p:nvPr userDrawn="1"/>
        </p:nvSpPr>
        <p:spPr>
          <a:xfrm>
            <a:off x="0" y="6096738"/>
            <a:ext cx="12192000" cy="551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628349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Large Char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2B2A-6546-3A6F-026A-077941EBC989}"/>
              </a:ext>
            </a:extLst>
          </p:cNvPr>
          <p:cNvSpPr>
            <a:spLocks noGrp="1"/>
          </p:cNvSpPr>
          <p:nvPr>
            <p:ph type="title"/>
          </p:nvPr>
        </p:nvSpPr>
        <p:spPr/>
        <p:txBody>
          <a:bodyPr/>
          <a:lstStyle/>
          <a:p>
            <a:r>
              <a:rPr lang="en-US"/>
              <a:t>Click to edit Master title style</a:t>
            </a:r>
            <a:endParaRPr lang="en-GB"/>
          </a:p>
        </p:txBody>
      </p:sp>
      <p:sp>
        <p:nvSpPr>
          <p:cNvPr id="7" name="Footer Placeholder 6">
            <a:extLst>
              <a:ext uri="{FF2B5EF4-FFF2-40B4-BE49-F238E27FC236}">
                <a16:creationId xmlns:a16="http://schemas.microsoft.com/office/drawing/2014/main" id="{DECF82B2-A4AD-33F2-3BB7-0E68C4D607D5}"/>
              </a:ext>
            </a:extLst>
          </p:cNvPr>
          <p:cNvSpPr>
            <a:spLocks noGrp="1"/>
          </p:cNvSpPr>
          <p:nvPr>
            <p:ph type="ftr" sz="quarter" idx="10"/>
          </p:nvPr>
        </p:nvSpPr>
        <p:spPr/>
        <p:txBody>
          <a:bodyPr/>
          <a:lstStyle/>
          <a:p>
            <a:endParaRPr lang="en-GB"/>
          </a:p>
        </p:txBody>
      </p:sp>
      <p:sp>
        <p:nvSpPr>
          <p:cNvPr id="8" name="Slide Number Placeholder 7">
            <a:extLst>
              <a:ext uri="{FF2B5EF4-FFF2-40B4-BE49-F238E27FC236}">
                <a16:creationId xmlns:a16="http://schemas.microsoft.com/office/drawing/2014/main" id="{3301BCFF-12D2-21C9-C78B-4DCC986047C1}"/>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4" name="Rectangle 3">
            <a:extLst>
              <a:ext uri="{FF2B5EF4-FFF2-40B4-BE49-F238E27FC236}">
                <a16:creationId xmlns:a16="http://schemas.microsoft.com/office/drawing/2014/main" id="{00F144AE-732F-807F-3736-D594069DE17F}"/>
              </a:ext>
            </a:extLst>
          </p:cNvPr>
          <p:cNvSpPr/>
          <p:nvPr/>
        </p:nvSpPr>
        <p:spPr>
          <a:xfrm>
            <a:off x="0" y="1412874"/>
            <a:ext cx="12192000" cy="4572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5" name="Content Placeholder 2">
            <a:extLst>
              <a:ext uri="{FF2B5EF4-FFF2-40B4-BE49-F238E27FC236}">
                <a16:creationId xmlns:a16="http://schemas.microsoft.com/office/drawing/2014/main" id="{82C3F95B-D2BF-7EF0-9C98-F3DCB9A9D7D2}"/>
              </a:ext>
            </a:extLst>
          </p:cNvPr>
          <p:cNvSpPr>
            <a:spLocks noGrp="1"/>
          </p:cNvSpPr>
          <p:nvPr>
            <p:ph idx="1"/>
          </p:nvPr>
        </p:nvSpPr>
        <p:spPr>
          <a:xfrm>
            <a:off x="407988" y="1700214"/>
            <a:ext cx="11376022" cy="3984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Graphic 2">
            <a:extLst>
              <a:ext uri="{FF2B5EF4-FFF2-40B4-BE49-F238E27FC236}">
                <a16:creationId xmlns:a16="http://schemas.microsoft.com/office/drawing/2014/main" id="{91A93EBA-FE95-0B55-0F4E-971D248D4B9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557012152"/>
      </p:ext>
    </p:extLst>
  </p:cSld>
  <p:clrMapOvr>
    <a:masterClrMapping/>
  </p:clrMapOvr>
  <p:transition>
    <p:fade/>
  </p:transition>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Obj" preserve="1">
  <p:cSld name="Two Column - Key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0FAC32-6FB8-1464-16A8-DEDA61BA7657}"/>
              </a:ext>
            </a:extLst>
          </p:cNvPr>
          <p:cNvSpPr/>
          <p:nvPr/>
        </p:nvSpPr>
        <p:spPr>
          <a:xfrm>
            <a:off x="6096000" y="1412876"/>
            <a:ext cx="6096000" cy="54451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5280021"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F6276-661F-17CF-1E07-33A7D872A0FB}"/>
              </a:ext>
            </a:extLst>
          </p:cNvPr>
          <p:cNvSpPr>
            <a:spLocks noGrp="1"/>
          </p:cNvSpPr>
          <p:nvPr>
            <p:ph sz="half" idx="2"/>
          </p:nvPr>
        </p:nvSpPr>
        <p:spPr>
          <a:xfrm>
            <a:off x="6503986" y="1700213"/>
            <a:ext cx="5280026"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13" name="Graphic 12">
            <a:extLst>
              <a:ext uri="{FF2B5EF4-FFF2-40B4-BE49-F238E27FC236}">
                <a16:creationId xmlns:a16="http://schemas.microsoft.com/office/drawing/2014/main" id="{98AC9181-62C4-22F5-66AA-499C28B176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cxnSp>
        <p:nvCxnSpPr>
          <p:cNvPr id="10" name="Straight Connector 9">
            <a:extLst>
              <a:ext uri="{FF2B5EF4-FFF2-40B4-BE49-F238E27FC236}">
                <a16:creationId xmlns:a16="http://schemas.microsoft.com/office/drawing/2014/main" id="{D973EFF9-2831-082D-A5B1-D489EB6B4247}"/>
              </a:ext>
            </a:extLst>
          </p:cNvPr>
          <p:cNvCxnSpPr>
            <a:cxnSpLocks/>
          </p:cNvCxnSpPr>
          <p:nvPr userDrawn="1"/>
        </p:nvCxnSpPr>
        <p:spPr>
          <a:xfrm>
            <a:off x="407987" y="1412876"/>
            <a:ext cx="554588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79144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wo Column - Images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C12C38-B32A-3891-BCDF-A0B67EC4BF1F}"/>
              </a:ext>
            </a:extLst>
          </p:cNvPr>
          <p:cNvSpPr/>
          <p:nvPr/>
        </p:nvSpPr>
        <p:spPr>
          <a:xfrm>
            <a:off x="-1" y="1412876"/>
            <a:ext cx="6094647"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04ABE7-3C2C-28F4-7688-F4C70D5222E0}"/>
              </a:ext>
            </a:extLst>
          </p:cNvPr>
          <p:cNvSpPr/>
          <p:nvPr/>
        </p:nvSpPr>
        <p:spPr>
          <a:xfrm>
            <a:off x="6097352" y="1412875"/>
            <a:ext cx="6094647" cy="544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25" name="Picture Placeholder 24">
            <a:extLst>
              <a:ext uri="{FF2B5EF4-FFF2-40B4-BE49-F238E27FC236}">
                <a16:creationId xmlns:a16="http://schemas.microsoft.com/office/drawing/2014/main" id="{EE3D4703-AD29-8535-B6C5-D098D49D608F}"/>
              </a:ext>
            </a:extLst>
          </p:cNvPr>
          <p:cNvSpPr>
            <a:spLocks noGrp="1"/>
          </p:cNvSpPr>
          <p:nvPr>
            <p:ph type="pic" sz="quarter" idx="12"/>
          </p:nvPr>
        </p:nvSpPr>
        <p:spPr>
          <a:xfrm>
            <a:off x="1993594" y="1829753"/>
            <a:ext cx="2107456" cy="210745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6" name="Picture Placeholder 25">
            <a:extLst>
              <a:ext uri="{FF2B5EF4-FFF2-40B4-BE49-F238E27FC236}">
                <a16:creationId xmlns:a16="http://schemas.microsoft.com/office/drawing/2014/main" id="{4500D2E8-355F-900F-122C-D357DD66B0D1}"/>
              </a:ext>
            </a:extLst>
          </p:cNvPr>
          <p:cNvSpPr>
            <a:spLocks noGrp="1"/>
          </p:cNvSpPr>
          <p:nvPr>
            <p:ph type="pic" sz="quarter" idx="16"/>
          </p:nvPr>
        </p:nvSpPr>
        <p:spPr>
          <a:xfrm>
            <a:off x="8090947" y="1829753"/>
            <a:ext cx="2107456" cy="210745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7" y="485368"/>
            <a:ext cx="11376000" cy="817200"/>
          </a:xfrm>
        </p:spPr>
        <p:txBody>
          <a:bodyPr wrap="square">
            <a:normAutofit/>
          </a:bodyPr>
          <a:lstStyle/>
          <a:p>
            <a:r>
              <a:rPr lang="en-US"/>
              <a:t>Click to edit Master title style</a:t>
            </a:r>
            <a:endParaRPr lang="en-GB"/>
          </a:p>
        </p:txBody>
      </p:sp>
      <p:pic>
        <p:nvPicPr>
          <p:cNvPr id="4" name="Graphic 3">
            <a:extLst>
              <a:ext uri="{FF2B5EF4-FFF2-40B4-BE49-F238E27FC236}">
                <a16:creationId xmlns:a16="http://schemas.microsoft.com/office/drawing/2014/main" id="{9696A706-B72E-179C-B586-C26BB502C0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5" name="Text Placeholder 13">
            <a:extLst>
              <a:ext uri="{FF2B5EF4-FFF2-40B4-BE49-F238E27FC236}">
                <a16:creationId xmlns:a16="http://schemas.microsoft.com/office/drawing/2014/main" id="{AAF0E512-2F8C-5F50-6C74-FB9EB58E5A04}"/>
              </a:ext>
            </a:extLst>
          </p:cNvPr>
          <p:cNvSpPr>
            <a:spLocks noGrp="1"/>
          </p:cNvSpPr>
          <p:nvPr>
            <p:ph type="body" sz="quarter" idx="13" hasCustomPrompt="1"/>
          </p:nvPr>
        </p:nvSpPr>
        <p:spPr>
          <a:xfrm>
            <a:off x="407987" y="4181168"/>
            <a:ext cx="5278670" cy="1803706"/>
          </a:xfrm>
        </p:spPr>
        <p:txBody>
          <a:bodyPr lIns="144000" rIns="144000"/>
          <a:lstStyle>
            <a:lvl1pPr algn="ctr">
              <a:spcBef>
                <a:spcPts val="0"/>
              </a:spcBef>
              <a:defRPr>
                <a:solidFill>
                  <a:schemeClr val="accent1"/>
                </a:solidFill>
                <a:latin typeface="+mj-lt"/>
              </a:defRPr>
            </a:lvl1pPr>
            <a:lvl2pPr algn="ctr">
              <a:spcBef>
                <a:spcPts val="0"/>
              </a:spcBef>
              <a:defRPr sz="140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10" name="Text Placeholder 13">
            <a:extLst>
              <a:ext uri="{FF2B5EF4-FFF2-40B4-BE49-F238E27FC236}">
                <a16:creationId xmlns:a16="http://schemas.microsoft.com/office/drawing/2014/main" id="{394CF901-B014-4224-6192-59089607DFD8}"/>
              </a:ext>
            </a:extLst>
          </p:cNvPr>
          <p:cNvSpPr>
            <a:spLocks noGrp="1"/>
          </p:cNvSpPr>
          <p:nvPr>
            <p:ph type="body" sz="quarter" idx="20" hasCustomPrompt="1"/>
          </p:nvPr>
        </p:nvSpPr>
        <p:spPr>
          <a:xfrm>
            <a:off x="6505340" y="4181168"/>
            <a:ext cx="5278670" cy="1803706"/>
          </a:xfrm>
        </p:spPr>
        <p:txBody>
          <a:bodyPr lIns="144000" rIns="144000"/>
          <a:lstStyle>
            <a:lvl1pPr algn="ctr">
              <a:spcBef>
                <a:spcPts val="0"/>
              </a:spcBef>
              <a:defRPr>
                <a:solidFill>
                  <a:schemeClr val="accent1"/>
                </a:solidFill>
                <a:latin typeface="+mj-lt"/>
              </a:defRPr>
            </a:lvl1pPr>
            <a:lvl2pPr algn="ctr">
              <a:spcBef>
                <a:spcPts val="0"/>
              </a:spcBef>
              <a:defRPr sz="140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Tree>
    <p:extLst>
      <p:ext uri="{BB962C8B-B14F-4D97-AF65-F5344CB8AC3E}">
        <p14:creationId xmlns:p14="http://schemas.microsoft.com/office/powerpoint/2010/main" val="340126869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ree Column - Images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C12C38-B32A-3891-BCDF-A0B67EC4BF1F}"/>
              </a:ext>
            </a:extLst>
          </p:cNvPr>
          <p:cNvSpPr/>
          <p:nvPr/>
        </p:nvSpPr>
        <p:spPr>
          <a:xfrm>
            <a:off x="0" y="1412876"/>
            <a:ext cx="4063098"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08C9ED-0DE5-193A-C840-E846AD944F03}"/>
              </a:ext>
            </a:extLst>
          </p:cNvPr>
          <p:cNvSpPr/>
          <p:nvPr/>
        </p:nvSpPr>
        <p:spPr>
          <a:xfrm>
            <a:off x="8128902" y="1412876"/>
            <a:ext cx="4063098"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04ABE7-3C2C-28F4-7688-F4C70D5222E0}"/>
              </a:ext>
            </a:extLst>
          </p:cNvPr>
          <p:cNvSpPr/>
          <p:nvPr/>
        </p:nvSpPr>
        <p:spPr>
          <a:xfrm>
            <a:off x="4064451" y="1412875"/>
            <a:ext cx="4063098" cy="544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25" name="Picture Placeholder 24">
            <a:extLst>
              <a:ext uri="{FF2B5EF4-FFF2-40B4-BE49-F238E27FC236}">
                <a16:creationId xmlns:a16="http://schemas.microsoft.com/office/drawing/2014/main" id="{EE3D4703-AD29-8535-B6C5-D098D49D608F}"/>
              </a:ext>
            </a:extLst>
          </p:cNvPr>
          <p:cNvSpPr>
            <a:spLocks noGrp="1"/>
          </p:cNvSpPr>
          <p:nvPr>
            <p:ph type="pic" sz="quarter" idx="12"/>
          </p:nvPr>
        </p:nvSpPr>
        <p:spPr>
          <a:xfrm>
            <a:off x="1089387" y="1829753"/>
            <a:ext cx="1884324" cy="1884324"/>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6" name="Picture Placeholder 25">
            <a:extLst>
              <a:ext uri="{FF2B5EF4-FFF2-40B4-BE49-F238E27FC236}">
                <a16:creationId xmlns:a16="http://schemas.microsoft.com/office/drawing/2014/main" id="{4500D2E8-355F-900F-122C-D357DD66B0D1}"/>
              </a:ext>
            </a:extLst>
          </p:cNvPr>
          <p:cNvSpPr>
            <a:spLocks noGrp="1"/>
          </p:cNvSpPr>
          <p:nvPr>
            <p:ph type="pic" sz="quarter" idx="16"/>
          </p:nvPr>
        </p:nvSpPr>
        <p:spPr>
          <a:xfrm>
            <a:off x="5153838" y="1829753"/>
            <a:ext cx="1884324" cy="1884324"/>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7" name="Picture Placeholder 26">
            <a:extLst>
              <a:ext uri="{FF2B5EF4-FFF2-40B4-BE49-F238E27FC236}">
                <a16:creationId xmlns:a16="http://schemas.microsoft.com/office/drawing/2014/main" id="{6C6AB25F-76EE-0B0C-EB0B-8FA6847323A3}"/>
              </a:ext>
            </a:extLst>
          </p:cNvPr>
          <p:cNvSpPr>
            <a:spLocks noGrp="1"/>
          </p:cNvSpPr>
          <p:nvPr>
            <p:ph type="pic" sz="quarter" idx="17"/>
          </p:nvPr>
        </p:nvSpPr>
        <p:spPr>
          <a:xfrm>
            <a:off x="9218289" y="1829753"/>
            <a:ext cx="1884324" cy="1884324"/>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7" y="485368"/>
            <a:ext cx="11376000" cy="817200"/>
          </a:xfrm>
        </p:spPr>
        <p:txBody>
          <a:bodyPr wrap="square">
            <a:normAutofit/>
          </a:bodyPr>
          <a:lstStyle/>
          <a:p>
            <a:r>
              <a:rPr lang="en-US"/>
              <a:t>Click to edit Master title style</a:t>
            </a:r>
            <a:endParaRPr lang="en-GB"/>
          </a:p>
        </p:txBody>
      </p:sp>
      <p:pic>
        <p:nvPicPr>
          <p:cNvPr id="4" name="Graphic 3">
            <a:extLst>
              <a:ext uri="{FF2B5EF4-FFF2-40B4-BE49-F238E27FC236}">
                <a16:creationId xmlns:a16="http://schemas.microsoft.com/office/drawing/2014/main" id="{9696A706-B72E-179C-B586-C26BB502C0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5" name="Text Placeholder 13">
            <a:extLst>
              <a:ext uri="{FF2B5EF4-FFF2-40B4-BE49-F238E27FC236}">
                <a16:creationId xmlns:a16="http://schemas.microsoft.com/office/drawing/2014/main" id="{AAF0E512-2F8C-5F50-6C74-FB9EB58E5A04}"/>
              </a:ext>
            </a:extLst>
          </p:cNvPr>
          <p:cNvSpPr>
            <a:spLocks noGrp="1"/>
          </p:cNvSpPr>
          <p:nvPr>
            <p:ph type="body" sz="quarter" idx="13" hasCustomPrompt="1"/>
          </p:nvPr>
        </p:nvSpPr>
        <p:spPr>
          <a:xfrm>
            <a:off x="407987" y="3924113"/>
            <a:ext cx="3247124" cy="2060761"/>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10" name="Text Placeholder 13">
            <a:extLst>
              <a:ext uri="{FF2B5EF4-FFF2-40B4-BE49-F238E27FC236}">
                <a16:creationId xmlns:a16="http://schemas.microsoft.com/office/drawing/2014/main" id="{394CF901-B014-4224-6192-59089607DFD8}"/>
              </a:ext>
            </a:extLst>
          </p:cNvPr>
          <p:cNvSpPr>
            <a:spLocks noGrp="1"/>
          </p:cNvSpPr>
          <p:nvPr>
            <p:ph type="body" sz="quarter" idx="20" hasCustomPrompt="1"/>
          </p:nvPr>
        </p:nvSpPr>
        <p:spPr>
          <a:xfrm>
            <a:off x="4472438" y="3924113"/>
            <a:ext cx="3247124" cy="2060761"/>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11" name="Text Placeholder 13">
            <a:extLst>
              <a:ext uri="{FF2B5EF4-FFF2-40B4-BE49-F238E27FC236}">
                <a16:creationId xmlns:a16="http://schemas.microsoft.com/office/drawing/2014/main" id="{C226A147-1860-9321-5559-FBA48328D327}"/>
              </a:ext>
            </a:extLst>
          </p:cNvPr>
          <p:cNvSpPr>
            <a:spLocks noGrp="1"/>
          </p:cNvSpPr>
          <p:nvPr>
            <p:ph type="body" sz="quarter" idx="21" hasCustomPrompt="1"/>
          </p:nvPr>
        </p:nvSpPr>
        <p:spPr>
          <a:xfrm>
            <a:off x="8536889" y="3924113"/>
            <a:ext cx="3247124" cy="2060761"/>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Tree>
    <p:extLst>
      <p:ext uri="{BB962C8B-B14F-4D97-AF65-F5344CB8AC3E}">
        <p14:creationId xmlns:p14="http://schemas.microsoft.com/office/powerpoint/2010/main" val="188089798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Four Column - Images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C12C38-B32A-3891-BCDF-A0B67EC4BF1F}"/>
              </a:ext>
            </a:extLst>
          </p:cNvPr>
          <p:cNvSpPr/>
          <p:nvPr/>
        </p:nvSpPr>
        <p:spPr>
          <a:xfrm>
            <a:off x="0" y="1412875"/>
            <a:ext cx="3046985"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708C9ED-0DE5-193A-C840-E846AD944F03}"/>
              </a:ext>
            </a:extLst>
          </p:cNvPr>
          <p:cNvSpPr/>
          <p:nvPr/>
        </p:nvSpPr>
        <p:spPr>
          <a:xfrm>
            <a:off x="6096676" y="1412875"/>
            <a:ext cx="3046985" cy="544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A04ABE7-3C2C-28F4-7688-F4C70D5222E0}"/>
              </a:ext>
            </a:extLst>
          </p:cNvPr>
          <p:cNvSpPr/>
          <p:nvPr/>
        </p:nvSpPr>
        <p:spPr>
          <a:xfrm>
            <a:off x="3048338" y="1412875"/>
            <a:ext cx="3046985" cy="544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48B0397-5219-1AA2-C256-85DB34C8E884}"/>
              </a:ext>
            </a:extLst>
          </p:cNvPr>
          <p:cNvSpPr/>
          <p:nvPr userDrawn="1"/>
        </p:nvSpPr>
        <p:spPr>
          <a:xfrm>
            <a:off x="9145015" y="1412875"/>
            <a:ext cx="3046985" cy="544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userDrawn="1">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userDrawn="1">
            <p:ph type="sldNum" sz="quarter" idx="11"/>
          </p:nvPr>
        </p:nvSpPr>
        <p:spPr/>
        <p:txBody>
          <a:bodyPr/>
          <a:lstStyle/>
          <a:p>
            <a:fld id="{59EBE19D-BA0B-4AE6-A219-A461FF703500}" type="slidenum">
              <a:rPr lang="en-GB" smtClean="0"/>
              <a:t>‹#›</a:t>
            </a:fld>
            <a:endParaRPr lang="en-GB"/>
          </a:p>
        </p:txBody>
      </p:sp>
      <p:sp>
        <p:nvSpPr>
          <p:cNvPr id="15" name="Text Placeholder 13">
            <a:extLst>
              <a:ext uri="{FF2B5EF4-FFF2-40B4-BE49-F238E27FC236}">
                <a16:creationId xmlns:a16="http://schemas.microsoft.com/office/drawing/2014/main" id="{35FBC2F6-5FD3-E94E-A672-FA97F183B439}"/>
              </a:ext>
            </a:extLst>
          </p:cNvPr>
          <p:cNvSpPr>
            <a:spLocks noGrp="1"/>
          </p:cNvSpPr>
          <p:nvPr userDrawn="1">
            <p:ph type="body" sz="quarter" idx="13" hasCustomPrompt="1"/>
          </p:nvPr>
        </p:nvSpPr>
        <p:spPr>
          <a:xfrm>
            <a:off x="328703" y="3672349"/>
            <a:ext cx="2389578" cy="2312526"/>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25" name="Picture Placeholder 24">
            <a:extLst>
              <a:ext uri="{FF2B5EF4-FFF2-40B4-BE49-F238E27FC236}">
                <a16:creationId xmlns:a16="http://schemas.microsoft.com/office/drawing/2014/main" id="{EE3D4703-AD29-8535-B6C5-D098D49D608F}"/>
              </a:ext>
            </a:extLst>
          </p:cNvPr>
          <p:cNvSpPr>
            <a:spLocks noGrp="1"/>
          </p:cNvSpPr>
          <p:nvPr userDrawn="1">
            <p:ph type="pic" sz="quarter" idx="12"/>
          </p:nvPr>
        </p:nvSpPr>
        <p:spPr>
          <a:xfrm>
            <a:off x="717755" y="1839802"/>
            <a:ext cx="1611476" cy="161147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6" name="Picture Placeholder 25">
            <a:extLst>
              <a:ext uri="{FF2B5EF4-FFF2-40B4-BE49-F238E27FC236}">
                <a16:creationId xmlns:a16="http://schemas.microsoft.com/office/drawing/2014/main" id="{4500D2E8-355F-900F-122C-D357DD66B0D1}"/>
              </a:ext>
            </a:extLst>
          </p:cNvPr>
          <p:cNvSpPr>
            <a:spLocks noGrp="1"/>
          </p:cNvSpPr>
          <p:nvPr userDrawn="1">
            <p:ph type="pic" sz="quarter" idx="16"/>
          </p:nvPr>
        </p:nvSpPr>
        <p:spPr>
          <a:xfrm>
            <a:off x="3766093" y="1839802"/>
            <a:ext cx="1611476" cy="161147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7" name="Picture Placeholder 26">
            <a:extLst>
              <a:ext uri="{FF2B5EF4-FFF2-40B4-BE49-F238E27FC236}">
                <a16:creationId xmlns:a16="http://schemas.microsoft.com/office/drawing/2014/main" id="{6C6AB25F-76EE-0B0C-EB0B-8FA6847323A3}"/>
              </a:ext>
            </a:extLst>
          </p:cNvPr>
          <p:cNvSpPr>
            <a:spLocks noGrp="1"/>
          </p:cNvSpPr>
          <p:nvPr userDrawn="1">
            <p:ph type="pic" sz="quarter" idx="17"/>
          </p:nvPr>
        </p:nvSpPr>
        <p:spPr>
          <a:xfrm>
            <a:off x="6814431" y="1839802"/>
            <a:ext cx="1611476" cy="161147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userDrawn="1">
            <p:ph type="title"/>
          </p:nvPr>
        </p:nvSpPr>
        <p:spPr>
          <a:xfrm>
            <a:off x="407987" y="485368"/>
            <a:ext cx="11376000" cy="817200"/>
          </a:xfrm>
        </p:spPr>
        <p:txBody>
          <a:bodyPr wrap="square">
            <a:normAutofit/>
          </a:bodyPr>
          <a:lstStyle/>
          <a:p>
            <a:r>
              <a:rPr lang="en-US"/>
              <a:t>Click to edit Master title style</a:t>
            </a:r>
            <a:endParaRPr lang="en-GB"/>
          </a:p>
        </p:txBody>
      </p:sp>
      <p:pic>
        <p:nvPicPr>
          <p:cNvPr id="4" name="Graphic 3">
            <a:extLst>
              <a:ext uri="{FF2B5EF4-FFF2-40B4-BE49-F238E27FC236}">
                <a16:creationId xmlns:a16="http://schemas.microsoft.com/office/drawing/2014/main" id="{9696A706-B72E-179C-B586-C26BB502C0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12" name="Picture Placeholder 26">
            <a:extLst>
              <a:ext uri="{FF2B5EF4-FFF2-40B4-BE49-F238E27FC236}">
                <a16:creationId xmlns:a16="http://schemas.microsoft.com/office/drawing/2014/main" id="{40FAD662-0E15-E386-183B-5C60086C8E95}"/>
              </a:ext>
            </a:extLst>
          </p:cNvPr>
          <p:cNvSpPr>
            <a:spLocks noGrp="1"/>
          </p:cNvSpPr>
          <p:nvPr>
            <p:ph type="pic" sz="quarter" idx="18"/>
          </p:nvPr>
        </p:nvSpPr>
        <p:spPr>
          <a:xfrm>
            <a:off x="9862770" y="1839802"/>
            <a:ext cx="1611476" cy="1611476"/>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14" name="Text Placeholder 13">
            <a:extLst>
              <a:ext uri="{FF2B5EF4-FFF2-40B4-BE49-F238E27FC236}">
                <a16:creationId xmlns:a16="http://schemas.microsoft.com/office/drawing/2014/main" id="{31610CD7-7942-810E-E31D-F5A374069DC7}"/>
              </a:ext>
            </a:extLst>
          </p:cNvPr>
          <p:cNvSpPr>
            <a:spLocks noGrp="1"/>
          </p:cNvSpPr>
          <p:nvPr>
            <p:ph type="body" sz="quarter" idx="20" hasCustomPrompt="1"/>
          </p:nvPr>
        </p:nvSpPr>
        <p:spPr>
          <a:xfrm>
            <a:off x="3377041" y="3672349"/>
            <a:ext cx="2389578" cy="2312526"/>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19" name="Text Placeholder 13">
            <a:extLst>
              <a:ext uri="{FF2B5EF4-FFF2-40B4-BE49-F238E27FC236}">
                <a16:creationId xmlns:a16="http://schemas.microsoft.com/office/drawing/2014/main" id="{F001D6E2-A7AE-E31A-78A2-31613B78C6A3}"/>
              </a:ext>
            </a:extLst>
          </p:cNvPr>
          <p:cNvSpPr>
            <a:spLocks noGrp="1"/>
          </p:cNvSpPr>
          <p:nvPr>
            <p:ph type="body" sz="quarter" idx="21" hasCustomPrompt="1"/>
          </p:nvPr>
        </p:nvSpPr>
        <p:spPr>
          <a:xfrm>
            <a:off x="6425379" y="3672349"/>
            <a:ext cx="2389578" cy="2312526"/>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21" name="Text Placeholder 13">
            <a:extLst>
              <a:ext uri="{FF2B5EF4-FFF2-40B4-BE49-F238E27FC236}">
                <a16:creationId xmlns:a16="http://schemas.microsoft.com/office/drawing/2014/main" id="{DBA212B7-4883-6D86-7566-45D2FCCC716C}"/>
              </a:ext>
            </a:extLst>
          </p:cNvPr>
          <p:cNvSpPr>
            <a:spLocks noGrp="1"/>
          </p:cNvSpPr>
          <p:nvPr>
            <p:ph type="body" sz="quarter" idx="22" hasCustomPrompt="1"/>
          </p:nvPr>
        </p:nvSpPr>
        <p:spPr>
          <a:xfrm>
            <a:off x="9473718" y="3672349"/>
            <a:ext cx="2389578" cy="2312526"/>
          </a:xfrm>
        </p:spPr>
        <p:txBody>
          <a:bodyPr lIns="144000" rIns="144000"/>
          <a:lstStyle>
            <a:lvl1pPr algn="ctr">
              <a:spcBef>
                <a:spcPts val="0"/>
              </a:spcBef>
              <a:defRPr>
                <a:solidFill>
                  <a:schemeClr val="accent1"/>
                </a:solidFill>
                <a:latin typeface="+mj-lt"/>
              </a:defRPr>
            </a:lvl1pPr>
            <a:lvl2pPr algn="ctr">
              <a:spcBef>
                <a:spcPts val="0"/>
              </a:spcBef>
              <a:defRPr sz="1400" b="0">
                <a:solidFill>
                  <a:schemeClr val="tx1"/>
                </a:solidFill>
              </a:defRPr>
            </a:lvl2pPr>
            <a:lvl3pPr marL="0" indent="0" algn="ctr">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Tree>
    <p:extLst>
      <p:ext uri="{BB962C8B-B14F-4D97-AF65-F5344CB8AC3E}">
        <p14:creationId xmlns:p14="http://schemas.microsoft.com/office/powerpoint/2010/main" val="166243109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wo Key Poin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B0F0684-C558-4779-2898-08F4A333619F}"/>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B194DC13-EA36-50DC-C6EE-87B0129DD463}"/>
              </a:ext>
            </a:extLst>
          </p:cNvPr>
          <p:cNvSpPr>
            <a:spLocks noGrp="1"/>
          </p:cNvSpPr>
          <p:nvPr>
            <p:ph type="sldNum" sz="quarter" idx="11"/>
          </p:nvPr>
        </p:nvSpPr>
        <p:spPr/>
        <p:txBody>
          <a:bodyPr/>
          <a:lstStyle/>
          <a:p>
            <a:fld id="{59EBE19D-BA0B-4AE6-A219-A461FF703500}" type="slidenum">
              <a:rPr lang="en-GB" smtClean="0"/>
              <a:pPr/>
              <a:t>‹#›</a:t>
            </a:fld>
            <a:endParaRPr lang="en-GB"/>
          </a:p>
        </p:txBody>
      </p:sp>
      <p:pic>
        <p:nvPicPr>
          <p:cNvPr id="5" name="Graphic 4">
            <a:extLst>
              <a:ext uri="{FF2B5EF4-FFF2-40B4-BE49-F238E27FC236}">
                <a16:creationId xmlns:a16="http://schemas.microsoft.com/office/drawing/2014/main" id="{6D1AB328-E4DA-8B19-8D2B-0487782BC8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13" name="Content Placeholder 2">
            <a:extLst>
              <a:ext uri="{FF2B5EF4-FFF2-40B4-BE49-F238E27FC236}">
                <a16:creationId xmlns:a16="http://schemas.microsoft.com/office/drawing/2014/main" id="{4D6A2FF2-D60A-2767-CCD8-F1BD6D54F96F}"/>
              </a:ext>
            </a:extLst>
          </p:cNvPr>
          <p:cNvSpPr>
            <a:spLocks noGrp="1"/>
          </p:cNvSpPr>
          <p:nvPr userDrawn="1">
            <p:ph sz="half" idx="1"/>
          </p:nvPr>
        </p:nvSpPr>
        <p:spPr>
          <a:xfrm>
            <a:off x="407988" y="1700213"/>
            <a:ext cx="5258937"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5" name="Group 34">
            <a:extLst>
              <a:ext uri="{FF2B5EF4-FFF2-40B4-BE49-F238E27FC236}">
                <a16:creationId xmlns:a16="http://schemas.microsoft.com/office/drawing/2014/main" id="{A0DE13A7-4543-1D1B-A83B-1FF5C05F42AE}"/>
              </a:ext>
            </a:extLst>
          </p:cNvPr>
          <p:cNvGrpSpPr/>
          <p:nvPr userDrawn="1"/>
        </p:nvGrpSpPr>
        <p:grpSpPr>
          <a:xfrm>
            <a:off x="6074915" y="485370"/>
            <a:ext cx="6117085" cy="2674677"/>
            <a:chOff x="6074915" y="485370"/>
            <a:chExt cx="6117085" cy="2674677"/>
          </a:xfrm>
        </p:grpSpPr>
        <p:sp>
          <p:nvSpPr>
            <p:cNvPr id="16" name="Freeform: Shape 15">
              <a:extLst>
                <a:ext uri="{FF2B5EF4-FFF2-40B4-BE49-F238E27FC236}">
                  <a16:creationId xmlns:a16="http://schemas.microsoft.com/office/drawing/2014/main" id="{53DB7CEB-3D2C-4D91-9336-98AD49B1690E}"/>
                </a:ext>
              </a:extLst>
            </p:cNvPr>
            <p:cNvSpPr/>
            <p:nvPr/>
          </p:nvSpPr>
          <p:spPr>
            <a:xfrm flipH="1">
              <a:off x="6074915" y="485370"/>
              <a:ext cx="2674677" cy="2674677"/>
            </a:xfrm>
            <a:custGeom>
              <a:avLst/>
              <a:gdLst>
                <a:gd name="connsiteX0" fmla="*/ 2674677 w 2674677"/>
                <a:gd name="connsiteY0" fmla="*/ 1337339 h 2674677"/>
                <a:gd name="connsiteX1" fmla="*/ 1337339 w 2674677"/>
                <a:gd name="connsiteY1" fmla="*/ 2674677 h 2674677"/>
                <a:gd name="connsiteX2" fmla="*/ 0 w 2674677"/>
                <a:gd name="connsiteY2" fmla="*/ 1337339 h 2674677"/>
                <a:gd name="connsiteX3" fmla="*/ 1337339 w 2674677"/>
                <a:gd name="connsiteY3" fmla="*/ 0 h 2674677"/>
                <a:gd name="connsiteX4" fmla="*/ 2674677 w 2674677"/>
                <a:gd name="connsiteY4" fmla="*/ 1337339 h 2674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677" h="2674677">
                  <a:moveTo>
                    <a:pt x="2674677" y="1337339"/>
                  </a:moveTo>
                  <a:cubicBezTo>
                    <a:pt x="2674677" y="2075930"/>
                    <a:pt x="2075931" y="2674677"/>
                    <a:pt x="1337339" y="2674677"/>
                  </a:cubicBezTo>
                  <a:cubicBezTo>
                    <a:pt x="598747" y="2674677"/>
                    <a:pt x="0" y="2075930"/>
                    <a:pt x="0" y="1337339"/>
                  </a:cubicBezTo>
                  <a:cubicBezTo>
                    <a:pt x="0" y="598747"/>
                    <a:pt x="598747" y="0"/>
                    <a:pt x="1337339" y="0"/>
                  </a:cubicBezTo>
                  <a:cubicBezTo>
                    <a:pt x="2075931" y="0"/>
                    <a:pt x="2674677" y="598747"/>
                    <a:pt x="2674677" y="1337339"/>
                  </a:cubicBezTo>
                  <a:close/>
                </a:path>
              </a:pathLst>
            </a:custGeom>
            <a:solidFill>
              <a:srgbClr val="B2FF4D"/>
            </a:solidFill>
            <a:ln w="2476"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BF481ED7-7995-7FEA-1CF1-AE02F5D3756E}"/>
                </a:ext>
              </a:extLst>
            </p:cNvPr>
            <p:cNvSpPr/>
            <p:nvPr/>
          </p:nvSpPr>
          <p:spPr>
            <a:xfrm flipH="1">
              <a:off x="7442640" y="485370"/>
              <a:ext cx="4749360" cy="2674677"/>
            </a:xfrm>
            <a:custGeom>
              <a:avLst/>
              <a:gdLst>
                <a:gd name="connsiteX0" fmla="*/ 0 w 4749360"/>
                <a:gd name="connsiteY0" fmla="*/ 0 h 2674677"/>
                <a:gd name="connsiteX1" fmla="*/ 4749360 w 4749360"/>
                <a:gd name="connsiteY1" fmla="*/ 0 h 2674677"/>
                <a:gd name="connsiteX2" fmla="*/ 4749360 w 4749360"/>
                <a:gd name="connsiteY2" fmla="*/ 2674677 h 2674677"/>
                <a:gd name="connsiteX3" fmla="*/ 0 w 4749360"/>
                <a:gd name="connsiteY3" fmla="*/ 2674677 h 2674677"/>
              </a:gdLst>
              <a:ahLst/>
              <a:cxnLst>
                <a:cxn ang="0">
                  <a:pos x="connsiteX0" y="connsiteY0"/>
                </a:cxn>
                <a:cxn ang="0">
                  <a:pos x="connsiteX1" y="connsiteY1"/>
                </a:cxn>
                <a:cxn ang="0">
                  <a:pos x="connsiteX2" y="connsiteY2"/>
                </a:cxn>
                <a:cxn ang="0">
                  <a:pos x="connsiteX3" y="connsiteY3"/>
                </a:cxn>
              </a:cxnLst>
              <a:rect l="l" t="t" r="r" b="b"/>
              <a:pathLst>
                <a:path w="4749360" h="2674677">
                  <a:moveTo>
                    <a:pt x="0" y="0"/>
                  </a:moveTo>
                  <a:lnTo>
                    <a:pt x="4749360" y="0"/>
                  </a:lnTo>
                  <a:lnTo>
                    <a:pt x="4749360" y="2674677"/>
                  </a:lnTo>
                  <a:lnTo>
                    <a:pt x="0" y="2674677"/>
                  </a:lnTo>
                  <a:close/>
                </a:path>
              </a:pathLst>
            </a:custGeom>
            <a:solidFill>
              <a:srgbClr val="B2FF4D"/>
            </a:solidFill>
            <a:ln w="2476" cap="flat">
              <a:noFill/>
              <a:prstDash val="solid"/>
              <a:miter/>
            </a:ln>
          </p:spPr>
          <p:txBody>
            <a:bodyPr rtlCol="0" anchor="ctr"/>
            <a:lstStyle/>
            <a:p>
              <a:endParaRPr lang="en-GB"/>
            </a:p>
          </p:txBody>
        </p:sp>
      </p:grpSp>
      <p:grpSp>
        <p:nvGrpSpPr>
          <p:cNvPr id="34" name="Group 33">
            <a:extLst>
              <a:ext uri="{FF2B5EF4-FFF2-40B4-BE49-F238E27FC236}">
                <a16:creationId xmlns:a16="http://schemas.microsoft.com/office/drawing/2014/main" id="{9CC3E1A4-D082-B4F4-FE8E-8A72715A5436}"/>
              </a:ext>
            </a:extLst>
          </p:cNvPr>
          <p:cNvGrpSpPr/>
          <p:nvPr userDrawn="1"/>
        </p:nvGrpSpPr>
        <p:grpSpPr>
          <a:xfrm>
            <a:off x="6074915" y="3310198"/>
            <a:ext cx="6117085" cy="2674677"/>
            <a:chOff x="6074915" y="3310198"/>
            <a:chExt cx="6117085" cy="2674677"/>
          </a:xfrm>
          <a:solidFill>
            <a:schemeClr val="accent4"/>
          </a:solidFill>
        </p:grpSpPr>
        <p:sp>
          <p:nvSpPr>
            <p:cNvPr id="22" name="Freeform: Shape 21">
              <a:extLst>
                <a:ext uri="{FF2B5EF4-FFF2-40B4-BE49-F238E27FC236}">
                  <a16:creationId xmlns:a16="http://schemas.microsoft.com/office/drawing/2014/main" id="{9245305D-E3C7-0ED6-492C-83D456E6FF8C}"/>
                </a:ext>
              </a:extLst>
            </p:cNvPr>
            <p:cNvSpPr/>
            <p:nvPr/>
          </p:nvSpPr>
          <p:spPr>
            <a:xfrm flipH="1">
              <a:off x="6074915" y="3310198"/>
              <a:ext cx="2674677" cy="2674677"/>
            </a:xfrm>
            <a:custGeom>
              <a:avLst/>
              <a:gdLst>
                <a:gd name="connsiteX0" fmla="*/ 2674677 w 2674677"/>
                <a:gd name="connsiteY0" fmla="*/ 1337339 h 2674677"/>
                <a:gd name="connsiteX1" fmla="*/ 1337339 w 2674677"/>
                <a:gd name="connsiteY1" fmla="*/ 2674677 h 2674677"/>
                <a:gd name="connsiteX2" fmla="*/ 0 w 2674677"/>
                <a:gd name="connsiteY2" fmla="*/ 1337339 h 2674677"/>
                <a:gd name="connsiteX3" fmla="*/ 1337339 w 2674677"/>
                <a:gd name="connsiteY3" fmla="*/ 0 h 2674677"/>
                <a:gd name="connsiteX4" fmla="*/ 2674677 w 2674677"/>
                <a:gd name="connsiteY4" fmla="*/ 1337339 h 2674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677" h="2674677">
                  <a:moveTo>
                    <a:pt x="2674677" y="1337339"/>
                  </a:moveTo>
                  <a:cubicBezTo>
                    <a:pt x="2674677" y="2075930"/>
                    <a:pt x="2075931" y="2674677"/>
                    <a:pt x="1337339" y="2674677"/>
                  </a:cubicBezTo>
                  <a:cubicBezTo>
                    <a:pt x="598747" y="2674677"/>
                    <a:pt x="0" y="2075930"/>
                    <a:pt x="0" y="1337339"/>
                  </a:cubicBezTo>
                  <a:cubicBezTo>
                    <a:pt x="0" y="598747"/>
                    <a:pt x="598747" y="0"/>
                    <a:pt x="1337339" y="0"/>
                  </a:cubicBezTo>
                  <a:cubicBezTo>
                    <a:pt x="2075931" y="0"/>
                    <a:pt x="2674677" y="598747"/>
                    <a:pt x="2674677" y="1337339"/>
                  </a:cubicBezTo>
                  <a:close/>
                </a:path>
              </a:pathLst>
            </a:custGeom>
            <a:grpFill/>
            <a:ln w="2476"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C63D6A6-0102-D17B-67D8-F7CCACEB927F}"/>
                </a:ext>
              </a:extLst>
            </p:cNvPr>
            <p:cNvSpPr/>
            <p:nvPr/>
          </p:nvSpPr>
          <p:spPr>
            <a:xfrm flipH="1">
              <a:off x="7442640" y="3310198"/>
              <a:ext cx="4749360" cy="2674677"/>
            </a:xfrm>
            <a:custGeom>
              <a:avLst/>
              <a:gdLst>
                <a:gd name="connsiteX0" fmla="*/ 0 w 4749360"/>
                <a:gd name="connsiteY0" fmla="*/ 0 h 2674677"/>
                <a:gd name="connsiteX1" fmla="*/ 4749360 w 4749360"/>
                <a:gd name="connsiteY1" fmla="*/ 0 h 2674677"/>
                <a:gd name="connsiteX2" fmla="*/ 4749360 w 4749360"/>
                <a:gd name="connsiteY2" fmla="*/ 2674677 h 2674677"/>
                <a:gd name="connsiteX3" fmla="*/ 0 w 4749360"/>
                <a:gd name="connsiteY3" fmla="*/ 2674677 h 2674677"/>
              </a:gdLst>
              <a:ahLst/>
              <a:cxnLst>
                <a:cxn ang="0">
                  <a:pos x="connsiteX0" y="connsiteY0"/>
                </a:cxn>
                <a:cxn ang="0">
                  <a:pos x="connsiteX1" y="connsiteY1"/>
                </a:cxn>
                <a:cxn ang="0">
                  <a:pos x="connsiteX2" y="connsiteY2"/>
                </a:cxn>
                <a:cxn ang="0">
                  <a:pos x="connsiteX3" y="connsiteY3"/>
                </a:cxn>
              </a:cxnLst>
              <a:rect l="l" t="t" r="r" b="b"/>
              <a:pathLst>
                <a:path w="4749360" h="2674677">
                  <a:moveTo>
                    <a:pt x="0" y="0"/>
                  </a:moveTo>
                  <a:lnTo>
                    <a:pt x="4749360" y="0"/>
                  </a:lnTo>
                  <a:lnTo>
                    <a:pt x="4749360" y="2674677"/>
                  </a:lnTo>
                  <a:lnTo>
                    <a:pt x="0" y="2674677"/>
                  </a:lnTo>
                  <a:close/>
                </a:path>
              </a:pathLst>
            </a:custGeom>
            <a:grpFill/>
            <a:ln w="2476" cap="flat">
              <a:noFill/>
              <a:prstDash val="solid"/>
              <a:miter/>
            </a:ln>
          </p:spPr>
          <p:txBody>
            <a:bodyPr rtlCol="0" anchor="ctr"/>
            <a:lstStyle/>
            <a:p>
              <a:endParaRPr lang="en-GB"/>
            </a:p>
          </p:txBody>
        </p:sp>
      </p:grpSp>
      <p:sp>
        <p:nvSpPr>
          <p:cNvPr id="29" name="Picture Placeholder 24">
            <a:extLst>
              <a:ext uri="{FF2B5EF4-FFF2-40B4-BE49-F238E27FC236}">
                <a16:creationId xmlns:a16="http://schemas.microsoft.com/office/drawing/2014/main" id="{1ABC8754-BF06-0A8F-6956-522EF1A7FD27}"/>
              </a:ext>
            </a:extLst>
          </p:cNvPr>
          <p:cNvSpPr>
            <a:spLocks noGrp="1"/>
          </p:cNvSpPr>
          <p:nvPr>
            <p:ph type="pic" sz="quarter" idx="18"/>
          </p:nvPr>
        </p:nvSpPr>
        <p:spPr>
          <a:xfrm>
            <a:off x="6493750" y="873916"/>
            <a:ext cx="1897782" cy="1897782"/>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31" name="Picture Placeholder 24">
            <a:extLst>
              <a:ext uri="{FF2B5EF4-FFF2-40B4-BE49-F238E27FC236}">
                <a16:creationId xmlns:a16="http://schemas.microsoft.com/office/drawing/2014/main" id="{2570A43B-13F3-6A48-AD90-4FFD122FDB59}"/>
              </a:ext>
            </a:extLst>
          </p:cNvPr>
          <p:cNvSpPr>
            <a:spLocks noGrp="1"/>
          </p:cNvSpPr>
          <p:nvPr>
            <p:ph type="pic" sz="quarter" idx="19"/>
          </p:nvPr>
        </p:nvSpPr>
        <p:spPr>
          <a:xfrm>
            <a:off x="6493750" y="3698546"/>
            <a:ext cx="1897782" cy="1897782"/>
          </a:xfrm>
          <a:custGeom>
            <a:avLst/>
            <a:gdLst>
              <a:gd name="connsiteX0" fmla="*/ 942162 w 1884324"/>
              <a:gd name="connsiteY0" fmla="*/ 0 h 1884324"/>
              <a:gd name="connsiteX1" fmla="*/ 1884324 w 1884324"/>
              <a:gd name="connsiteY1" fmla="*/ 942162 h 1884324"/>
              <a:gd name="connsiteX2" fmla="*/ 942162 w 1884324"/>
              <a:gd name="connsiteY2" fmla="*/ 1884324 h 1884324"/>
              <a:gd name="connsiteX3" fmla="*/ 0 w 1884324"/>
              <a:gd name="connsiteY3" fmla="*/ 942162 h 1884324"/>
              <a:gd name="connsiteX4" fmla="*/ 942162 w 1884324"/>
              <a:gd name="connsiteY4" fmla="*/ 0 h 188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324" h="1884324">
                <a:moveTo>
                  <a:pt x="942162" y="0"/>
                </a:moveTo>
                <a:cubicBezTo>
                  <a:pt x="1462504" y="0"/>
                  <a:pt x="1884324" y="421820"/>
                  <a:pt x="1884324" y="942162"/>
                </a:cubicBezTo>
                <a:cubicBezTo>
                  <a:pt x="1884324" y="1462504"/>
                  <a:pt x="1462504" y="1884324"/>
                  <a:pt x="942162" y="1884324"/>
                </a:cubicBezTo>
                <a:cubicBezTo>
                  <a:pt x="421820" y="1884324"/>
                  <a:pt x="0" y="1462504"/>
                  <a:pt x="0" y="942162"/>
                </a:cubicBezTo>
                <a:cubicBezTo>
                  <a:pt x="0" y="421820"/>
                  <a:pt x="421820" y="0"/>
                  <a:pt x="94216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32" name="Text Placeholder 13">
            <a:extLst>
              <a:ext uri="{FF2B5EF4-FFF2-40B4-BE49-F238E27FC236}">
                <a16:creationId xmlns:a16="http://schemas.microsoft.com/office/drawing/2014/main" id="{136D8475-6458-329D-B959-8B79C3A28CEF}"/>
              </a:ext>
            </a:extLst>
          </p:cNvPr>
          <p:cNvSpPr>
            <a:spLocks noGrp="1"/>
          </p:cNvSpPr>
          <p:nvPr>
            <p:ph type="body" sz="quarter" idx="15" hasCustomPrompt="1"/>
          </p:nvPr>
        </p:nvSpPr>
        <p:spPr>
          <a:xfrm>
            <a:off x="8696766" y="3515581"/>
            <a:ext cx="3087247" cy="2300344"/>
          </a:xfrm>
        </p:spPr>
        <p:txBody>
          <a:bodyPr lIns="144000" rIns="144000" anchor="ctr"/>
          <a:lstStyle>
            <a:lvl1pPr algn="l">
              <a:spcBef>
                <a:spcPts val="0"/>
              </a:spcBef>
              <a:defRPr>
                <a:solidFill>
                  <a:schemeClr val="accent1"/>
                </a:solidFill>
                <a:latin typeface="+mj-lt"/>
              </a:defRPr>
            </a:lvl1pPr>
            <a:lvl2pPr algn="l">
              <a:spcBef>
                <a:spcPts val="0"/>
              </a:spcBef>
              <a:defRPr sz="1400" b="0">
                <a:solidFill>
                  <a:schemeClr val="tx1"/>
                </a:solidFill>
              </a:defRPr>
            </a:lvl2pPr>
            <a:lvl3pPr marL="0" indent="0" algn="l">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sp>
        <p:nvSpPr>
          <p:cNvPr id="33" name="Text Placeholder 13">
            <a:extLst>
              <a:ext uri="{FF2B5EF4-FFF2-40B4-BE49-F238E27FC236}">
                <a16:creationId xmlns:a16="http://schemas.microsoft.com/office/drawing/2014/main" id="{FDC5C5D9-68F4-7340-6175-DD5F78824016}"/>
              </a:ext>
            </a:extLst>
          </p:cNvPr>
          <p:cNvSpPr>
            <a:spLocks noGrp="1"/>
          </p:cNvSpPr>
          <p:nvPr>
            <p:ph type="body" sz="quarter" idx="17" hasCustomPrompt="1"/>
          </p:nvPr>
        </p:nvSpPr>
        <p:spPr>
          <a:xfrm>
            <a:off x="8696766" y="654316"/>
            <a:ext cx="3087247" cy="2300344"/>
          </a:xfrm>
        </p:spPr>
        <p:txBody>
          <a:bodyPr lIns="144000" rIns="144000" anchor="ctr"/>
          <a:lstStyle>
            <a:lvl1pPr algn="l">
              <a:spcBef>
                <a:spcPts val="0"/>
              </a:spcBef>
              <a:defRPr>
                <a:solidFill>
                  <a:schemeClr val="accent1"/>
                </a:solidFill>
                <a:latin typeface="+mj-lt"/>
              </a:defRPr>
            </a:lvl1pPr>
            <a:lvl2pPr algn="l">
              <a:spcBef>
                <a:spcPts val="0"/>
              </a:spcBef>
              <a:defRPr sz="1400" b="0">
                <a:solidFill>
                  <a:schemeClr val="tx1"/>
                </a:solidFill>
              </a:defRPr>
            </a:lvl2pPr>
            <a:lvl3pPr marL="0" indent="0" algn="l">
              <a:buNone/>
              <a:defRPr sz="1400"/>
            </a:lvl3pPr>
            <a:lvl4pPr algn="ctr">
              <a:defRPr/>
            </a:lvl4pPr>
            <a:lvl5pPr algn="ctr">
              <a:defRPr/>
            </a:lvl5pPr>
          </a:lstStyle>
          <a:p>
            <a:pPr lvl="0"/>
            <a:r>
              <a:rPr lang="en-US"/>
              <a:t>Text level 1</a:t>
            </a:r>
          </a:p>
          <a:p>
            <a:pPr lvl="1"/>
            <a:r>
              <a:rPr lang="en-US"/>
              <a:t>Text level 2</a:t>
            </a:r>
          </a:p>
          <a:p>
            <a:pPr lvl="2"/>
            <a:r>
              <a:rPr lang="en-US"/>
              <a:t>Text level 3</a:t>
            </a:r>
          </a:p>
        </p:txBody>
      </p:sp>
      <p:cxnSp>
        <p:nvCxnSpPr>
          <p:cNvPr id="8" name="Straight Connector 7">
            <a:extLst>
              <a:ext uri="{FF2B5EF4-FFF2-40B4-BE49-F238E27FC236}">
                <a16:creationId xmlns:a16="http://schemas.microsoft.com/office/drawing/2014/main" id="{DDE9F108-752C-C893-B326-7D312B768F9C}"/>
              </a:ext>
            </a:extLst>
          </p:cNvPr>
          <p:cNvCxnSpPr>
            <a:cxnSpLocks/>
          </p:cNvCxnSpPr>
          <p:nvPr userDrawn="1"/>
        </p:nvCxnSpPr>
        <p:spPr>
          <a:xfrm>
            <a:off x="407987" y="1412876"/>
            <a:ext cx="52589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AB1D993B-6F76-954F-ECB7-9D97ECB1D619}"/>
              </a:ext>
            </a:extLst>
          </p:cNvPr>
          <p:cNvSpPr>
            <a:spLocks noGrp="1"/>
          </p:cNvSpPr>
          <p:nvPr>
            <p:ph type="title"/>
          </p:nvPr>
        </p:nvSpPr>
        <p:spPr>
          <a:xfrm>
            <a:off x="407988" y="485369"/>
            <a:ext cx="5258937" cy="815628"/>
          </a:xfrm>
        </p:spPr>
        <p:txBody>
          <a:bodyPr/>
          <a:lstStyle/>
          <a:p>
            <a:r>
              <a:rPr lang="en-US"/>
              <a:t>Click to edit Master title style</a:t>
            </a:r>
            <a:endParaRPr lang="en-GB"/>
          </a:p>
        </p:txBody>
      </p:sp>
    </p:spTree>
    <p:extLst>
      <p:ext uri="{BB962C8B-B14F-4D97-AF65-F5344CB8AC3E}">
        <p14:creationId xmlns:p14="http://schemas.microsoft.com/office/powerpoint/2010/main" val="140289084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ur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C153-62BA-F754-A1BC-EFCE432206D1}"/>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2E0ADA7C-694A-1BDC-6220-3B2E96ED649B}"/>
              </a:ext>
            </a:extLst>
          </p:cNvPr>
          <p:cNvSpPr>
            <a:spLocks noGrp="1"/>
          </p:cNvSpPr>
          <p:nvPr>
            <p:ph sz="quarter" idx="13"/>
          </p:nvPr>
        </p:nvSpPr>
        <p:spPr>
          <a:xfrm>
            <a:off x="342900" y="2400300"/>
            <a:ext cx="2617787" cy="3768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6">
            <a:extLst>
              <a:ext uri="{FF2B5EF4-FFF2-40B4-BE49-F238E27FC236}">
                <a16:creationId xmlns:a16="http://schemas.microsoft.com/office/drawing/2014/main" id="{2BA123FA-2A3A-2966-75C1-FAFE59CA58A0}"/>
              </a:ext>
            </a:extLst>
          </p:cNvPr>
          <p:cNvSpPr>
            <a:spLocks noGrp="1"/>
          </p:cNvSpPr>
          <p:nvPr>
            <p:ph sz="quarter" idx="14"/>
          </p:nvPr>
        </p:nvSpPr>
        <p:spPr>
          <a:xfrm>
            <a:off x="3302000"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A7563498-E7E0-B663-9071-27FF537D39EA}"/>
              </a:ext>
            </a:extLst>
          </p:cNvPr>
          <p:cNvSpPr>
            <a:spLocks noGrp="1"/>
          </p:cNvSpPr>
          <p:nvPr>
            <p:ph sz="quarter" idx="15"/>
          </p:nvPr>
        </p:nvSpPr>
        <p:spPr>
          <a:xfrm>
            <a:off x="6273800"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6">
            <a:extLst>
              <a:ext uri="{FF2B5EF4-FFF2-40B4-BE49-F238E27FC236}">
                <a16:creationId xmlns:a16="http://schemas.microsoft.com/office/drawing/2014/main" id="{E345F21B-27EA-D962-745A-3B27ACA6CB47}"/>
              </a:ext>
            </a:extLst>
          </p:cNvPr>
          <p:cNvSpPr>
            <a:spLocks noGrp="1"/>
          </p:cNvSpPr>
          <p:nvPr>
            <p:ph sz="quarter" idx="16"/>
          </p:nvPr>
        </p:nvSpPr>
        <p:spPr>
          <a:xfrm>
            <a:off x="9230253" y="2400299"/>
            <a:ext cx="261884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3089188415"/>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Content and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22BB294-2274-A070-D717-9F19F68019A2}"/>
              </a:ext>
            </a:extLst>
          </p:cNvPr>
          <p:cNvSpPr>
            <a:spLocks noGrp="1"/>
          </p:cNvSpPr>
          <p:nvPr>
            <p:ph type="pic" sz="quarter" idx="12"/>
          </p:nvPr>
        </p:nvSpPr>
        <p:spPr>
          <a:xfrm>
            <a:off x="6204667" y="485369"/>
            <a:ext cx="5987332" cy="5499506"/>
          </a:xfrm>
          <a:custGeom>
            <a:avLst/>
            <a:gdLst>
              <a:gd name="connsiteX0" fmla="*/ 2591444 w 5987332"/>
              <a:gd name="connsiteY0" fmla="*/ 0 h 5499506"/>
              <a:gd name="connsiteX1" fmla="*/ 2684939 w 5987332"/>
              <a:gd name="connsiteY1" fmla="*/ 0 h 5499506"/>
              <a:gd name="connsiteX2" fmla="*/ 5893837 w 5987332"/>
              <a:gd name="connsiteY2" fmla="*/ 0 h 5499506"/>
              <a:gd name="connsiteX3" fmla="*/ 5987332 w 5987332"/>
              <a:gd name="connsiteY3" fmla="*/ 0 h 5499506"/>
              <a:gd name="connsiteX4" fmla="*/ 5987332 w 5987332"/>
              <a:gd name="connsiteY4" fmla="*/ 5499505 h 5499506"/>
              <a:gd name="connsiteX5" fmla="*/ 2684939 w 5987332"/>
              <a:gd name="connsiteY5" fmla="*/ 5499506 h 5499506"/>
              <a:gd name="connsiteX6" fmla="*/ 2591444 w 5987332"/>
              <a:gd name="connsiteY6" fmla="*/ 5499506 h 5499506"/>
              <a:gd name="connsiteX7" fmla="*/ 0 w 5987332"/>
              <a:gd name="connsiteY7" fmla="*/ 2749753 h 5499506"/>
              <a:gd name="connsiteX8" fmla="*/ 2591444 w 5987332"/>
              <a:gd name="connsiteY8" fmla="*/ 0 h 5499506"/>
              <a:gd name="connsiteX0" fmla="*/ 2591444 w 5987332"/>
              <a:gd name="connsiteY0" fmla="*/ 0 h 5499506"/>
              <a:gd name="connsiteX1" fmla="*/ 2684939 w 5987332"/>
              <a:gd name="connsiteY1" fmla="*/ 0 h 5499506"/>
              <a:gd name="connsiteX2" fmla="*/ 5987332 w 5987332"/>
              <a:gd name="connsiteY2" fmla="*/ 0 h 5499506"/>
              <a:gd name="connsiteX3" fmla="*/ 5987332 w 5987332"/>
              <a:gd name="connsiteY3" fmla="*/ 5499505 h 5499506"/>
              <a:gd name="connsiteX4" fmla="*/ 2684939 w 5987332"/>
              <a:gd name="connsiteY4" fmla="*/ 5499506 h 5499506"/>
              <a:gd name="connsiteX5" fmla="*/ 2591444 w 5987332"/>
              <a:gd name="connsiteY5" fmla="*/ 5499506 h 5499506"/>
              <a:gd name="connsiteX6" fmla="*/ 0 w 5987332"/>
              <a:gd name="connsiteY6" fmla="*/ 2749753 h 5499506"/>
              <a:gd name="connsiteX7" fmla="*/ 2591444 w 5987332"/>
              <a:gd name="connsiteY7"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684939 w 5987332"/>
              <a:gd name="connsiteY3" fmla="*/ 5499506 h 5499506"/>
              <a:gd name="connsiteX4" fmla="*/ 2591444 w 5987332"/>
              <a:gd name="connsiteY4" fmla="*/ 5499506 h 5499506"/>
              <a:gd name="connsiteX5" fmla="*/ 0 w 5987332"/>
              <a:gd name="connsiteY5" fmla="*/ 2749753 h 5499506"/>
              <a:gd name="connsiteX6" fmla="*/ 2591444 w 5987332"/>
              <a:gd name="connsiteY6"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591444 w 5987332"/>
              <a:gd name="connsiteY3" fmla="*/ 5499506 h 5499506"/>
              <a:gd name="connsiteX4" fmla="*/ 0 w 5987332"/>
              <a:gd name="connsiteY4" fmla="*/ 2749753 h 5499506"/>
              <a:gd name="connsiteX5" fmla="*/ 2591444 w 5987332"/>
              <a:gd name="connsiteY5"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332" h="5499506">
                <a:moveTo>
                  <a:pt x="2591444" y="0"/>
                </a:moveTo>
                <a:lnTo>
                  <a:pt x="5987332" y="0"/>
                </a:lnTo>
                <a:lnTo>
                  <a:pt x="5987332" y="5499505"/>
                </a:lnTo>
                <a:lnTo>
                  <a:pt x="2591444" y="5499506"/>
                </a:lnTo>
                <a:cubicBezTo>
                  <a:pt x="1160228" y="5499506"/>
                  <a:pt x="0" y="4268400"/>
                  <a:pt x="0" y="2749753"/>
                </a:cubicBezTo>
                <a:cubicBezTo>
                  <a:pt x="0" y="1231106"/>
                  <a:pt x="1160228" y="0"/>
                  <a:pt x="2591444"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6302913"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5488275"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6" name="Graphic 5">
            <a:extLst>
              <a:ext uri="{FF2B5EF4-FFF2-40B4-BE49-F238E27FC236}">
                <a16:creationId xmlns:a16="http://schemas.microsoft.com/office/drawing/2014/main" id="{410D52D7-1B8F-EC9C-6426-8A22E35578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cxnSp>
        <p:nvCxnSpPr>
          <p:cNvPr id="14" name="Straight Connector 13">
            <a:extLst>
              <a:ext uri="{FF2B5EF4-FFF2-40B4-BE49-F238E27FC236}">
                <a16:creationId xmlns:a16="http://schemas.microsoft.com/office/drawing/2014/main" id="{C1115FCC-F105-1A55-2B0A-193F811BCB9D}"/>
              </a:ext>
            </a:extLst>
          </p:cNvPr>
          <p:cNvCxnSpPr>
            <a:cxnSpLocks/>
          </p:cNvCxnSpPr>
          <p:nvPr userDrawn="1"/>
        </p:nvCxnSpPr>
        <p:spPr>
          <a:xfrm>
            <a:off x="407987" y="1412876"/>
            <a:ext cx="554588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439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12"/>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ext, Key Point &amp; Bkgnd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22BB294-2274-A070-D717-9F19F68019A2}"/>
              </a:ext>
            </a:extLst>
          </p:cNvPr>
          <p:cNvSpPr>
            <a:spLocks noGrp="1"/>
          </p:cNvSpPr>
          <p:nvPr>
            <p:ph type="pic" sz="quarter" idx="12"/>
          </p:nvPr>
        </p:nvSpPr>
        <p:spPr>
          <a:xfrm>
            <a:off x="6204667" y="0"/>
            <a:ext cx="5987332" cy="6858000"/>
          </a:xfrm>
          <a:prstGeom prst="rect">
            <a:avLst/>
          </a:pr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6302913" cy="815628"/>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407988" y="1700213"/>
            <a:ext cx="4147970" cy="428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pic>
        <p:nvPicPr>
          <p:cNvPr id="6" name="Graphic 5">
            <a:extLst>
              <a:ext uri="{FF2B5EF4-FFF2-40B4-BE49-F238E27FC236}">
                <a16:creationId xmlns:a16="http://schemas.microsoft.com/office/drawing/2014/main" id="{410D52D7-1B8F-EC9C-6426-8A22E35578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15" name="Text Placeholder 14">
            <a:extLst>
              <a:ext uri="{FF2B5EF4-FFF2-40B4-BE49-F238E27FC236}">
                <a16:creationId xmlns:a16="http://schemas.microsoft.com/office/drawing/2014/main" id="{2C23A359-83EC-E3F0-FFD6-678693147129}"/>
              </a:ext>
            </a:extLst>
          </p:cNvPr>
          <p:cNvSpPr>
            <a:spLocks noGrp="1"/>
          </p:cNvSpPr>
          <p:nvPr>
            <p:ph type="body" sz="quarter" idx="13"/>
          </p:nvPr>
        </p:nvSpPr>
        <p:spPr>
          <a:xfrm>
            <a:off x="4828674" y="3305395"/>
            <a:ext cx="7363327" cy="2679481"/>
          </a:xfrm>
          <a:custGeom>
            <a:avLst/>
            <a:gdLst>
              <a:gd name="connsiteX0" fmla="*/ 1513228 w 8479901"/>
              <a:gd name="connsiteY0" fmla="*/ 0 h 3085797"/>
              <a:gd name="connsiteX1" fmla="*/ 3124265 w 8479901"/>
              <a:gd name="connsiteY1" fmla="*/ 0 h 3085797"/>
              <a:gd name="connsiteX2" fmla="*/ 3496197 w 8479901"/>
              <a:gd name="connsiteY2" fmla="*/ 0 h 3085797"/>
              <a:gd name="connsiteX3" fmla="*/ 8479901 w 8479901"/>
              <a:gd name="connsiteY3" fmla="*/ 0 h 3085797"/>
              <a:gd name="connsiteX4" fmla="*/ 8479901 w 8479901"/>
              <a:gd name="connsiteY4" fmla="*/ 3085797 h 3085797"/>
              <a:gd name="connsiteX5" fmla="*/ 3124265 w 8479901"/>
              <a:gd name="connsiteY5" fmla="*/ 3085797 h 3085797"/>
              <a:gd name="connsiteX6" fmla="*/ 1513228 w 8479901"/>
              <a:gd name="connsiteY6" fmla="*/ 3085797 h 3085797"/>
              <a:gd name="connsiteX7" fmla="*/ 0 w 8479901"/>
              <a:gd name="connsiteY7" fmla="*/ 1542899 h 3085797"/>
              <a:gd name="connsiteX8" fmla="*/ 1513228 w 8479901"/>
              <a:gd name="connsiteY8" fmla="*/ 0 h 308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9901" h="3085797">
                <a:moveTo>
                  <a:pt x="1513228" y="0"/>
                </a:moveTo>
                <a:lnTo>
                  <a:pt x="3124265" y="0"/>
                </a:lnTo>
                <a:lnTo>
                  <a:pt x="3496197" y="0"/>
                </a:lnTo>
                <a:lnTo>
                  <a:pt x="8479901" y="0"/>
                </a:lnTo>
                <a:lnTo>
                  <a:pt x="8479901" y="3085797"/>
                </a:lnTo>
                <a:lnTo>
                  <a:pt x="3124265" y="3085797"/>
                </a:lnTo>
                <a:lnTo>
                  <a:pt x="1513228" y="3085797"/>
                </a:lnTo>
                <a:cubicBezTo>
                  <a:pt x="677495" y="3085797"/>
                  <a:pt x="0" y="2395018"/>
                  <a:pt x="0" y="1542899"/>
                </a:cubicBezTo>
                <a:cubicBezTo>
                  <a:pt x="0" y="690779"/>
                  <a:pt x="677495" y="0"/>
                  <a:pt x="1513228" y="0"/>
                </a:cubicBezTo>
                <a:close/>
              </a:path>
            </a:pathLst>
          </a:custGeom>
          <a:solidFill>
            <a:schemeClr val="tx2"/>
          </a:solidFill>
        </p:spPr>
        <p:txBody>
          <a:bodyPr wrap="square" lIns="756000" rIns="720000" bIns="72000" anchor="ct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Box 16">
            <a:extLst>
              <a:ext uri="{FF2B5EF4-FFF2-40B4-BE49-F238E27FC236}">
                <a16:creationId xmlns:a16="http://schemas.microsoft.com/office/drawing/2014/main" id="{D624BEBE-B809-21A3-8B08-9519DC41BE76}"/>
              </a:ext>
            </a:extLst>
          </p:cNvPr>
          <p:cNvSpPr txBox="1"/>
          <p:nvPr userDrawn="1"/>
        </p:nvSpPr>
        <p:spPr>
          <a:xfrm>
            <a:off x="0" y="6991350"/>
            <a:ext cx="7407797" cy="369332"/>
          </a:xfrm>
          <a:prstGeom prst="rect">
            <a:avLst/>
          </a:prstGeom>
          <a:solidFill>
            <a:schemeClr val="tx1"/>
          </a:solidFill>
        </p:spPr>
        <p:txBody>
          <a:bodyPr wrap="none" rtlCol="0">
            <a:spAutoFit/>
          </a:bodyPr>
          <a:lstStyle/>
          <a:p>
            <a:r>
              <a:rPr lang="en-US" sz="900">
                <a:solidFill>
                  <a:schemeClr val="bg1"/>
                </a:solidFill>
                <a:latin typeface="+mj-lt"/>
              </a:rPr>
              <a:t>Tip:</a:t>
            </a:r>
            <a:r>
              <a:rPr lang="en-US" sz="900" baseline="0">
                <a:solidFill>
                  <a:schemeClr val="bg1"/>
                </a:solidFill>
                <a:latin typeface="+mj-lt"/>
              </a:rPr>
              <a:t> To change the background image, delete the current one, click the icon to insert a new image, then Select it &gt; Right click &gt; Send to Back</a:t>
            </a:r>
            <a:endParaRPr lang="en-US" sz="900">
              <a:solidFill>
                <a:schemeClr val="bg1"/>
              </a:solidFill>
              <a:latin typeface="+mj-lt"/>
            </a:endParaRPr>
          </a:p>
          <a:p>
            <a:r>
              <a:rPr lang="en-US" sz="900">
                <a:solidFill>
                  <a:schemeClr val="bg1"/>
                </a:solidFill>
                <a:latin typeface="+mj-lt"/>
              </a:rPr>
              <a:t>Tip: Use a soft return on text (Shift + Enter) to knock text down to the next line where it overlaps other objects on the slide</a:t>
            </a:r>
          </a:p>
        </p:txBody>
      </p:sp>
      <p:cxnSp>
        <p:nvCxnSpPr>
          <p:cNvPr id="10" name="Straight Connector 9">
            <a:extLst>
              <a:ext uri="{FF2B5EF4-FFF2-40B4-BE49-F238E27FC236}">
                <a16:creationId xmlns:a16="http://schemas.microsoft.com/office/drawing/2014/main" id="{A2FC8103-C56A-3E4B-3226-74FF0E10104B}"/>
              </a:ext>
            </a:extLst>
          </p:cNvPr>
          <p:cNvCxnSpPr>
            <a:cxnSpLocks/>
          </p:cNvCxnSpPr>
          <p:nvPr userDrawn="1"/>
        </p:nvCxnSpPr>
        <p:spPr>
          <a:xfrm>
            <a:off x="407987" y="1412876"/>
            <a:ext cx="554588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229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par>
                                <p:cTn id="8" presetID="42" presetClass="path" presetSubtype="0" decel="100000" fill="hold" grpId="1" nodeType="withEffect">
                                  <p:stCondLst>
                                    <p:cond delay="0"/>
                                  </p:stCondLst>
                                  <p:childTnLst>
                                    <p:animMotion origin="layout" path="M 0.01666 -0.00046 L 2.91667E-6 0 " pathEditMode="relative" rAng="0" ptsTypes="AA">
                                      <p:cBhvr>
                                        <p:cTn id="9" dur="750" fill="hold"/>
                                        <p:tgtEl>
                                          <p:spTgt spid="15"/>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tmplLst>
          <p:tmpl>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750"/>
                        <p:tgtEl>
                          <p:spTgt spid="15"/>
                        </p:tgtEl>
                      </p:cBhvr>
                    </p:animEffect>
                  </p:childTnLst>
                </p:cTn>
              </p:par>
            </p:tnLst>
          </p:tmpl>
        </p:tmplLst>
      </p:bldP>
      <p:bldP spid="15" grpId="1"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Large Text and Image">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22BB294-2274-A070-D717-9F19F68019A2}"/>
              </a:ext>
            </a:extLst>
          </p:cNvPr>
          <p:cNvSpPr>
            <a:spLocks noGrp="1"/>
          </p:cNvSpPr>
          <p:nvPr>
            <p:ph type="pic" sz="quarter" idx="12"/>
          </p:nvPr>
        </p:nvSpPr>
        <p:spPr>
          <a:xfrm>
            <a:off x="6204667" y="485369"/>
            <a:ext cx="5987332" cy="5499506"/>
          </a:xfrm>
          <a:custGeom>
            <a:avLst/>
            <a:gdLst>
              <a:gd name="connsiteX0" fmla="*/ 2591444 w 5987332"/>
              <a:gd name="connsiteY0" fmla="*/ 0 h 5499506"/>
              <a:gd name="connsiteX1" fmla="*/ 2684939 w 5987332"/>
              <a:gd name="connsiteY1" fmla="*/ 0 h 5499506"/>
              <a:gd name="connsiteX2" fmla="*/ 5893837 w 5987332"/>
              <a:gd name="connsiteY2" fmla="*/ 0 h 5499506"/>
              <a:gd name="connsiteX3" fmla="*/ 5987332 w 5987332"/>
              <a:gd name="connsiteY3" fmla="*/ 0 h 5499506"/>
              <a:gd name="connsiteX4" fmla="*/ 5987332 w 5987332"/>
              <a:gd name="connsiteY4" fmla="*/ 5499505 h 5499506"/>
              <a:gd name="connsiteX5" fmla="*/ 2684939 w 5987332"/>
              <a:gd name="connsiteY5" fmla="*/ 5499506 h 5499506"/>
              <a:gd name="connsiteX6" fmla="*/ 2591444 w 5987332"/>
              <a:gd name="connsiteY6" fmla="*/ 5499506 h 5499506"/>
              <a:gd name="connsiteX7" fmla="*/ 0 w 5987332"/>
              <a:gd name="connsiteY7" fmla="*/ 2749753 h 5499506"/>
              <a:gd name="connsiteX8" fmla="*/ 2591444 w 5987332"/>
              <a:gd name="connsiteY8" fmla="*/ 0 h 5499506"/>
              <a:gd name="connsiteX0" fmla="*/ 2591444 w 5987332"/>
              <a:gd name="connsiteY0" fmla="*/ 0 h 5499506"/>
              <a:gd name="connsiteX1" fmla="*/ 2684939 w 5987332"/>
              <a:gd name="connsiteY1" fmla="*/ 0 h 5499506"/>
              <a:gd name="connsiteX2" fmla="*/ 5987332 w 5987332"/>
              <a:gd name="connsiteY2" fmla="*/ 0 h 5499506"/>
              <a:gd name="connsiteX3" fmla="*/ 5987332 w 5987332"/>
              <a:gd name="connsiteY3" fmla="*/ 5499505 h 5499506"/>
              <a:gd name="connsiteX4" fmla="*/ 2684939 w 5987332"/>
              <a:gd name="connsiteY4" fmla="*/ 5499506 h 5499506"/>
              <a:gd name="connsiteX5" fmla="*/ 2591444 w 5987332"/>
              <a:gd name="connsiteY5" fmla="*/ 5499506 h 5499506"/>
              <a:gd name="connsiteX6" fmla="*/ 0 w 5987332"/>
              <a:gd name="connsiteY6" fmla="*/ 2749753 h 5499506"/>
              <a:gd name="connsiteX7" fmla="*/ 2591444 w 5987332"/>
              <a:gd name="connsiteY7"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684939 w 5987332"/>
              <a:gd name="connsiteY3" fmla="*/ 5499506 h 5499506"/>
              <a:gd name="connsiteX4" fmla="*/ 2591444 w 5987332"/>
              <a:gd name="connsiteY4" fmla="*/ 5499506 h 5499506"/>
              <a:gd name="connsiteX5" fmla="*/ 0 w 5987332"/>
              <a:gd name="connsiteY5" fmla="*/ 2749753 h 5499506"/>
              <a:gd name="connsiteX6" fmla="*/ 2591444 w 5987332"/>
              <a:gd name="connsiteY6" fmla="*/ 0 h 5499506"/>
              <a:gd name="connsiteX0" fmla="*/ 2591444 w 5987332"/>
              <a:gd name="connsiteY0" fmla="*/ 0 h 5499506"/>
              <a:gd name="connsiteX1" fmla="*/ 5987332 w 5987332"/>
              <a:gd name="connsiteY1" fmla="*/ 0 h 5499506"/>
              <a:gd name="connsiteX2" fmla="*/ 5987332 w 5987332"/>
              <a:gd name="connsiteY2" fmla="*/ 5499505 h 5499506"/>
              <a:gd name="connsiteX3" fmla="*/ 2591444 w 5987332"/>
              <a:gd name="connsiteY3" fmla="*/ 5499506 h 5499506"/>
              <a:gd name="connsiteX4" fmla="*/ 0 w 5987332"/>
              <a:gd name="connsiteY4" fmla="*/ 2749753 h 5499506"/>
              <a:gd name="connsiteX5" fmla="*/ 2591444 w 5987332"/>
              <a:gd name="connsiteY5"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332" h="5499506">
                <a:moveTo>
                  <a:pt x="2591444" y="0"/>
                </a:moveTo>
                <a:lnTo>
                  <a:pt x="5987332" y="0"/>
                </a:lnTo>
                <a:lnTo>
                  <a:pt x="5987332" y="5499505"/>
                </a:lnTo>
                <a:lnTo>
                  <a:pt x="2591444" y="5499506"/>
                </a:lnTo>
                <a:cubicBezTo>
                  <a:pt x="1160228" y="5499506"/>
                  <a:pt x="0" y="4268400"/>
                  <a:pt x="0" y="2749753"/>
                </a:cubicBezTo>
                <a:cubicBezTo>
                  <a:pt x="0" y="1231106"/>
                  <a:pt x="1160228" y="0"/>
                  <a:pt x="2591444"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85369"/>
            <a:ext cx="6302913" cy="815628"/>
          </a:xfrm>
        </p:spPr>
        <p:txBody>
          <a:bodyPr/>
          <a:lstStyle>
            <a:lvl1pPr>
              <a:defRPr>
                <a:solidFill>
                  <a:schemeClr val="bg1"/>
                </a:solidFill>
              </a:defRPr>
            </a:lvl1pPr>
          </a:lstStyle>
          <a:p>
            <a:r>
              <a:rPr lang="en-US"/>
              <a:t>Click to edit Master title style</a:t>
            </a: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a:solidFill>
            <a:schemeClr val="tx2"/>
          </a:solidFill>
        </p:spPr>
        <p:txBody>
          <a:bodyPr/>
          <a:lstStyle>
            <a:lvl1pPr>
              <a:defRPr>
                <a:solidFill>
                  <a:schemeClr val="accent1"/>
                </a:solidFill>
              </a:defRPr>
            </a:lvl1pPr>
          </a:lstStyle>
          <a:p>
            <a:fld id="{59EBE19D-BA0B-4AE6-A219-A461FF703500}" type="slidenum">
              <a:rPr lang="en-GB" smtClean="0"/>
              <a:pPr/>
              <a:t>‹#›</a:t>
            </a:fld>
            <a:endParaRPr lang="en-GB"/>
          </a:p>
        </p:txBody>
      </p:sp>
      <p:pic>
        <p:nvPicPr>
          <p:cNvPr id="4" name="Graphic 3">
            <a:extLst>
              <a:ext uri="{FF2B5EF4-FFF2-40B4-BE49-F238E27FC236}">
                <a16:creationId xmlns:a16="http://schemas.microsoft.com/office/drawing/2014/main" id="{05347E8B-2B15-0B2B-BC22-3C106E23C0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
        <p:nvSpPr>
          <p:cNvPr id="11" name="Text Placeholder 9">
            <a:extLst>
              <a:ext uri="{FF2B5EF4-FFF2-40B4-BE49-F238E27FC236}">
                <a16:creationId xmlns:a16="http://schemas.microsoft.com/office/drawing/2014/main" id="{82CCD99E-8CD8-8A6C-BFF3-0E9106A0D6CD}"/>
              </a:ext>
            </a:extLst>
          </p:cNvPr>
          <p:cNvSpPr>
            <a:spLocks noGrp="1"/>
          </p:cNvSpPr>
          <p:nvPr>
            <p:ph type="body" sz="quarter" idx="13"/>
          </p:nvPr>
        </p:nvSpPr>
        <p:spPr>
          <a:xfrm>
            <a:off x="407988" y="1700213"/>
            <a:ext cx="5488276" cy="4284662"/>
          </a:xfrm>
        </p:spPr>
        <p:txBody>
          <a:bodyPr bIns="360000" anchor="ctr">
            <a:normAutofit/>
          </a:bodyPr>
          <a:lstStyle>
            <a:lvl1pPr>
              <a:spcBef>
                <a:spcPts val="4200"/>
              </a:spcBef>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D540A199-0F9C-7FD6-2176-2178B160F980}"/>
              </a:ext>
            </a:extLst>
          </p:cNvPr>
          <p:cNvCxnSpPr>
            <a:cxnSpLocks/>
          </p:cNvCxnSpPr>
          <p:nvPr userDrawn="1"/>
        </p:nvCxnSpPr>
        <p:spPr>
          <a:xfrm>
            <a:off x="407987" y="1412876"/>
            <a:ext cx="55458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845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12"/>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Background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034B9E5D-E1F5-280C-76B1-D3309425F7F1}"/>
              </a:ext>
            </a:extLst>
          </p:cNvPr>
          <p:cNvSpPr/>
          <p:nvPr/>
        </p:nvSpPr>
        <p:spPr>
          <a:xfrm>
            <a:off x="6204667" y="485369"/>
            <a:ext cx="5987332" cy="5499506"/>
          </a:xfrm>
          <a:custGeom>
            <a:avLst/>
            <a:gdLst>
              <a:gd name="connsiteX0" fmla="*/ 2591444 w 5987332"/>
              <a:gd name="connsiteY0" fmla="*/ 0 h 5499506"/>
              <a:gd name="connsiteX1" fmla="*/ 5987332 w 5987332"/>
              <a:gd name="connsiteY1" fmla="*/ 0 h 5499506"/>
              <a:gd name="connsiteX2" fmla="*/ 5987332 w 5987332"/>
              <a:gd name="connsiteY2" fmla="*/ 5499505 h 5499506"/>
              <a:gd name="connsiteX3" fmla="*/ 2591444 w 5987332"/>
              <a:gd name="connsiteY3" fmla="*/ 5499506 h 5499506"/>
              <a:gd name="connsiteX4" fmla="*/ 0 w 5987332"/>
              <a:gd name="connsiteY4" fmla="*/ 2749753 h 5499506"/>
              <a:gd name="connsiteX5" fmla="*/ 2591444 w 5987332"/>
              <a:gd name="connsiteY5" fmla="*/ 0 h 54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7332" h="5499506">
                <a:moveTo>
                  <a:pt x="2591444" y="0"/>
                </a:moveTo>
                <a:lnTo>
                  <a:pt x="5987332" y="0"/>
                </a:lnTo>
                <a:lnTo>
                  <a:pt x="5987332" y="5499505"/>
                </a:lnTo>
                <a:lnTo>
                  <a:pt x="2591444" y="5499506"/>
                </a:lnTo>
                <a:cubicBezTo>
                  <a:pt x="1160228" y="5499506"/>
                  <a:pt x="0" y="4268400"/>
                  <a:pt x="0" y="2749753"/>
                </a:cubicBezTo>
                <a:cubicBezTo>
                  <a:pt x="0" y="1231106"/>
                  <a:pt x="1160228" y="0"/>
                  <a:pt x="259144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7208838" y="1755775"/>
            <a:ext cx="4575175" cy="815628"/>
          </a:xfrm>
        </p:spPr>
        <p:txBody>
          <a:bodyPr anchor="b"/>
          <a:lstStyle/>
          <a:p>
            <a:r>
              <a:rPr lang="en-US"/>
              <a:t>Click to edit Master title style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7208838" y="2730906"/>
            <a:ext cx="4575175" cy="2745969"/>
          </a:xfrm>
        </p:spPr>
        <p:txBody>
          <a:bodyPr>
            <a:normAutofit/>
          </a:bodyPr>
          <a:lstStyle>
            <a:lvl1pPr>
              <a:lnSpc>
                <a:spcPct val="105000"/>
              </a:lnSpc>
              <a:defRPr sz="2800">
                <a:solidFill>
                  <a:schemeClr val="accent1"/>
                </a:solidFill>
              </a:defRPr>
            </a:lvl1pPr>
          </a:lstStyle>
          <a:p>
            <a:pPr lvl="0"/>
            <a:r>
              <a:rPr lang="en-US"/>
              <a:t>Click to edit Master text styles</a:t>
            </a:r>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a:solidFill>
            <a:schemeClr val="bg1"/>
          </a:solidFill>
        </p:spPr>
        <p:txBody>
          <a:bodyPr/>
          <a:lstStyle>
            <a:lvl1pPr>
              <a:defRPr>
                <a:solidFill>
                  <a:schemeClr val="accent1"/>
                </a:solidFill>
              </a:defRPr>
            </a:lvl1pPr>
          </a:lstStyle>
          <a:p>
            <a:fld id="{59EBE19D-BA0B-4AE6-A219-A461FF703500}" type="slidenum">
              <a:rPr lang="en-GB" smtClean="0"/>
              <a:pPr/>
              <a:t>‹#›</a:t>
            </a:fld>
            <a:endParaRPr lang="en-GB"/>
          </a:p>
        </p:txBody>
      </p:sp>
      <p:pic>
        <p:nvPicPr>
          <p:cNvPr id="6" name="Graphic 5">
            <a:extLst>
              <a:ext uri="{FF2B5EF4-FFF2-40B4-BE49-F238E27FC236}">
                <a16:creationId xmlns:a16="http://schemas.microsoft.com/office/drawing/2014/main" id="{93F68675-6E92-3275-EC47-286E2BDACD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988" y="6260039"/>
            <a:ext cx="2284412" cy="305946"/>
          </a:xfrm>
          <a:prstGeom prst="rect">
            <a:avLst/>
          </a:prstGeom>
        </p:spPr>
      </p:pic>
      <p:sp>
        <p:nvSpPr>
          <p:cNvPr id="14" name="TextBox 13">
            <a:extLst>
              <a:ext uri="{FF2B5EF4-FFF2-40B4-BE49-F238E27FC236}">
                <a16:creationId xmlns:a16="http://schemas.microsoft.com/office/drawing/2014/main" id="{D85CA554-4E6B-7D03-461A-7F202E63CFE5}"/>
              </a:ext>
            </a:extLst>
          </p:cNvPr>
          <p:cNvSpPr txBox="1"/>
          <p:nvPr/>
        </p:nvSpPr>
        <p:spPr>
          <a:xfrm>
            <a:off x="0" y="6991350"/>
            <a:ext cx="5785558" cy="230832"/>
          </a:xfrm>
          <a:prstGeom prst="rect">
            <a:avLst/>
          </a:prstGeom>
          <a:solidFill>
            <a:schemeClr val="tx1"/>
          </a:solidFill>
        </p:spPr>
        <p:txBody>
          <a:bodyPr wrap="none" rtlCol="0">
            <a:spAutoFit/>
          </a:bodyPr>
          <a:lstStyle/>
          <a:p>
            <a:r>
              <a:rPr lang="en-US" sz="900">
                <a:solidFill>
                  <a:schemeClr val="bg1"/>
                </a:solidFill>
                <a:latin typeface="+mj-lt"/>
              </a:rPr>
              <a:t>To change the background image: Right click &gt; Format Background &gt; Fill &gt; Picture or texture fill &gt; Insert / File… </a:t>
            </a:r>
            <a:endParaRPr lang="en-GB" sz="900">
              <a:solidFill>
                <a:schemeClr val="bg1"/>
              </a:solidFill>
              <a:latin typeface="+mj-lt"/>
            </a:endParaRPr>
          </a:p>
        </p:txBody>
      </p:sp>
      <p:sp>
        <p:nvSpPr>
          <p:cNvPr id="10" name="TextBox 9">
            <a:extLst>
              <a:ext uri="{FF2B5EF4-FFF2-40B4-BE49-F238E27FC236}">
                <a16:creationId xmlns:a16="http://schemas.microsoft.com/office/drawing/2014/main" id="{4AD080E8-E481-5C30-4EAA-51DEFAA305FF}"/>
              </a:ext>
            </a:extLst>
          </p:cNvPr>
          <p:cNvSpPr txBox="1"/>
          <p:nvPr userDrawn="1"/>
        </p:nvSpPr>
        <p:spPr>
          <a:xfrm>
            <a:off x="0" y="6991350"/>
            <a:ext cx="5785558" cy="230832"/>
          </a:xfrm>
          <a:prstGeom prst="rect">
            <a:avLst/>
          </a:prstGeom>
          <a:solidFill>
            <a:schemeClr val="tx1"/>
          </a:solidFill>
        </p:spPr>
        <p:txBody>
          <a:bodyPr wrap="none" rtlCol="0">
            <a:spAutoFit/>
          </a:bodyPr>
          <a:lstStyle/>
          <a:p>
            <a:r>
              <a:rPr lang="en-US" sz="900">
                <a:solidFill>
                  <a:schemeClr val="bg1"/>
                </a:solidFill>
                <a:latin typeface="+mj-lt"/>
              </a:rPr>
              <a:t>To change the background image: Right click &gt; Format Background &gt; Fill &gt; Picture or texture fill &gt; Insert / File… </a:t>
            </a:r>
            <a:endParaRPr lang="en-GB" sz="900">
              <a:solidFill>
                <a:schemeClr val="bg1"/>
              </a:solidFill>
              <a:latin typeface="+mj-lt"/>
            </a:endParaRPr>
          </a:p>
        </p:txBody>
      </p:sp>
    </p:spTree>
    <p:extLst>
      <p:ext uri="{BB962C8B-B14F-4D97-AF65-F5344CB8AC3E}">
        <p14:creationId xmlns:p14="http://schemas.microsoft.com/office/powerpoint/2010/main" val="1178139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42" presetClass="path" presetSubtype="0" decel="100000" fill="hold" grpId="1" nodeType="withEffect">
                                  <p:stCondLst>
                                    <p:cond delay="0"/>
                                  </p:stCondLst>
                                  <p:childTnLst>
                                    <p:animMotion origin="layout" path="M 0.01666 -0.00046 L 2.91667E-6 7.40741E-7 " pathEditMode="relative" rAng="0" ptsTypes="AA">
                                      <p:cBhvr>
                                        <p:cTn id="9" dur="750" fill="hold"/>
                                        <p:tgtEl>
                                          <p:spTgt spid="5"/>
                                        </p:tgtEl>
                                        <p:attrNameLst>
                                          <p:attrName>ppt_x</p:attrName>
                                          <p:attrName>ppt_y</p:attrName>
                                        </p:attrNameLst>
                                      </p:cBhvr>
                                      <p:rCtr x="-83300" y="2300"/>
                                    </p:animMotion>
                                  </p:childTnLst>
                                </p:cTn>
                              </p:par>
                              <p:par>
                                <p:cTn id="10" presetID="10"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P spid="3" grpId="0" build="p">
        <p:tmplLst>
          <p:tmpl lvl="1">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ntent and Image x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C12C38-B32A-3891-BCDF-A0B67EC4BF1F}"/>
              </a:ext>
            </a:extLst>
          </p:cNvPr>
          <p:cNvSpPr/>
          <p:nvPr/>
        </p:nvSpPr>
        <p:spPr>
          <a:xfrm>
            <a:off x="0" y="4135438"/>
            <a:ext cx="12192000" cy="27225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3" name="Picture Placeholder 12">
            <a:extLst>
              <a:ext uri="{FF2B5EF4-FFF2-40B4-BE49-F238E27FC236}">
                <a16:creationId xmlns:a16="http://schemas.microsoft.com/office/drawing/2014/main" id="{39869D8E-80F4-89A3-270D-1AEB404B6B57}"/>
              </a:ext>
            </a:extLst>
          </p:cNvPr>
          <p:cNvSpPr>
            <a:spLocks noGrp="1"/>
          </p:cNvSpPr>
          <p:nvPr>
            <p:ph type="pic" sz="quarter" idx="18"/>
          </p:nvPr>
        </p:nvSpPr>
        <p:spPr>
          <a:xfrm flipH="1">
            <a:off x="6096013" y="4135438"/>
            <a:ext cx="6095987" cy="2722562"/>
          </a:xfrm>
          <a:custGeom>
            <a:avLst/>
            <a:gdLst>
              <a:gd name="connsiteX0" fmla="*/ 0 w 6095987"/>
              <a:gd name="connsiteY0" fmla="*/ 0 h 2722562"/>
              <a:gd name="connsiteX1" fmla="*/ 4734706 w 6095987"/>
              <a:gd name="connsiteY1" fmla="*/ 0 h 2722562"/>
              <a:gd name="connsiteX2" fmla="*/ 6095987 w 6095987"/>
              <a:gd name="connsiteY2" fmla="*/ 1361281 h 2722562"/>
              <a:gd name="connsiteX3" fmla="*/ 4734706 w 6095987"/>
              <a:gd name="connsiteY3" fmla="*/ 2722562 h 2722562"/>
              <a:gd name="connsiteX4" fmla="*/ 0 w 6095987"/>
              <a:gd name="connsiteY4" fmla="*/ 2722562 h 2722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87" h="2722562">
                <a:moveTo>
                  <a:pt x="0" y="0"/>
                </a:moveTo>
                <a:lnTo>
                  <a:pt x="4734706" y="0"/>
                </a:lnTo>
                <a:cubicBezTo>
                  <a:pt x="5486521" y="0"/>
                  <a:pt x="6095987" y="609466"/>
                  <a:pt x="6095987" y="1361281"/>
                </a:cubicBezTo>
                <a:cubicBezTo>
                  <a:pt x="6095987" y="2113096"/>
                  <a:pt x="5486521" y="2722562"/>
                  <a:pt x="4734706" y="2722562"/>
                </a:cubicBezTo>
                <a:lnTo>
                  <a:pt x="0" y="2722562"/>
                </a:ln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5" name="Rectangle 4">
            <a:extLst>
              <a:ext uri="{FF2B5EF4-FFF2-40B4-BE49-F238E27FC236}">
                <a16:creationId xmlns:a16="http://schemas.microsoft.com/office/drawing/2014/main" id="{FFD31137-F208-5DB9-81B1-0DD7922D4E9A}"/>
              </a:ext>
            </a:extLst>
          </p:cNvPr>
          <p:cNvSpPr/>
          <p:nvPr userDrawn="1"/>
        </p:nvSpPr>
        <p:spPr>
          <a:xfrm>
            <a:off x="0" y="1412875"/>
            <a:ext cx="12192000" cy="2722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oter Placeholder 7">
            <a:extLst>
              <a:ext uri="{FF2B5EF4-FFF2-40B4-BE49-F238E27FC236}">
                <a16:creationId xmlns:a16="http://schemas.microsoft.com/office/drawing/2014/main" id="{8E7496ED-7F63-75AD-261F-61385A580146}"/>
              </a:ext>
            </a:extLst>
          </p:cNvPr>
          <p:cNvSpPr>
            <a:spLocks noGrp="1"/>
          </p:cNvSpPr>
          <p:nvPr>
            <p:ph type="ftr" sz="quarter" idx="10"/>
          </p:nvPr>
        </p:nvSpPr>
        <p:spPr/>
        <p:txBody>
          <a:bodyPr/>
          <a:lstStyle>
            <a:lvl1pPr>
              <a:defRPr>
                <a:solidFill>
                  <a:schemeClr val="bg1"/>
                </a:solidFill>
              </a:defRPr>
            </a:lvl1pPr>
          </a:lstStyle>
          <a:p>
            <a:endParaRPr lang="en-GB"/>
          </a:p>
        </p:txBody>
      </p:sp>
      <p:sp>
        <p:nvSpPr>
          <p:cNvPr id="9" name="Slide Number Placeholder 8">
            <a:extLst>
              <a:ext uri="{FF2B5EF4-FFF2-40B4-BE49-F238E27FC236}">
                <a16:creationId xmlns:a16="http://schemas.microsoft.com/office/drawing/2014/main" id="{FB729F35-7684-D756-BBAE-8CF51E4463A5}"/>
              </a:ext>
            </a:extLst>
          </p:cNvPr>
          <p:cNvSpPr>
            <a:spLocks noGrp="1"/>
          </p:cNvSpPr>
          <p:nvPr>
            <p:ph type="sldNum" sz="quarter" idx="11"/>
          </p:nvPr>
        </p:nvSpPr>
        <p:spPr/>
        <p:txBody>
          <a:bodyPr/>
          <a:lstStyle/>
          <a:p>
            <a:fld id="{59EBE19D-BA0B-4AE6-A219-A461FF703500}" type="slidenum">
              <a:rPr lang="en-GB" smtClean="0"/>
              <a:t>‹#›</a:t>
            </a:fld>
            <a:endParaRPr lang="en-GB"/>
          </a:p>
        </p:txBody>
      </p:sp>
      <p:sp>
        <p:nvSpPr>
          <p:cNvPr id="15" name="Text Placeholder 13">
            <a:extLst>
              <a:ext uri="{FF2B5EF4-FFF2-40B4-BE49-F238E27FC236}">
                <a16:creationId xmlns:a16="http://schemas.microsoft.com/office/drawing/2014/main" id="{35FBC2F6-5FD3-E94E-A672-FA97F183B439}"/>
              </a:ext>
            </a:extLst>
          </p:cNvPr>
          <p:cNvSpPr>
            <a:spLocks noGrp="1"/>
          </p:cNvSpPr>
          <p:nvPr>
            <p:ph type="body" sz="quarter" idx="13"/>
          </p:nvPr>
        </p:nvSpPr>
        <p:spPr>
          <a:xfrm>
            <a:off x="6440298" y="2030471"/>
            <a:ext cx="5343689" cy="1426356"/>
          </a:xfrm>
        </p:spPr>
        <p:txBody>
          <a:bodyPr lIns="144000" rIns="144000" anchor="ctr">
            <a:normAutofit/>
          </a:bodyPr>
          <a:lstStyle>
            <a:lvl1pPr algn="ctr">
              <a:defRPr sz="2200">
                <a:solidFill>
                  <a:schemeClr val="bg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6" name="Text Placeholder 13">
            <a:extLst>
              <a:ext uri="{FF2B5EF4-FFF2-40B4-BE49-F238E27FC236}">
                <a16:creationId xmlns:a16="http://schemas.microsoft.com/office/drawing/2014/main" id="{05579DDD-5BBC-7C44-692A-2D36C72E0AB2}"/>
              </a:ext>
            </a:extLst>
          </p:cNvPr>
          <p:cNvSpPr>
            <a:spLocks noGrp="1"/>
          </p:cNvSpPr>
          <p:nvPr>
            <p:ph type="body" sz="quarter" idx="14"/>
          </p:nvPr>
        </p:nvSpPr>
        <p:spPr>
          <a:xfrm>
            <a:off x="407987" y="4633415"/>
            <a:ext cx="5330897" cy="1426356"/>
          </a:xfrm>
        </p:spPr>
        <p:txBody>
          <a:bodyPr lIns="144000" rIns="144000" anchor="ctr">
            <a:normAutofit/>
          </a:bodyPr>
          <a:lstStyle>
            <a:lvl1pPr algn="ctr">
              <a:defRPr sz="2200">
                <a:solidFill>
                  <a:schemeClr val="accent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2" name="Picture Placeholder 11">
            <a:extLst>
              <a:ext uri="{FF2B5EF4-FFF2-40B4-BE49-F238E27FC236}">
                <a16:creationId xmlns:a16="http://schemas.microsoft.com/office/drawing/2014/main" id="{49A7046F-0344-EC12-CC5A-E7426705AA7C}"/>
              </a:ext>
            </a:extLst>
          </p:cNvPr>
          <p:cNvSpPr>
            <a:spLocks noGrp="1"/>
          </p:cNvSpPr>
          <p:nvPr>
            <p:ph type="pic" sz="quarter" idx="16"/>
          </p:nvPr>
        </p:nvSpPr>
        <p:spPr>
          <a:xfrm>
            <a:off x="2" y="1412876"/>
            <a:ext cx="6095987" cy="2722562"/>
          </a:xfrm>
          <a:custGeom>
            <a:avLst/>
            <a:gdLst>
              <a:gd name="connsiteX0" fmla="*/ 0 w 6095987"/>
              <a:gd name="connsiteY0" fmla="*/ 0 h 2722562"/>
              <a:gd name="connsiteX1" fmla="*/ 4734706 w 6095987"/>
              <a:gd name="connsiteY1" fmla="*/ 0 h 2722562"/>
              <a:gd name="connsiteX2" fmla="*/ 6095987 w 6095987"/>
              <a:gd name="connsiteY2" fmla="*/ 1361281 h 2722562"/>
              <a:gd name="connsiteX3" fmla="*/ 4734706 w 6095987"/>
              <a:gd name="connsiteY3" fmla="*/ 2722562 h 2722562"/>
              <a:gd name="connsiteX4" fmla="*/ 0 w 6095987"/>
              <a:gd name="connsiteY4" fmla="*/ 2722562 h 2722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87" h="2722562">
                <a:moveTo>
                  <a:pt x="0" y="0"/>
                </a:moveTo>
                <a:lnTo>
                  <a:pt x="4734706" y="0"/>
                </a:lnTo>
                <a:cubicBezTo>
                  <a:pt x="5486521" y="0"/>
                  <a:pt x="6095987" y="609466"/>
                  <a:pt x="6095987" y="1361281"/>
                </a:cubicBezTo>
                <a:cubicBezTo>
                  <a:pt x="6095987" y="2113096"/>
                  <a:pt x="5486521" y="2722562"/>
                  <a:pt x="4734706" y="2722562"/>
                </a:cubicBezTo>
                <a:lnTo>
                  <a:pt x="0" y="2722562"/>
                </a:ln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7" y="485368"/>
            <a:ext cx="11376000" cy="817200"/>
          </a:xfrm>
        </p:spPr>
        <p:txBody>
          <a:bodyPr wrap="square">
            <a:normAutofit/>
          </a:bodyPr>
          <a:lstStyle/>
          <a:p>
            <a:r>
              <a:rPr lang="en-US"/>
              <a:t>Click to edit Master title style</a:t>
            </a:r>
            <a:endParaRPr lang="en-GB"/>
          </a:p>
        </p:txBody>
      </p:sp>
      <p:pic>
        <p:nvPicPr>
          <p:cNvPr id="4" name="Graphic 3">
            <a:extLst>
              <a:ext uri="{FF2B5EF4-FFF2-40B4-BE49-F238E27FC236}">
                <a16:creationId xmlns:a16="http://schemas.microsoft.com/office/drawing/2014/main" id="{9696A706-B72E-179C-B586-C26BB502C0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3182918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path" presetSubtype="0" decel="100000" fill="hold" grpId="1" nodeType="withEffect">
                                  <p:stCondLst>
                                    <p:cond delay="0"/>
                                  </p:stCondLst>
                                  <p:childTnLst>
                                    <p:animMotion origin="layout" path="M -0.01836 7.40741E-7 L -2.91667E-6 7.40741E-7 " pathEditMode="relative" rAng="0" ptsTypes="AA">
                                      <p:cBhvr>
                                        <p:cTn id="9" dur="750" fill="hold"/>
                                        <p:tgtEl>
                                          <p:spTgt spid="12"/>
                                        </p:tgtEl>
                                        <p:attrNameLst>
                                          <p:attrName>ppt_x</p:attrName>
                                          <p:attrName>ppt_y</p:attrName>
                                        </p:attrNameLst>
                                      </p:cBhvr>
                                      <p:rCtr x="911"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42" presetClass="path" presetSubtype="0" decel="100000" fill="hold" grpId="1" nodeType="withEffect">
                                  <p:stCondLst>
                                    <p:cond delay="0"/>
                                  </p:stCondLst>
                                  <p:childTnLst>
                                    <p:animMotion origin="layout" path="M 0.01666 -0.00046 L 2.91667E-6 7.40741E-7 " pathEditMode="relative" rAng="0" ptsTypes="AA">
                                      <p:cBhvr>
                                        <p:cTn id="14" dur="750" fill="hold"/>
                                        <p:tgtEl>
                                          <p:spTgt spid="13"/>
                                        </p:tgtEl>
                                        <p:attrNameLst>
                                          <p:attrName>ppt_x</p:attrName>
                                          <p:attrName>ppt_y</p:attrName>
                                        </p:attrNameLst>
                                      </p:cBhvr>
                                      <p:rCtr x="-83300" y="2300"/>
                                    </p:animMotion>
                                  </p:childTnLst>
                                </p:cTn>
                              </p:par>
                              <p:par>
                                <p:cTn id="15" presetID="10" presetClass="entr" presetSubtype="0" fill="hold" grpId="0"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p:tmplLst>
          <p:tmpl>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p:tmplLst>
          <p:tmpl>
            <p:tnLst>
              <p:par>
                <p:cTn presetID="10" presetClass="entr" presetSubtype="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animBg="1"/>
      <p:bldP spid="12" grpId="1"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Heading, Image and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3F68675-6E92-3275-EC47-286E2BDACD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988" y="6260039"/>
            <a:ext cx="2284412" cy="305946"/>
          </a:xfrm>
          <a:prstGeom prst="rect">
            <a:avLst/>
          </a:prstGeom>
        </p:spPr>
      </p:pic>
      <p:sp>
        <p:nvSpPr>
          <p:cNvPr id="14" name="TextBox 13">
            <a:extLst>
              <a:ext uri="{FF2B5EF4-FFF2-40B4-BE49-F238E27FC236}">
                <a16:creationId xmlns:a16="http://schemas.microsoft.com/office/drawing/2014/main" id="{D85CA554-4E6B-7D03-461A-7F202E63CFE5}"/>
              </a:ext>
            </a:extLst>
          </p:cNvPr>
          <p:cNvSpPr txBox="1"/>
          <p:nvPr/>
        </p:nvSpPr>
        <p:spPr>
          <a:xfrm>
            <a:off x="0" y="6991350"/>
            <a:ext cx="5785558" cy="230832"/>
          </a:xfrm>
          <a:prstGeom prst="rect">
            <a:avLst/>
          </a:prstGeom>
          <a:solidFill>
            <a:schemeClr val="tx1"/>
          </a:solidFill>
        </p:spPr>
        <p:txBody>
          <a:bodyPr wrap="none" rtlCol="0">
            <a:spAutoFit/>
          </a:bodyPr>
          <a:lstStyle/>
          <a:p>
            <a:r>
              <a:rPr lang="en-US" sz="900">
                <a:solidFill>
                  <a:schemeClr val="bg1"/>
                </a:solidFill>
                <a:latin typeface="+mj-lt"/>
              </a:rPr>
              <a:t>To change the background image: Right click &gt; Format Background &gt; Fill &gt; Picture or texture fill &gt; Insert / File… </a:t>
            </a:r>
            <a:endParaRPr lang="en-GB" sz="900">
              <a:solidFill>
                <a:schemeClr val="bg1"/>
              </a:solidFill>
              <a:latin typeface="+mj-lt"/>
            </a:endParaRPr>
          </a:p>
        </p:txBody>
      </p:sp>
      <p:sp>
        <p:nvSpPr>
          <p:cNvPr id="4" name="Rectangle: Top Corners Rounded 3">
            <a:extLst>
              <a:ext uri="{FF2B5EF4-FFF2-40B4-BE49-F238E27FC236}">
                <a16:creationId xmlns:a16="http://schemas.microsoft.com/office/drawing/2014/main" id="{414DAEE8-F8E0-56FD-F152-E9D0C9DC1BC7}"/>
              </a:ext>
            </a:extLst>
          </p:cNvPr>
          <p:cNvSpPr/>
          <p:nvPr/>
        </p:nvSpPr>
        <p:spPr>
          <a:xfrm rot="5400000">
            <a:off x="1546190" y="-1546190"/>
            <a:ext cx="3429000" cy="6521380"/>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Top Corners Rounded 6">
            <a:extLst>
              <a:ext uri="{FF2B5EF4-FFF2-40B4-BE49-F238E27FC236}">
                <a16:creationId xmlns:a16="http://schemas.microsoft.com/office/drawing/2014/main" id="{F367209C-D293-32A1-9A7A-05B9CD86F0EC}"/>
              </a:ext>
            </a:extLst>
          </p:cNvPr>
          <p:cNvSpPr/>
          <p:nvPr/>
        </p:nvSpPr>
        <p:spPr>
          <a:xfrm rot="16200000" flipH="1">
            <a:off x="6808826" y="1474823"/>
            <a:ext cx="3429000" cy="733735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D06762-A3E4-741F-9E90-F3D8C6903363}"/>
              </a:ext>
            </a:extLst>
          </p:cNvPr>
          <p:cNvSpPr>
            <a:spLocks noGrp="1"/>
          </p:cNvSpPr>
          <p:nvPr>
            <p:ph type="title"/>
          </p:nvPr>
        </p:nvSpPr>
        <p:spPr>
          <a:xfrm>
            <a:off x="407988" y="402217"/>
            <a:ext cx="5068887" cy="2624566"/>
          </a:xfrm>
        </p:spPr>
        <p:txBody>
          <a:bodyPr anchor="ctr">
            <a:noAutofit/>
          </a:bodyPr>
          <a:lstStyle>
            <a:lvl1pPr>
              <a:defRPr sz="4400"/>
            </a:lvl1pPr>
          </a:lstStyle>
          <a:p>
            <a:r>
              <a:rPr lang="en-US"/>
              <a:t>Click to edit Master title style</a:t>
            </a:r>
            <a:endParaRPr lang="en-GB"/>
          </a:p>
        </p:txBody>
      </p:sp>
      <p:sp>
        <p:nvSpPr>
          <p:cNvPr id="12" name="Picture Placeholder 11">
            <a:extLst>
              <a:ext uri="{FF2B5EF4-FFF2-40B4-BE49-F238E27FC236}">
                <a16:creationId xmlns:a16="http://schemas.microsoft.com/office/drawing/2014/main" id="{F968A7CF-E501-C832-378E-C01434DF8A7D}"/>
              </a:ext>
            </a:extLst>
          </p:cNvPr>
          <p:cNvSpPr>
            <a:spLocks noGrp="1"/>
          </p:cNvSpPr>
          <p:nvPr>
            <p:ph type="pic" sz="quarter" idx="12"/>
          </p:nvPr>
        </p:nvSpPr>
        <p:spPr>
          <a:xfrm>
            <a:off x="5166536" y="3727938"/>
            <a:ext cx="2831122" cy="2831122"/>
          </a:xfrm>
          <a:custGeom>
            <a:avLst/>
            <a:gdLst>
              <a:gd name="connsiteX0" fmla="*/ 1415561 w 2831122"/>
              <a:gd name="connsiteY0" fmla="*/ 0 h 2831122"/>
              <a:gd name="connsiteX1" fmla="*/ 2831122 w 2831122"/>
              <a:gd name="connsiteY1" fmla="*/ 1415561 h 2831122"/>
              <a:gd name="connsiteX2" fmla="*/ 1415561 w 2831122"/>
              <a:gd name="connsiteY2" fmla="*/ 2831122 h 2831122"/>
              <a:gd name="connsiteX3" fmla="*/ 0 w 2831122"/>
              <a:gd name="connsiteY3" fmla="*/ 1415561 h 2831122"/>
              <a:gd name="connsiteX4" fmla="*/ 1415561 w 2831122"/>
              <a:gd name="connsiteY4" fmla="*/ 0 h 2831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1122" h="2831122">
                <a:moveTo>
                  <a:pt x="1415561" y="0"/>
                </a:moveTo>
                <a:cubicBezTo>
                  <a:pt x="2197354" y="0"/>
                  <a:pt x="2831122" y="633768"/>
                  <a:pt x="2831122" y="1415561"/>
                </a:cubicBezTo>
                <a:cubicBezTo>
                  <a:pt x="2831122" y="2197354"/>
                  <a:pt x="2197354" y="2831122"/>
                  <a:pt x="1415561" y="2831122"/>
                </a:cubicBezTo>
                <a:cubicBezTo>
                  <a:pt x="633768" y="2831122"/>
                  <a:pt x="0" y="2197354"/>
                  <a:pt x="0" y="1415561"/>
                </a:cubicBezTo>
                <a:cubicBezTo>
                  <a:pt x="0" y="633768"/>
                  <a:pt x="633768" y="0"/>
                  <a:pt x="1415561"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3" name="Content Placeholder 2">
            <a:extLst>
              <a:ext uri="{FF2B5EF4-FFF2-40B4-BE49-F238E27FC236}">
                <a16:creationId xmlns:a16="http://schemas.microsoft.com/office/drawing/2014/main" id="{00BD7597-9FD6-DD39-91CC-D8A0629A9FC6}"/>
              </a:ext>
            </a:extLst>
          </p:cNvPr>
          <p:cNvSpPr>
            <a:spLocks noGrp="1"/>
          </p:cNvSpPr>
          <p:nvPr>
            <p:ph sz="half" idx="1"/>
          </p:nvPr>
        </p:nvSpPr>
        <p:spPr>
          <a:xfrm>
            <a:off x="8298018" y="3886199"/>
            <a:ext cx="3485996" cy="2276475"/>
          </a:xfrm>
        </p:spPr>
        <p:txBody>
          <a:bodyPr anchor="ctr"/>
          <a:lstStyle>
            <a:lvl1pPr>
              <a:defRPr sz="2200">
                <a:solidFill>
                  <a:schemeClr val="accent1"/>
                </a:solidFill>
              </a:defRPr>
            </a:lvl1pPr>
          </a:lstStyle>
          <a:p>
            <a:pPr lvl="0"/>
            <a:r>
              <a:rPr lang="en-US"/>
              <a:t>Click to edit Master text styles</a:t>
            </a:r>
          </a:p>
        </p:txBody>
      </p:sp>
      <p:sp>
        <p:nvSpPr>
          <p:cNvPr id="13" name="Slide Number Placeholder 8">
            <a:extLst>
              <a:ext uri="{FF2B5EF4-FFF2-40B4-BE49-F238E27FC236}">
                <a16:creationId xmlns:a16="http://schemas.microsoft.com/office/drawing/2014/main" id="{C1EB4791-30CB-B8EE-7EF0-AD0F22044AEE}"/>
              </a:ext>
            </a:extLst>
          </p:cNvPr>
          <p:cNvSpPr>
            <a:spLocks noGrp="1"/>
          </p:cNvSpPr>
          <p:nvPr>
            <p:ph type="sldNum" sz="quarter" idx="11"/>
          </p:nvPr>
        </p:nvSpPr>
        <p:spPr>
          <a:xfrm rot="16200000">
            <a:off x="11553592" y="5981669"/>
            <a:ext cx="414130" cy="862685"/>
          </a:xfrm>
        </p:spPr>
        <p:txBody>
          <a:bodyPr/>
          <a:lstStyle/>
          <a:p>
            <a:fld id="{59EBE19D-BA0B-4AE6-A219-A461FF703500}" type="slidenum">
              <a:rPr lang="en-GB" smtClean="0"/>
              <a:t>‹#›</a:t>
            </a:fld>
            <a:endParaRPr lang="en-GB"/>
          </a:p>
        </p:txBody>
      </p:sp>
      <p:sp>
        <p:nvSpPr>
          <p:cNvPr id="15" name="Footer Placeholder 7">
            <a:extLst>
              <a:ext uri="{FF2B5EF4-FFF2-40B4-BE49-F238E27FC236}">
                <a16:creationId xmlns:a16="http://schemas.microsoft.com/office/drawing/2014/main" id="{016603CC-3475-3ED6-CD30-4CBC8CD50C1D}"/>
              </a:ext>
            </a:extLst>
          </p:cNvPr>
          <p:cNvSpPr>
            <a:spLocks noGrp="1"/>
          </p:cNvSpPr>
          <p:nvPr>
            <p:ph type="ftr" sz="quarter" idx="10"/>
          </p:nvPr>
        </p:nvSpPr>
        <p:spPr>
          <a:xfrm>
            <a:off x="3172570" y="6230450"/>
            <a:ext cx="7914861" cy="365125"/>
          </a:xfrm>
        </p:spPr>
        <p:txBody>
          <a:bodyPr/>
          <a:lstStyle/>
          <a:p>
            <a:endParaRPr lang="en-GB"/>
          </a:p>
        </p:txBody>
      </p:sp>
      <p:sp>
        <p:nvSpPr>
          <p:cNvPr id="8" name="TextBox 7">
            <a:extLst>
              <a:ext uri="{FF2B5EF4-FFF2-40B4-BE49-F238E27FC236}">
                <a16:creationId xmlns:a16="http://schemas.microsoft.com/office/drawing/2014/main" id="{71FEC2E3-FCCC-7BFC-6BC4-97839B2C23C9}"/>
              </a:ext>
            </a:extLst>
          </p:cNvPr>
          <p:cNvSpPr txBox="1"/>
          <p:nvPr userDrawn="1"/>
        </p:nvSpPr>
        <p:spPr>
          <a:xfrm>
            <a:off x="0" y="6991350"/>
            <a:ext cx="5785558" cy="230832"/>
          </a:xfrm>
          <a:prstGeom prst="rect">
            <a:avLst/>
          </a:prstGeom>
          <a:solidFill>
            <a:schemeClr val="tx1"/>
          </a:solidFill>
        </p:spPr>
        <p:txBody>
          <a:bodyPr wrap="none" rtlCol="0">
            <a:spAutoFit/>
          </a:bodyPr>
          <a:lstStyle/>
          <a:p>
            <a:r>
              <a:rPr lang="en-US" sz="900">
                <a:solidFill>
                  <a:schemeClr val="bg1"/>
                </a:solidFill>
                <a:latin typeface="+mj-lt"/>
              </a:rPr>
              <a:t>To change the background image: Right click &gt; Format Background &gt; Fill &gt; Picture or texture fill &gt; Insert / File… </a:t>
            </a:r>
            <a:endParaRPr lang="en-GB" sz="900">
              <a:solidFill>
                <a:schemeClr val="bg1"/>
              </a:solidFill>
              <a:latin typeface="+mj-lt"/>
            </a:endParaRPr>
          </a:p>
        </p:txBody>
      </p:sp>
    </p:spTree>
    <p:extLst>
      <p:ext uri="{BB962C8B-B14F-4D97-AF65-F5344CB8AC3E}">
        <p14:creationId xmlns:p14="http://schemas.microsoft.com/office/powerpoint/2010/main" val="1043313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42" presetClass="path" presetSubtype="0" decel="100000" fill="hold" grpId="1" nodeType="withEffect">
                                  <p:stCondLst>
                                    <p:cond delay="0"/>
                                  </p:stCondLst>
                                  <p:childTnLst>
                                    <p:animMotion origin="layout" path="M -0.02057 0 L 2.08333E-6 0 " pathEditMode="relative" rAng="0" ptsTypes="AA">
                                      <p:cBhvr>
                                        <p:cTn id="9" dur="750" fill="hold"/>
                                        <p:tgtEl>
                                          <p:spTgt spid="4"/>
                                        </p:tgtEl>
                                        <p:attrNameLst>
                                          <p:attrName>ppt_x</p:attrName>
                                          <p:attrName>ppt_y</p:attrName>
                                        </p:attrNameLst>
                                      </p:cBhvr>
                                      <p:rCtr x="1029" y="0"/>
                                    </p:animMotion>
                                  </p:childTnLst>
                                </p:cTn>
                              </p:par>
                              <p:par>
                                <p:cTn id="10" presetID="10" presetClass="entr" presetSubtype="0" fill="hold" grpId="0" nodeType="with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par>
                                <p:cTn id="13"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4" dur="750" fill="hold"/>
                                        <p:tgtEl>
                                          <p:spTgt spid="2"/>
                                        </p:tgtEl>
                                        <p:attrNameLst>
                                          <p:attrName>ppt_x</p:attrName>
                                          <p:attrName>ppt_y</p:attrName>
                                        </p:attrNameLst>
                                      </p:cBhvr>
                                      <p:rCtr x="2773" y="0"/>
                                    </p:animMotion>
                                  </p:childTnLst>
                                </p:cTn>
                              </p:par>
                            </p:childTnLst>
                          </p:cTn>
                        </p:par>
                        <p:par>
                          <p:cTn id="15" fill="hold">
                            <p:stCondLst>
                              <p:cond delay="1125"/>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childTnLst>
                                </p:cTn>
                              </p:par>
                              <p:par>
                                <p:cTn id="19" presetID="42" presetClass="path" presetSubtype="0" decel="100000" fill="hold" grpId="1" nodeType="withEffect">
                                  <p:stCondLst>
                                    <p:cond delay="0"/>
                                  </p:stCondLst>
                                  <p:childTnLst>
                                    <p:animMotion origin="layout" path="M 0.01667 -0.00046 L 1.45833E-6 1.11022E-16 " pathEditMode="relative" rAng="0" ptsTypes="AA">
                                      <p:cBhvr>
                                        <p:cTn id="20" dur="750" fill="hold"/>
                                        <p:tgtEl>
                                          <p:spTgt spid="7"/>
                                        </p:tgtEl>
                                        <p:attrNameLst>
                                          <p:attrName>ppt_x</p:attrName>
                                          <p:attrName>ppt_y</p:attrName>
                                        </p:attrNameLst>
                                      </p:cBhvr>
                                      <p:rCtr x="-833" y="23"/>
                                    </p:animMotion>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750"/>
                                        <p:tgtEl>
                                          <p:spTgt spid="12"/>
                                        </p:tgtEl>
                                      </p:cBhvr>
                                    </p:animEffect>
                                  </p:childTnLst>
                                </p:cTn>
                              </p:par>
                              <p:par>
                                <p:cTn id="24" presetID="42" presetClass="path" presetSubtype="0" decel="100000" fill="hold" grpId="1" nodeType="withEffect">
                                  <p:stCondLst>
                                    <p:cond delay="0"/>
                                  </p:stCondLst>
                                  <p:childTnLst>
                                    <p:animMotion origin="layout" path="M 0.01666 -0.00047 L 2.91667E-6 2.96296E-6 " pathEditMode="relative" rAng="0" ptsTypes="AA">
                                      <p:cBhvr>
                                        <p:cTn id="25" dur="750" fill="hold"/>
                                        <p:tgtEl>
                                          <p:spTgt spid="12"/>
                                        </p:tgtEl>
                                        <p:attrNameLst>
                                          <p:attrName>ppt_x</p:attrName>
                                          <p:attrName>ppt_y</p:attrName>
                                        </p:attrNameLst>
                                      </p:cBhvr>
                                      <p:rCtr x="-833" y="23"/>
                                    </p:animMotion>
                                  </p:childTnLst>
                                </p:cTn>
                              </p:par>
                              <p:par>
                                <p:cTn id="26" presetID="10" presetClass="entr" presetSubtype="0" fill="hold" grpId="0" nodeType="withEffect">
                                  <p:stCondLst>
                                    <p:cond delay="25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2" grpId="0"/>
      <p:bldP spid="2" grpId="1"/>
      <p:bldP spid="12" grpId="0" animBg="1"/>
      <p:bldP spid="12" grpId="1" animBg="1"/>
      <p:bldP spid="3" grpId="0" build="p">
        <p:tmplLst>
          <p:tmpl lvl="1">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Divider - Image">
    <p:bg>
      <p:bgPr>
        <a:solidFill>
          <a:schemeClr val="accent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1EE06C1B-4710-5EB1-25FA-398FC7DEBBFA}"/>
              </a:ext>
            </a:extLst>
          </p:cNvPr>
          <p:cNvSpPr/>
          <p:nvPr/>
        </p:nvSpPr>
        <p:spPr>
          <a:xfrm rot="5400000">
            <a:off x="609598" y="-609595"/>
            <a:ext cx="6858003" cy="8077202"/>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9EECBA7-2785-9276-AD31-E66D681DEAFA}"/>
              </a:ext>
            </a:extLst>
          </p:cNvPr>
          <p:cNvSpPr>
            <a:spLocks noGrp="1"/>
          </p:cNvSpPr>
          <p:nvPr>
            <p:ph type="body" idx="1"/>
          </p:nvPr>
        </p:nvSpPr>
        <p:spPr>
          <a:xfrm>
            <a:off x="407988" y="4354906"/>
            <a:ext cx="5220448"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itle 1">
            <a:extLst>
              <a:ext uri="{FF2B5EF4-FFF2-40B4-BE49-F238E27FC236}">
                <a16:creationId xmlns:a16="http://schemas.microsoft.com/office/drawing/2014/main" id="{A46AB867-0322-C5B2-5C77-DA9D2F5A1073}"/>
              </a:ext>
            </a:extLst>
          </p:cNvPr>
          <p:cNvSpPr>
            <a:spLocks noGrp="1"/>
          </p:cNvSpPr>
          <p:nvPr>
            <p:ph type="ctrTitle"/>
          </p:nvPr>
        </p:nvSpPr>
        <p:spPr>
          <a:xfrm>
            <a:off x="409075" y="1261698"/>
            <a:ext cx="5220448" cy="2851778"/>
          </a:xfrm>
        </p:spPr>
        <p:txBody>
          <a:bodyPr anchor="t"/>
          <a:lstStyle>
            <a:lvl1pPr algn="l">
              <a:defRPr sz="6000">
                <a:solidFill>
                  <a:schemeClr val="accent1"/>
                </a:solidFill>
              </a:defRPr>
            </a:lvl1pPr>
          </a:lstStyle>
          <a:p>
            <a:r>
              <a:rPr lang="en-US"/>
              <a:t>Click to edit Master title style</a:t>
            </a:r>
            <a:endParaRPr lang="en-GB"/>
          </a:p>
        </p:txBody>
      </p:sp>
      <p:pic>
        <p:nvPicPr>
          <p:cNvPr id="7" name="Picture 6" descr="A row of wind turbines&#10;&#10;Description automatically generated with low confidence">
            <a:extLst>
              <a:ext uri="{FF2B5EF4-FFF2-40B4-BE49-F238E27FC236}">
                <a16:creationId xmlns:a16="http://schemas.microsoft.com/office/drawing/2014/main" id="{35A80B9F-FFC0-9407-19FF-A5C4DBFC887E}"/>
              </a:ext>
            </a:extLst>
          </p:cNvPr>
          <p:cNvPicPr>
            <a:picLocks noChangeAspect="1"/>
          </p:cNvPicPr>
          <p:nvPr/>
        </p:nvPicPr>
        <p:blipFill rotWithShape="1">
          <a:blip r:embed="rId2">
            <a:extLst>
              <a:ext uri="{28A0092B-C50C-407E-A947-70E740481C1C}">
                <a14:useLocalDpi xmlns:a14="http://schemas.microsoft.com/office/drawing/2010/main" val="0"/>
              </a:ext>
            </a:extLst>
          </a:blip>
          <a:srcRect l="27106" t="454" r="33450" b="935"/>
          <a:stretch/>
        </p:blipFill>
        <p:spPr>
          <a:xfrm>
            <a:off x="8077202" y="5"/>
            <a:ext cx="4114798" cy="6858004"/>
          </a:xfrm>
          <a:custGeom>
            <a:avLst/>
            <a:gdLst>
              <a:gd name="connsiteX0" fmla="*/ 3429002 w 4114798"/>
              <a:gd name="connsiteY0" fmla="*/ 0 h 6858004"/>
              <a:gd name="connsiteX1" fmla="*/ 4114798 w 4114798"/>
              <a:gd name="connsiteY1" fmla="*/ 0 h 6858004"/>
              <a:gd name="connsiteX2" fmla="*/ 4114798 w 4114798"/>
              <a:gd name="connsiteY2" fmla="*/ 6858004 h 6858004"/>
              <a:gd name="connsiteX3" fmla="*/ 3429002 w 4114798"/>
              <a:gd name="connsiteY3" fmla="*/ 6858004 h 6858004"/>
              <a:gd name="connsiteX4" fmla="*/ 0 w 4114798"/>
              <a:gd name="connsiteY4" fmla="*/ 3429002 h 6858004"/>
              <a:gd name="connsiteX5" fmla="*/ 3429002 w 4114798"/>
              <a:gd name="connsiteY5" fmla="*/ 0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798" h="6858004">
                <a:moveTo>
                  <a:pt x="3429002" y="0"/>
                </a:moveTo>
                <a:lnTo>
                  <a:pt x="4114798" y="0"/>
                </a:lnTo>
                <a:lnTo>
                  <a:pt x="4114798" y="6858004"/>
                </a:lnTo>
                <a:lnTo>
                  <a:pt x="3429002" y="6858004"/>
                </a:lnTo>
                <a:cubicBezTo>
                  <a:pt x="1535216" y="6858004"/>
                  <a:pt x="0" y="5322788"/>
                  <a:pt x="0" y="3429002"/>
                </a:cubicBezTo>
                <a:cubicBezTo>
                  <a:pt x="0" y="1535216"/>
                  <a:pt x="1535216" y="0"/>
                  <a:pt x="3429002" y="0"/>
                </a:cubicBezTo>
                <a:close/>
              </a:path>
            </a:pathLst>
          </a:custGeom>
        </p:spPr>
      </p:pic>
      <p:sp>
        <p:nvSpPr>
          <p:cNvPr id="8" name="Slide Number Placeholder 8">
            <a:extLst>
              <a:ext uri="{FF2B5EF4-FFF2-40B4-BE49-F238E27FC236}">
                <a16:creationId xmlns:a16="http://schemas.microsoft.com/office/drawing/2014/main" id="{8290E421-293A-2F06-A5C1-8D15C558BE78}"/>
              </a:ext>
            </a:extLst>
          </p:cNvPr>
          <p:cNvSpPr>
            <a:spLocks noGrp="1"/>
          </p:cNvSpPr>
          <p:nvPr>
            <p:ph type="sldNum" sz="quarter" idx="11"/>
          </p:nvPr>
        </p:nvSpPr>
        <p:spPr>
          <a:xfrm rot="16200000">
            <a:off x="11553592" y="5981669"/>
            <a:ext cx="414130" cy="862685"/>
          </a:xfrm>
          <a:noFill/>
        </p:spPr>
        <p:txBody>
          <a:bodyPr/>
          <a:lstStyle>
            <a:lvl1pPr>
              <a:defRPr>
                <a:noFill/>
              </a:defRPr>
            </a:lvl1pPr>
          </a:lstStyle>
          <a:p>
            <a:fld id="{59EBE19D-BA0B-4AE6-A219-A461FF703500}" type="slidenum">
              <a:rPr lang="en-GB" smtClean="0"/>
              <a:pPr/>
              <a:t>‹#›</a:t>
            </a:fld>
            <a:endParaRPr lang="en-GB"/>
          </a:p>
        </p:txBody>
      </p:sp>
      <p:sp>
        <p:nvSpPr>
          <p:cNvPr id="9" name="Footer Placeholder 7">
            <a:extLst>
              <a:ext uri="{FF2B5EF4-FFF2-40B4-BE49-F238E27FC236}">
                <a16:creationId xmlns:a16="http://schemas.microsoft.com/office/drawing/2014/main" id="{CC0EF268-D3D0-FEE4-8ACD-EB429C9A532A}"/>
              </a:ext>
            </a:extLst>
          </p:cNvPr>
          <p:cNvSpPr>
            <a:spLocks noGrp="1"/>
          </p:cNvSpPr>
          <p:nvPr>
            <p:ph type="ftr" sz="quarter" idx="10"/>
          </p:nvPr>
        </p:nvSpPr>
        <p:spPr>
          <a:xfrm>
            <a:off x="3172570" y="6230450"/>
            <a:ext cx="7914861" cy="365125"/>
          </a:xfrm>
        </p:spPr>
        <p:txBody>
          <a:bodyPr/>
          <a:lstStyle>
            <a:lvl1pPr>
              <a:defRPr>
                <a:solidFill>
                  <a:schemeClr val="tx1">
                    <a:tint val="75000"/>
                    <a:alpha val="0"/>
                  </a:schemeClr>
                </a:solidFill>
              </a:defRPr>
            </a:lvl1pPr>
          </a:lstStyle>
          <a:p>
            <a:endParaRPr lang="en-GB"/>
          </a:p>
        </p:txBody>
      </p:sp>
      <p:pic>
        <p:nvPicPr>
          <p:cNvPr id="11" name="Graphic 10">
            <a:extLst>
              <a:ext uri="{FF2B5EF4-FFF2-40B4-BE49-F238E27FC236}">
                <a16:creationId xmlns:a16="http://schemas.microsoft.com/office/drawing/2014/main" id="{5DF3555E-C5E2-75B1-8266-DD0EC8A151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392422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42" presetClass="path" presetSubtype="0" decel="100000" fill="hold" nodeType="withEffect">
                                  <p:stCondLst>
                                    <p:cond delay="0"/>
                                  </p:stCondLst>
                                  <p:childTnLst>
                                    <p:animMotion origin="layout" path="M 0.01666 -0.00047 L 2.91667E-6 2.96296E-6 " pathEditMode="relative" rAng="0" ptsTypes="AA">
                                      <p:cBhvr>
                                        <p:cTn id="9" dur="750" fill="hold"/>
                                        <p:tgtEl>
                                          <p:spTgt spid="7"/>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par>
                                <p:cTn id="13" presetID="42" presetClass="path" presetSubtype="0" decel="100000" fill="hold" grpId="1" nodeType="withEffect">
                                  <p:stCondLst>
                                    <p:cond delay="0"/>
                                  </p:stCondLst>
                                  <p:childTnLst>
                                    <p:animMotion origin="layout" path="M -0.02057 0 L 5.55112E-17 0 " pathEditMode="relative" rAng="0" ptsTypes="AA">
                                      <p:cBhvr>
                                        <p:cTn id="14" dur="750" fill="hold"/>
                                        <p:tgtEl>
                                          <p:spTgt spid="10"/>
                                        </p:tgtEl>
                                        <p:attrNameLst>
                                          <p:attrName>ppt_x</p:attrName>
                                          <p:attrName>ppt_y</p:attrName>
                                        </p:attrNameLst>
                                      </p:cBhvr>
                                      <p:rCtr x="1029" y="0"/>
                                    </p:animMotion>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childTnLst>
                                </p:cTn>
                              </p:par>
                              <p:par>
                                <p:cTn id="18"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9" dur="750" fill="hold"/>
                                        <p:tgtEl>
                                          <p:spTgt spid="15"/>
                                        </p:tgtEl>
                                        <p:attrNameLst>
                                          <p:attrName>ppt_x</p:attrName>
                                          <p:attrName>ppt_y</p:attrName>
                                        </p:attrNameLst>
                                      </p:cBhvr>
                                      <p:rCtr x="2773" y="0"/>
                                    </p:animMotion>
                                  </p:childTnLst>
                                </p:cTn>
                              </p:par>
                              <p:par>
                                <p:cTn id="20" presetID="10" presetClass="entr" presetSubtype="0" fill="hold" grpId="0" nodeType="withEffect">
                                  <p:stCondLst>
                                    <p:cond delay="5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3" grpId="0" build="p">
        <p:tmplLst>
          <p:tmpl lvl="1">
            <p:tnLst>
              <p:par>
                <p:cTn presetID="10" presetClass="entr" presetSubtype="0"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15" grpId="0"/>
      <p:bldP spid="15" grpId="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Divider - Replace Image">
    <p:bg>
      <p:bgPr>
        <a:solidFill>
          <a:schemeClr val="accent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BDF1466-1DE3-5859-B60D-077F84BF550E}"/>
              </a:ext>
            </a:extLst>
          </p:cNvPr>
          <p:cNvSpPr>
            <a:spLocks noGrp="1"/>
          </p:cNvSpPr>
          <p:nvPr>
            <p:ph type="pic" sz="quarter" idx="12"/>
          </p:nvPr>
        </p:nvSpPr>
        <p:spPr>
          <a:xfrm>
            <a:off x="8077202" y="5"/>
            <a:ext cx="4114798" cy="6858004"/>
          </a:xfrm>
          <a:custGeom>
            <a:avLst/>
            <a:gdLst>
              <a:gd name="connsiteX0" fmla="*/ 3429002 w 4114798"/>
              <a:gd name="connsiteY0" fmla="*/ 0 h 6858004"/>
              <a:gd name="connsiteX1" fmla="*/ 4114798 w 4114798"/>
              <a:gd name="connsiteY1" fmla="*/ 0 h 6858004"/>
              <a:gd name="connsiteX2" fmla="*/ 4114798 w 4114798"/>
              <a:gd name="connsiteY2" fmla="*/ 6858004 h 6858004"/>
              <a:gd name="connsiteX3" fmla="*/ 3429002 w 4114798"/>
              <a:gd name="connsiteY3" fmla="*/ 6858004 h 6858004"/>
              <a:gd name="connsiteX4" fmla="*/ 0 w 4114798"/>
              <a:gd name="connsiteY4" fmla="*/ 3429002 h 6858004"/>
              <a:gd name="connsiteX5" fmla="*/ 3429002 w 4114798"/>
              <a:gd name="connsiteY5" fmla="*/ 0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798" h="6858004">
                <a:moveTo>
                  <a:pt x="3429002" y="0"/>
                </a:moveTo>
                <a:lnTo>
                  <a:pt x="4114798" y="0"/>
                </a:lnTo>
                <a:lnTo>
                  <a:pt x="4114798" y="6858004"/>
                </a:lnTo>
                <a:lnTo>
                  <a:pt x="3429002" y="6858004"/>
                </a:lnTo>
                <a:cubicBezTo>
                  <a:pt x="1535216" y="6858004"/>
                  <a:pt x="0" y="5322788"/>
                  <a:pt x="0" y="3429002"/>
                </a:cubicBezTo>
                <a:cubicBezTo>
                  <a:pt x="0" y="1535216"/>
                  <a:pt x="1535216" y="0"/>
                  <a:pt x="3429002" y="0"/>
                </a:cubicBezTo>
                <a:close/>
              </a:path>
            </a:pathLst>
          </a:custGeom>
          <a:pattFill prst="wdUpDiag">
            <a:fgClr>
              <a:schemeClr val="bg2">
                <a:lumMod val="75000"/>
              </a:schemeClr>
            </a:fgClr>
            <a:bgClr>
              <a:schemeClr val="bg2">
                <a:lumMod val="90000"/>
              </a:schemeClr>
            </a:bgClr>
          </a:pattFill>
        </p:spPr>
        <p:txBody>
          <a:bodyPr wrap="square">
            <a:noAutofit/>
          </a:bodyPr>
          <a:lstStyle>
            <a:lvl1pPr marL="0" indent="0" algn="ctr">
              <a:buNone/>
              <a:defRPr sz="1400"/>
            </a:lvl1pPr>
          </a:lstStyle>
          <a:p>
            <a:r>
              <a:rPr lang="en-US"/>
              <a:t>Click icon to add picture</a:t>
            </a:r>
            <a:endParaRPr lang="en-GB"/>
          </a:p>
        </p:txBody>
      </p:sp>
      <p:sp>
        <p:nvSpPr>
          <p:cNvPr id="10" name="Rectangle: Top Corners Rounded 9">
            <a:extLst>
              <a:ext uri="{FF2B5EF4-FFF2-40B4-BE49-F238E27FC236}">
                <a16:creationId xmlns:a16="http://schemas.microsoft.com/office/drawing/2014/main" id="{1EE06C1B-4710-5EB1-25FA-398FC7DEBBFA}"/>
              </a:ext>
            </a:extLst>
          </p:cNvPr>
          <p:cNvSpPr/>
          <p:nvPr/>
        </p:nvSpPr>
        <p:spPr>
          <a:xfrm rot="5400000">
            <a:off x="609598" y="-609595"/>
            <a:ext cx="6858003" cy="8077202"/>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9EECBA7-2785-9276-AD31-E66D681DEAFA}"/>
              </a:ext>
            </a:extLst>
          </p:cNvPr>
          <p:cNvSpPr>
            <a:spLocks noGrp="1"/>
          </p:cNvSpPr>
          <p:nvPr>
            <p:ph type="body" idx="1"/>
          </p:nvPr>
        </p:nvSpPr>
        <p:spPr>
          <a:xfrm>
            <a:off x="407988" y="4354906"/>
            <a:ext cx="5220448"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itle 1">
            <a:extLst>
              <a:ext uri="{FF2B5EF4-FFF2-40B4-BE49-F238E27FC236}">
                <a16:creationId xmlns:a16="http://schemas.microsoft.com/office/drawing/2014/main" id="{A46AB867-0322-C5B2-5C77-DA9D2F5A1073}"/>
              </a:ext>
            </a:extLst>
          </p:cNvPr>
          <p:cNvSpPr>
            <a:spLocks noGrp="1"/>
          </p:cNvSpPr>
          <p:nvPr>
            <p:ph type="ctrTitle"/>
          </p:nvPr>
        </p:nvSpPr>
        <p:spPr>
          <a:xfrm>
            <a:off x="409075" y="1261698"/>
            <a:ext cx="5220448" cy="2851778"/>
          </a:xfrm>
        </p:spPr>
        <p:txBody>
          <a:bodyPr anchor="t"/>
          <a:lstStyle>
            <a:lvl1pPr algn="l">
              <a:defRPr sz="6000">
                <a:solidFill>
                  <a:schemeClr val="accent1"/>
                </a:solidFill>
              </a:defRPr>
            </a:lvl1pPr>
          </a:lstStyle>
          <a:p>
            <a:r>
              <a:rPr lang="en-US"/>
              <a:t>Click to edit Master title style</a:t>
            </a:r>
            <a:endParaRPr lang="en-GB"/>
          </a:p>
        </p:txBody>
      </p:sp>
      <p:sp>
        <p:nvSpPr>
          <p:cNvPr id="16" name="Slide Number Placeholder 8">
            <a:extLst>
              <a:ext uri="{FF2B5EF4-FFF2-40B4-BE49-F238E27FC236}">
                <a16:creationId xmlns:a16="http://schemas.microsoft.com/office/drawing/2014/main" id="{5B1A02C5-B94B-B1B0-4F2D-7BC67F142643}"/>
              </a:ext>
            </a:extLst>
          </p:cNvPr>
          <p:cNvSpPr>
            <a:spLocks noGrp="1"/>
          </p:cNvSpPr>
          <p:nvPr>
            <p:ph type="sldNum" sz="quarter" idx="11"/>
          </p:nvPr>
        </p:nvSpPr>
        <p:spPr>
          <a:xfrm rot="16200000">
            <a:off x="11553592" y="5981669"/>
            <a:ext cx="414130" cy="862685"/>
          </a:xfrm>
          <a:noFill/>
        </p:spPr>
        <p:txBody>
          <a:bodyPr/>
          <a:lstStyle>
            <a:lvl1pPr>
              <a:defRPr>
                <a:noFill/>
              </a:defRPr>
            </a:lvl1pPr>
          </a:lstStyle>
          <a:p>
            <a:fld id="{59EBE19D-BA0B-4AE6-A219-A461FF703500}" type="slidenum">
              <a:rPr lang="en-GB" smtClean="0"/>
              <a:pPr/>
              <a:t>‹#›</a:t>
            </a:fld>
            <a:endParaRPr lang="en-GB"/>
          </a:p>
        </p:txBody>
      </p:sp>
      <p:sp>
        <p:nvSpPr>
          <p:cNvPr id="17" name="Footer Placeholder 7">
            <a:extLst>
              <a:ext uri="{FF2B5EF4-FFF2-40B4-BE49-F238E27FC236}">
                <a16:creationId xmlns:a16="http://schemas.microsoft.com/office/drawing/2014/main" id="{E301AF15-396E-15B3-C429-37DAB0F14BA4}"/>
              </a:ext>
            </a:extLst>
          </p:cNvPr>
          <p:cNvSpPr>
            <a:spLocks noGrp="1"/>
          </p:cNvSpPr>
          <p:nvPr>
            <p:ph type="ftr" sz="quarter" idx="10"/>
          </p:nvPr>
        </p:nvSpPr>
        <p:spPr>
          <a:xfrm>
            <a:off x="3172570" y="6230450"/>
            <a:ext cx="7914861" cy="365125"/>
          </a:xfrm>
        </p:spPr>
        <p:txBody>
          <a:bodyPr/>
          <a:lstStyle>
            <a:lvl1pPr>
              <a:defRPr>
                <a:solidFill>
                  <a:schemeClr val="tx1">
                    <a:tint val="75000"/>
                    <a:alpha val="0"/>
                  </a:schemeClr>
                </a:solidFill>
              </a:defRPr>
            </a:lvl1pPr>
          </a:lstStyle>
          <a:p>
            <a:endParaRPr lang="en-GB"/>
          </a:p>
        </p:txBody>
      </p:sp>
      <p:pic>
        <p:nvPicPr>
          <p:cNvPr id="18" name="Graphic 17">
            <a:extLst>
              <a:ext uri="{FF2B5EF4-FFF2-40B4-BE49-F238E27FC236}">
                <a16:creationId xmlns:a16="http://schemas.microsoft.com/office/drawing/2014/main" id="{19BFA076-0D9D-2504-04AF-274E640F60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3285819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14"/>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par>
                                <p:cTn id="13" presetID="42" presetClass="path" presetSubtype="0" decel="100000" fill="hold" grpId="1" nodeType="withEffect">
                                  <p:stCondLst>
                                    <p:cond delay="0"/>
                                  </p:stCondLst>
                                  <p:childTnLst>
                                    <p:animMotion origin="layout" path="M -0.02057 0 L 5.55112E-17 0 " pathEditMode="relative" rAng="0" ptsTypes="AA">
                                      <p:cBhvr>
                                        <p:cTn id="14" dur="750" fill="hold"/>
                                        <p:tgtEl>
                                          <p:spTgt spid="10"/>
                                        </p:tgtEl>
                                        <p:attrNameLst>
                                          <p:attrName>ppt_x</p:attrName>
                                          <p:attrName>ppt_y</p:attrName>
                                        </p:attrNameLst>
                                      </p:cBhvr>
                                      <p:rCtr x="1029" y="0"/>
                                    </p:animMotion>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childTnLst>
                                </p:cTn>
                              </p:par>
                              <p:par>
                                <p:cTn id="18"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9" dur="750" fill="hold"/>
                                        <p:tgtEl>
                                          <p:spTgt spid="15"/>
                                        </p:tgtEl>
                                        <p:attrNameLst>
                                          <p:attrName>ppt_x</p:attrName>
                                          <p:attrName>ppt_y</p:attrName>
                                        </p:attrNameLst>
                                      </p:cBhvr>
                                      <p:rCtr x="2773" y="0"/>
                                    </p:animMotion>
                                  </p:childTnLst>
                                </p:cTn>
                              </p:par>
                              <p:par>
                                <p:cTn id="20" presetID="10" presetClass="entr" presetSubtype="0" fill="hold" grpId="0" nodeType="withEffect">
                                  <p:stCondLst>
                                    <p:cond delay="5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0" grpId="0" animBg="1"/>
      <p:bldP spid="10" grpId="1" animBg="1"/>
      <p:bldP spid="3" grpId="0" build="p"/>
      <p:bldP spid="15" grpId="0"/>
      <p:bldP spid="15" grpId="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Divider - No Image">
    <p:bg>
      <p:bgPr>
        <a:solidFill>
          <a:schemeClr val="accent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C62ACB62-A4D9-CCA2-18B9-9B75A1956732}"/>
              </a:ext>
            </a:extLst>
          </p:cNvPr>
          <p:cNvSpPr/>
          <p:nvPr/>
        </p:nvSpPr>
        <p:spPr>
          <a:xfrm>
            <a:off x="8077202" y="5"/>
            <a:ext cx="4114798" cy="6858004"/>
          </a:xfrm>
          <a:custGeom>
            <a:avLst/>
            <a:gdLst>
              <a:gd name="connsiteX0" fmla="*/ 3429002 w 4114798"/>
              <a:gd name="connsiteY0" fmla="*/ 0 h 6858004"/>
              <a:gd name="connsiteX1" fmla="*/ 4114798 w 4114798"/>
              <a:gd name="connsiteY1" fmla="*/ 0 h 6858004"/>
              <a:gd name="connsiteX2" fmla="*/ 4114798 w 4114798"/>
              <a:gd name="connsiteY2" fmla="*/ 6858004 h 6858004"/>
              <a:gd name="connsiteX3" fmla="*/ 3429002 w 4114798"/>
              <a:gd name="connsiteY3" fmla="*/ 6858004 h 6858004"/>
              <a:gd name="connsiteX4" fmla="*/ 0 w 4114798"/>
              <a:gd name="connsiteY4" fmla="*/ 3429002 h 6858004"/>
              <a:gd name="connsiteX5" fmla="*/ 3429002 w 4114798"/>
              <a:gd name="connsiteY5" fmla="*/ 0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798" h="6858004">
                <a:moveTo>
                  <a:pt x="3429002" y="0"/>
                </a:moveTo>
                <a:lnTo>
                  <a:pt x="4114798" y="0"/>
                </a:lnTo>
                <a:lnTo>
                  <a:pt x="4114798" y="6858004"/>
                </a:lnTo>
                <a:lnTo>
                  <a:pt x="3429002" y="6858004"/>
                </a:lnTo>
                <a:cubicBezTo>
                  <a:pt x="1535216" y="6858004"/>
                  <a:pt x="0" y="5322788"/>
                  <a:pt x="0" y="3429002"/>
                </a:cubicBezTo>
                <a:cubicBezTo>
                  <a:pt x="0" y="1535216"/>
                  <a:pt x="1535216" y="0"/>
                  <a:pt x="342900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Rectangle: Top Corners Rounded 9">
            <a:extLst>
              <a:ext uri="{FF2B5EF4-FFF2-40B4-BE49-F238E27FC236}">
                <a16:creationId xmlns:a16="http://schemas.microsoft.com/office/drawing/2014/main" id="{1EE06C1B-4710-5EB1-25FA-398FC7DEBBFA}"/>
              </a:ext>
            </a:extLst>
          </p:cNvPr>
          <p:cNvSpPr/>
          <p:nvPr/>
        </p:nvSpPr>
        <p:spPr>
          <a:xfrm rot="5400000">
            <a:off x="609598" y="-609595"/>
            <a:ext cx="6858003" cy="807720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E9EECBA7-2785-9276-AD31-E66D681DEAFA}"/>
              </a:ext>
            </a:extLst>
          </p:cNvPr>
          <p:cNvSpPr>
            <a:spLocks noGrp="1"/>
          </p:cNvSpPr>
          <p:nvPr>
            <p:ph type="body" idx="1"/>
          </p:nvPr>
        </p:nvSpPr>
        <p:spPr>
          <a:xfrm>
            <a:off x="407988" y="4354906"/>
            <a:ext cx="5220448"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Title 1">
            <a:extLst>
              <a:ext uri="{FF2B5EF4-FFF2-40B4-BE49-F238E27FC236}">
                <a16:creationId xmlns:a16="http://schemas.microsoft.com/office/drawing/2014/main" id="{A46AB867-0322-C5B2-5C77-DA9D2F5A1073}"/>
              </a:ext>
            </a:extLst>
          </p:cNvPr>
          <p:cNvSpPr>
            <a:spLocks noGrp="1"/>
          </p:cNvSpPr>
          <p:nvPr>
            <p:ph type="ctrTitle"/>
          </p:nvPr>
        </p:nvSpPr>
        <p:spPr>
          <a:xfrm>
            <a:off x="409075" y="1261698"/>
            <a:ext cx="5220448" cy="2851778"/>
          </a:xfrm>
        </p:spPr>
        <p:txBody>
          <a:bodyPr anchor="t"/>
          <a:lstStyle>
            <a:lvl1pPr algn="l">
              <a:defRPr sz="6000">
                <a:solidFill>
                  <a:schemeClr val="accent1"/>
                </a:solidFill>
              </a:defRPr>
            </a:lvl1pPr>
          </a:lstStyle>
          <a:p>
            <a:r>
              <a:rPr lang="en-US"/>
              <a:t>Click to edit Master title style</a:t>
            </a:r>
            <a:endParaRPr lang="en-GB"/>
          </a:p>
        </p:txBody>
      </p:sp>
      <p:sp>
        <p:nvSpPr>
          <p:cNvPr id="5" name="Slide Number Placeholder 8">
            <a:extLst>
              <a:ext uri="{FF2B5EF4-FFF2-40B4-BE49-F238E27FC236}">
                <a16:creationId xmlns:a16="http://schemas.microsoft.com/office/drawing/2014/main" id="{4926B5FC-31BE-D7BD-046F-83E2B145DD6E}"/>
              </a:ext>
            </a:extLst>
          </p:cNvPr>
          <p:cNvSpPr>
            <a:spLocks noGrp="1"/>
          </p:cNvSpPr>
          <p:nvPr>
            <p:ph type="sldNum" sz="quarter" idx="11"/>
          </p:nvPr>
        </p:nvSpPr>
        <p:spPr>
          <a:xfrm rot="16200000">
            <a:off x="11553592" y="5981669"/>
            <a:ext cx="414130" cy="862685"/>
          </a:xfrm>
          <a:noFill/>
        </p:spPr>
        <p:txBody>
          <a:bodyPr/>
          <a:lstStyle>
            <a:lvl1pPr>
              <a:defRPr>
                <a:noFill/>
              </a:defRPr>
            </a:lvl1pPr>
          </a:lstStyle>
          <a:p>
            <a:fld id="{59EBE19D-BA0B-4AE6-A219-A461FF703500}" type="slidenum">
              <a:rPr lang="en-GB" smtClean="0"/>
              <a:pPr/>
              <a:t>‹#›</a:t>
            </a:fld>
            <a:endParaRPr lang="en-GB"/>
          </a:p>
        </p:txBody>
      </p:sp>
      <p:sp>
        <p:nvSpPr>
          <p:cNvPr id="6" name="Footer Placeholder 7">
            <a:extLst>
              <a:ext uri="{FF2B5EF4-FFF2-40B4-BE49-F238E27FC236}">
                <a16:creationId xmlns:a16="http://schemas.microsoft.com/office/drawing/2014/main" id="{4B1375D8-4BE9-C94A-FC9E-09F0DF6A543A}"/>
              </a:ext>
            </a:extLst>
          </p:cNvPr>
          <p:cNvSpPr>
            <a:spLocks noGrp="1"/>
          </p:cNvSpPr>
          <p:nvPr>
            <p:ph type="ftr" sz="quarter" idx="10"/>
          </p:nvPr>
        </p:nvSpPr>
        <p:spPr>
          <a:xfrm>
            <a:off x="3172570" y="6230450"/>
            <a:ext cx="7914861" cy="365125"/>
          </a:xfrm>
        </p:spPr>
        <p:txBody>
          <a:bodyPr/>
          <a:lstStyle>
            <a:lvl1pPr>
              <a:defRPr>
                <a:solidFill>
                  <a:schemeClr val="tx1">
                    <a:tint val="75000"/>
                    <a:alpha val="0"/>
                  </a:schemeClr>
                </a:solidFill>
              </a:defRPr>
            </a:lvl1pPr>
          </a:lstStyle>
          <a:p>
            <a:endParaRPr lang="en-GB"/>
          </a:p>
        </p:txBody>
      </p:sp>
      <p:pic>
        <p:nvPicPr>
          <p:cNvPr id="7" name="Graphic 6">
            <a:extLst>
              <a:ext uri="{FF2B5EF4-FFF2-40B4-BE49-F238E27FC236}">
                <a16:creationId xmlns:a16="http://schemas.microsoft.com/office/drawing/2014/main" id="{16171BC1-F4ED-6261-C03E-5569CC4E33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988" y="6260039"/>
            <a:ext cx="2284412" cy="305946"/>
          </a:xfrm>
          <a:prstGeom prst="rect">
            <a:avLst/>
          </a:prstGeom>
        </p:spPr>
      </p:pic>
    </p:spTree>
    <p:extLst>
      <p:ext uri="{BB962C8B-B14F-4D97-AF65-F5344CB8AC3E}">
        <p14:creationId xmlns:p14="http://schemas.microsoft.com/office/powerpoint/2010/main" val="4152770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42" presetClass="path" presetSubtype="0" decel="100000" fill="hold" grpId="1" nodeType="withEffect">
                                  <p:stCondLst>
                                    <p:cond delay="0"/>
                                  </p:stCondLst>
                                  <p:childTnLst>
                                    <p:animMotion origin="layout" path="M 0.01666 -0.00047 L 2.91667E-6 2.96296E-6 " pathEditMode="relative" rAng="0" ptsTypes="AA">
                                      <p:cBhvr>
                                        <p:cTn id="9" dur="750" fill="hold"/>
                                        <p:tgtEl>
                                          <p:spTgt spid="4"/>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par>
                                <p:cTn id="13" presetID="42" presetClass="path" presetSubtype="0" decel="100000" fill="hold" grpId="1" nodeType="withEffect">
                                  <p:stCondLst>
                                    <p:cond delay="0"/>
                                  </p:stCondLst>
                                  <p:childTnLst>
                                    <p:animMotion origin="layout" path="M -0.02057 0 L 5.55112E-17 0 " pathEditMode="relative" rAng="0" ptsTypes="AA">
                                      <p:cBhvr>
                                        <p:cTn id="14" dur="750" fill="hold"/>
                                        <p:tgtEl>
                                          <p:spTgt spid="10"/>
                                        </p:tgtEl>
                                        <p:attrNameLst>
                                          <p:attrName>ppt_x</p:attrName>
                                          <p:attrName>ppt_y</p:attrName>
                                        </p:attrNameLst>
                                      </p:cBhvr>
                                      <p:rCtr x="1029" y="0"/>
                                    </p:animMotion>
                                  </p:childTnLst>
                                </p:cTn>
                              </p:par>
                              <p:par>
                                <p:cTn id="15" presetID="10" presetClass="entr" presetSubtype="0" fill="hold" grpId="0" nodeType="withEffect">
                                  <p:stCondLst>
                                    <p:cond delay="0"/>
                                  </p:stCondLst>
                                  <p:iterate type="wd">
                                    <p:tmPct val="10000"/>
                                  </p:iterate>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childTnLst>
                                </p:cTn>
                              </p:par>
                              <p:par>
                                <p:cTn id="18" presetID="42" presetClass="path" presetSubtype="0" decel="100000" fill="hold" grpId="1" nodeType="withEffect">
                                  <p:stCondLst>
                                    <p:cond delay="0"/>
                                  </p:stCondLst>
                                  <p:iterate type="wd">
                                    <p:tmPct val="10000"/>
                                  </p:iterate>
                                  <p:childTnLst>
                                    <p:animMotion origin="layout" path="M -0.05547 3.7037E-7 L 3.75E-6 3.7037E-7 " pathEditMode="relative" rAng="0" ptsTypes="AA">
                                      <p:cBhvr>
                                        <p:cTn id="19" dur="750" fill="hold"/>
                                        <p:tgtEl>
                                          <p:spTgt spid="15"/>
                                        </p:tgtEl>
                                        <p:attrNameLst>
                                          <p:attrName>ppt_x</p:attrName>
                                          <p:attrName>ppt_y</p:attrName>
                                        </p:attrNameLst>
                                      </p:cBhvr>
                                      <p:rCtr x="2773" y="0"/>
                                    </p:animMotion>
                                  </p:childTnLst>
                                </p:cTn>
                              </p:par>
                              <p:par>
                                <p:cTn id="20" presetID="10" presetClass="entr" presetSubtype="0" fill="hold" grpId="0" nodeType="withEffect">
                                  <p:stCondLst>
                                    <p:cond delay="5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3" grpId="0" build="p"/>
      <p:bldP spid="15" grpId="0"/>
      <p:bldP spid="15" grpId="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B45-C0BA-04E6-AAB3-B4BFCF52C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8C57B2-AEC1-3D05-B831-6AFABCB00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CA4C3A-CE01-2661-B256-1D9F81AEFDAF}"/>
              </a:ext>
            </a:extLst>
          </p:cNvPr>
          <p:cNvSpPr>
            <a:spLocks noGrp="1"/>
          </p:cNvSpPr>
          <p:nvPr>
            <p:ph type="dt" sz="half" idx="10"/>
          </p:nvPr>
        </p:nvSpPr>
        <p:spPr/>
        <p:txBody>
          <a:bodyPr/>
          <a:lstStyle/>
          <a:p>
            <a:fld id="{6501B623-43FE-46CE-AD47-688DE93A6428}" type="datetimeFigureOut">
              <a:rPr lang="en-GB" smtClean="0"/>
              <a:t>06/05/2025</a:t>
            </a:fld>
            <a:endParaRPr lang="en-GB"/>
          </a:p>
        </p:txBody>
      </p:sp>
      <p:sp>
        <p:nvSpPr>
          <p:cNvPr id="5" name="Footer Placeholder 4">
            <a:extLst>
              <a:ext uri="{FF2B5EF4-FFF2-40B4-BE49-F238E27FC236}">
                <a16:creationId xmlns:a16="http://schemas.microsoft.com/office/drawing/2014/main" id="{5009995D-CFFB-EED8-68BB-58B182EFA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25663-3FC4-5F66-8387-3FDA663B553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3019643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671648-2F46-25C5-D69B-9FE9BDF5687A}"/>
              </a:ext>
            </a:extLst>
          </p:cNvPr>
          <p:cNvSpPr>
            <a:spLocks noGrp="1"/>
          </p:cNvSpPr>
          <p:nvPr>
            <p:ph type="title"/>
          </p:nvPr>
        </p:nvSpPr>
        <p:spPr/>
        <p:txBody>
          <a:bodyPr/>
          <a:lstStyle/>
          <a:p>
            <a:r>
              <a:rPr lang="en-US"/>
              <a:t>Click to edit Master title style</a:t>
            </a:r>
            <a:endParaRPr lang="en-GB"/>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WSP | Footer goes here | Date</a:t>
            </a:r>
          </a:p>
        </p:txBody>
      </p:sp>
    </p:spTree>
    <p:extLst>
      <p:ext uri="{BB962C8B-B14F-4D97-AF65-F5344CB8AC3E}">
        <p14:creationId xmlns:p14="http://schemas.microsoft.com/office/powerpoint/2010/main" val="2153950529"/>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5E45-C566-5A18-2403-BDE3565D8A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9B4FFE-BBE9-AFC7-9A7B-61B93C4A8B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21F2D8-AA37-98E1-7495-6721AC4C0AB6}"/>
              </a:ext>
            </a:extLst>
          </p:cNvPr>
          <p:cNvSpPr>
            <a:spLocks noGrp="1"/>
          </p:cNvSpPr>
          <p:nvPr>
            <p:ph type="dt" sz="half" idx="10"/>
          </p:nvPr>
        </p:nvSpPr>
        <p:spPr/>
        <p:txBody>
          <a:bodyPr/>
          <a:lstStyle/>
          <a:p>
            <a:fld id="{6501B623-43FE-46CE-AD47-688DE93A6428}" type="datetimeFigureOut">
              <a:rPr lang="en-GB" smtClean="0"/>
              <a:t>06/05/2025</a:t>
            </a:fld>
            <a:endParaRPr lang="en-GB"/>
          </a:p>
        </p:txBody>
      </p:sp>
      <p:sp>
        <p:nvSpPr>
          <p:cNvPr id="5" name="Footer Placeholder 4">
            <a:extLst>
              <a:ext uri="{FF2B5EF4-FFF2-40B4-BE49-F238E27FC236}">
                <a16:creationId xmlns:a16="http://schemas.microsoft.com/office/drawing/2014/main" id="{F68E1B91-927B-1A42-919C-3CD4754BEC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7E7B30-1F43-AA64-99DD-984D29B40CA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3838202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CA6F-0975-9D96-3105-D26105A38D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43B969-585F-7814-55E4-1B257018AC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4B4810-7F09-F785-3A59-13D5BC6CFCCA}"/>
              </a:ext>
            </a:extLst>
          </p:cNvPr>
          <p:cNvSpPr>
            <a:spLocks noGrp="1"/>
          </p:cNvSpPr>
          <p:nvPr>
            <p:ph type="dt" sz="half" idx="10"/>
          </p:nvPr>
        </p:nvSpPr>
        <p:spPr/>
        <p:txBody>
          <a:bodyPr/>
          <a:lstStyle/>
          <a:p>
            <a:fld id="{6501B623-43FE-46CE-AD47-688DE93A6428}" type="datetimeFigureOut">
              <a:rPr lang="en-GB" smtClean="0"/>
              <a:t>06/05/2025</a:t>
            </a:fld>
            <a:endParaRPr lang="en-GB"/>
          </a:p>
        </p:txBody>
      </p:sp>
      <p:sp>
        <p:nvSpPr>
          <p:cNvPr id="5" name="Footer Placeholder 4">
            <a:extLst>
              <a:ext uri="{FF2B5EF4-FFF2-40B4-BE49-F238E27FC236}">
                <a16:creationId xmlns:a16="http://schemas.microsoft.com/office/drawing/2014/main" id="{A341149D-7156-9DD3-CDC9-7B9D276943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3C054F-FED3-C23C-739D-C2113585D31D}"/>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6890107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8032B-2A81-E16A-4D8B-27CEC64730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2B4BFD-1D4E-8043-D4BB-418FA8A32F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3A1070-7615-FFE2-0E81-DC68F78B34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F3869C-76D0-9D80-B0C8-92492DF0AB4F}"/>
              </a:ext>
            </a:extLst>
          </p:cNvPr>
          <p:cNvSpPr>
            <a:spLocks noGrp="1"/>
          </p:cNvSpPr>
          <p:nvPr>
            <p:ph type="dt" sz="half" idx="10"/>
          </p:nvPr>
        </p:nvSpPr>
        <p:spPr/>
        <p:txBody>
          <a:bodyPr/>
          <a:lstStyle/>
          <a:p>
            <a:fld id="{6501B623-43FE-46CE-AD47-688DE93A6428}" type="datetimeFigureOut">
              <a:rPr lang="en-GB" smtClean="0"/>
              <a:t>06/05/2025</a:t>
            </a:fld>
            <a:endParaRPr lang="en-GB"/>
          </a:p>
        </p:txBody>
      </p:sp>
      <p:sp>
        <p:nvSpPr>
          <p:cNvPr id="6" name="Footer Placeholder 5">
            <a:extLst>
              <a:ext uri="{FF2B5EF4-FFF2-40B4-BE49-F238E27FC236}">
                <a16:creationId xmlns:a16="http://schemas.microsoft.com/office/drawing/2014/main" id="{5BCA394F-A449-57D3-7039-3DE4AB493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DFA3CF-7B00-7EF7-5A26-98A4864E8187}"/>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3163461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820E-1288-5998-B6DB-FD84CC2A5DA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EF1FA7-E696-07D8-42BB-9D10C3F34C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CEB03C-CB22-7206-C2B5-08FBC645A1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0D24D20-A67C-E3E3-4916-BB630AC8D5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3BB9BA-49C0-3238-3D03-0D486FDB24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66FE88C-6241-C35E-0389-6DD1BA6D93E7}"/>
              </a:ext>
            </a:extLst>
          </p:cNvPr>
          <p:cNvSpPr>
            <a:spLocks noGrp="1"/>
          </p:cNvSpPr>
          <p:nvPr>
            <p:ph type="dt" sz="half" idx="10"/>
          </p:nvPr>
        </p:nvSpPr>
        <p:spPr/>
        <p:txBody>
          <a:bodyPr/>
          <a:lstStyle/>
          <a:p>
            <a:fld id="{6501B623-43FE-46CE-AD47-688DE93A6428}" type="datetimeFigureOut">
              <a:rPr lang="en-GB" smtClean="0"/>
              <a:t>06/05/2025</a:t>
            </a:fld>
            <a:endParaRPr lang="en-GB"/>
          </a:p>
        </p:txBody>
      </p:sp>
      <p:sp>
        <p:nvSpPr>
          <p:cNvPr id="8" name="Footer Placeholder 7">
            <a:extLst>
              <a:ext uri="{FF2B5EF4-FFF2-40B4-BE49-F238E27FC236}">
                <a16:creationId xmlns:a16="http://schemas.microsoft.com/office/drawing/2014/main" id="{1084F490-0E36-ED81-8BEF-FBD2CBB4C7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2897089-334C-CC2D-CE32-0CCB74F0D455}"/>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20770998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1850-33C1-BC37-3124-64C94E1CE1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22E6D5-5652-6055-7F64-DD4149A38654}"/>
              </a:ext>
            </a:extLst>
          </p:cNvPr>
          <p:cNvSpPr>
            <a:spLocks noGrp="1"/>
          </p:cNvSpPr>
          <p:nvPr>
            <p:ph type="dt" sz="half" idx="10"/>
          </p:nvPr>
        </p:nvSpPr>
        <p:spPr/>
        <p:txBody>
          <a:bodyPr/>
          <a:lstStyle/>
          <a:p>
            <a:fld id="{6501B623-43FE-46CE-AD47-688DE93A6428}" type="datetimeFigureOut">
              <a:rPr lang="en-GB" smtClean="0"/>
              <a:t>06/05/2025</a:t>
            </a:fld>
            <a:endParaRPr lang="en-GB"/>
          </a:p>
        </p:txBody>
      </p:sp>
      <p:sp>
        <p:nvSpPr>
          <p:cNvPr id="4" name="Footer Placeholder 3">
            <a:extLst>
              <a:ext uri="{FF2B5EF4-FFF2-40B4-BE49-F238E27FC236}">
                <a16:creationId xmlns:a16="http://schemas.microsoft.com/office/drawing/2014/main" id="{395347D3-4807-7F1A-658F-A1675A300CD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BD13998-2640-B4A7-8ED7-4B9E36B13726}"/>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42186031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14AAAD-AF3B-2EF0-75F4-DC433383ACA6}"/>
              </a:ext>
            </a:extLst>
          </p:cNvPr>
          <p:cNvSpPr>
            <a:spLocks noGrp="1"/>
          </p:cNvSpPr>
          <p:nvPr>
            <p:ph type="dt" sz="half" idx="10"/>
          </p:nvPr>
        </p:nvSpPr>
        <p:spPr/>
        <p:txBody>
          <a:bodyPr/>
          <a:lstStyle/>
          <a:p>
            <a:fld id="{6501B623-43FE-46CE-AD47-688DE93A6428}" type="datetimeFigureOut">
              <a:rPr lang="en-GB" smtClean="0"/>
              <a:t>06/05/2025</a:t>
            </a:fld>
            <a:endParaRPr lang="en-GB"/>
          </a:p>
        </p:txBody>
      </p:sp>
      <p:sp>
        <p:nvSpPr>
          <p:cNvPr id="3" name="Footer Placeholder 2">
            <a:extLst>
              <a:ext uri="{FF2B5EF4-FFF2-40B4-BE49-F238E27FC236}">
                <a16:creationId xmlns:a16="http://schemas.microsoft.com/office/drawing/2014/main" id="{76187F5A-F386-427B-7E33-1A199E7C04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1A1EB0-24BC-6FC8-29B1-D3722971656F}"/>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37776906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365F-53CF-4ED1-A542-61F76AFC1A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A12A15-45D1-A9BB-D2B3-2CBC31DA45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323580-26B4-E790-1D0A-63F72B908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1AD6D-614A-5D5B-B67D-62E900F1574A}"/>
              </a:ext>
            </a:extLst>
          </p:cNvPr>
          <p:cNvSpPr>
            <a:spLocks noGrp="1"/>
          </p:cNvSpPr>
          <p:nvPr>
            <p:ph type="dt" sz="half" idx="10"/>
          </p:nvPr>
        </p:nvSpPr>
        <p:spPr/>
        <p:txBody>
          <a:bodyPr/>
          <a:lstStyle/>
          <a:p>
            <a:fld id="{6501B623-43FE-46CE-AD47-688DE93A6428}" type="datetimeFigureOut">
              <a:rPr lang="en-GB" smtClean="0"/>
              <a:t>06/05/2025</a:t>
            </a:fld>
            <a:endParaRPr lang="en-GB"/>
          </a:p>
        </p:txBody>
      </p:sp>
      <p:sp>
        <p:nvSpPr>
          <p:cNvPr id="6" name="Footer Placeholder 5">
            <a:extLst>
              <a:ext uri="{FF2B5EF4-FFF2-40B4-BE49-F238E27FC236}">
                <a16:creationId xmlns:a16="http://schemas.microsoft.com/office/drawing/2014/main" id="{BBB6B2D1-45C7-846C-4B57-CECCA0EAA6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3BCD70-27F9-A171-8620-4EB6B9B6595B}"/>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0504515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7602-1876-EAD8-6C88-F32547F83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3C48802-9220-1404-2D6A-3B226F6E54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3DFE27D-F0A7-3A53-38B4-BF41D633C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B4472-F665-E86D-F949-F50C273F7298}"/>
              </a:ext>
            </a:extLst>
          </p:cNvPr>
          <p:cNvSpPr>
            <a:spLocks noGrp="1"/>
          </p:cNvSpPr>
          <p:nvPr>
            <p:ph type="dt" sz="half" idx="10"/>
          </p:nvPr>
        </p:nvSpPr>
        <p:spPr/>
        <p:txBody>
          <a:bodyPr/>
          <a:lstStyle/>
          <a:p>
            <a:fld id="{6501B623-43FE-46CE-AD47-688DE93A6428}" type="datetimeFigureOut">
              <a:rPr lang="en-GB" smtClean="0"/>
              <a:t>06/05/2025</a:t>
            </a:fld>
            <a:endParaRPr lang="en-GB"/>
          </a:p>
        </p:txBody>
      </p:sp>
      <p:sp>
        <p:nvSpPr>
          <p:cNvPr id="6" name="Footer Placeholder 5">
            <a:extLst>
              <a:ext uri="{FF2B5EF4-FFF2-40B4-BE49-F238E27FC236}">
                <a16:creationId xmlns:a16="http://schemas.microsoft.com/office/drawing/2014/main" id="{1368A64C-AFC4-A862-CE8A-B86D2C374C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D2F1C9-0023-37AC-2954-94D937353BC4}"/>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28958393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BCA76-A5F4-200B-8840-6030E868F04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1FAF5B-D7BC-27AA-3A89-1AE5BEA6A9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E58075-AA8B-F7FA-A6FF-AFC1DAE787A8}"/>
              </a:ext>
            </a:extLst>
          </p:cNvPr>
          <p:cNvSpPr>
            <a:spLocks noGrp="1"/>
          </p:cNvSpPr>
          <p:nvPr>
            <p:ph type="dt" sz="half" idx="10"/>
          </p:nvPr>
        </p:nvSpPr>
        <p:spPr/>
        <p:txBody>
          <a:bodyPr/>
          <a:lstStyle/>
          <a:p>
            <a:fld id="{6501B623-43FE-46CE-AD47-688DE93A6428}" type="datetimeFigureOut">
              <a:rPr lang="en-GB" smtClean="0"/>
              <a:t>06/05/2025</a:t>
            </a:fld>
            <a:endParaRPr lang="en-GB"/>
          </a:p>
        </p:txBody>
      </p:sp>
      <p:sp>
        <p:nvSpPr>
          <p:cNvPr id="5" name="Footer Placeholder 4">
            <a:extLst>
              <a:ext uri="{FF2B5EF4-FFF2-40B4-BE49-F238E27FC236}">
                <a16:creationId xmlns:a16="http://schemas.microsoft.com/office/drawing/2014/main" id="{17E185FF-B823-ED48-6C6B-6FE83D814E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51C69F-8AD8-3079-BB25-164B81F0ECF4}"/>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872110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56785B-2176-4C5C-1E8D-9140B78561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0FCA09-B0D6-E548-18C3-8E412812A8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725F61-6931-F0C2-83F9-90899F9A9197}"/>
              </a:ext>
            </a:extLst>
          </p:cNvPr>
          <p:cNvSpPr>
            <a:spLocks noGrp="1"/>
          </p:cNvSpPr>
          <p:nvPr>
            <p:ph type="dt" sz="half" idx="10"/>
          </p:nvPr>
        </p:nvSpPr>
        <p:spPr/>
        <p:txBody>
          <a:bodyPr/>
          <a:lstStyle/>
          <a:p>
            <a:fld id="{6501B623-43FE-46CE-AD47-688DE93A6428}" type="datetimeFigureOut">
              <a:rPr lang="en-GB" smtClean="0"/>
              <a:t>06/05/2025</a:t>
            </a:fld>
            <a:endParaRPr lang="en-GB"/>
          </a:p>
        </p:txBody>
      </p:sp>
      <p:sp>
        <p:nvSpPr>
          <p:cNvPr id="5" name="Footer Placeholder 4">
            <a:extLst>
              <a:ext uri="{FF2B5EF4-FFF2-40B4-BE49-F238E27FC236}">
                <a16:creationId xmlns:a16="http://schemas.microsoft.com/office/drawing/2014/main" id="{B274F1AB-7E38-174C-28F9-378AE25AF5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082BEC-68B8-E126-54B6-FECA6238DF4C}"/>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180682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ooter Only">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71CD70-9217-C4C8-9DE5-2549369B83AE}"/>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WSP | Footer goes here | Date</a:t>
            </a:r>
          </a:p>
        </p:txBody>
      </p:sp>
      <p:sp>
        <p:nvSpPr>
          <p:cNvPr id="3" name="Slide Number Placeholder 2">
            <a:extLst>
              <a:ext uri="{FF2B5EF4-FFF2-40B4-BE49-F238E27FC236}">
                <a16:creationId xmlns:a16="http://schemas.microsoft.com/office/drawing/2014/main" id="{CB3B901F-43E4-B89B-DCDE-1C8B2100BC3D}"/>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a:p>
        </p:txBody>
      </p:sp>
    </p:spTree>
    <p:extLst>
      <p:ext uri="{BB962C8B-B14F-4D97-AF65-F5344CB8AC3E}">
        <p14:creationId xmlns:p14="http://schemas.microsoft.com/office/powerpoint/2010/main" val="23190152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523"/>
            <a:ext cx="12192000" cy="2059305"/>
          </a:xfrm>
          <a:custGeom>
            <a:avLst/>
            <a:gdLst/>
            <a:ahLst/>
            <a:cxnLst/>
            <a:rect l="l" t="t" r="r" b="b"/>
            <a:pathLst>
              <a:path w="12192000" h="2059305">
                <a:moveTo>
                  <a:pt x="12192000" y="0"/>
                </a:moveTo>
                <a:lnTo>
                  <a:pt x="0" y="0"/>
                </a:lnTo>
                <a:lnTo>
                  <a:pt x="0" y="2058924"/>
                </a:lnTo>
                <a:lnTo>
                  <a:pt x="12192000" y="2058924"/>
                </a:lnTo>
                <a:lnTo>
                  <a:pt x="12192000" y="0"/>
                </a:lnTo>
                <a:close/>
              </a:path>
            </a:pathLst>
          </a:custGeom>
          <a:solidFill>
            <a:srgbClr val="55D6AA"/>
          </a:solidFill>
        </p:spPr>
        <p:txBody>
          <a:bodyPr wrap="square" lIns="0" tIns="0" rIns="0" bIns="0" rtlCol="0"/>
          <a:lstStyle/>
          <a:p>
            <a:endParaRPr/>
          </a:p>
        </p:txBody>
      </p:sp>
      <p:sp>
        <p:nvSpPr>
          <p:cNvPr id="2" name="Holder 2"/>
          <p:cNvSpPr>
            <a:spLocks noGrp="1"/>
          </p:cNvSpPr>
          <p:nvPr>
            <p:ph type="ctrTitle"/>
          </p:nvPr>
        </p:nvSpPr>
        <p:spPr>
          <a:xfrm>
            <a:off x="916939" y="530428"/>
            <a:ext cx="3778885" cy="848994"/>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20051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533477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pic>
        <p:nvPicPr>
          <p:cNvPr id="17" name="bg object 17"/>
          <p:cNvPicPr/>
          <p:nvPr/>
        </p:nvPicPr>
        <p:blipFill>
          <a:blip r:embed="rId3" cstate="print"/>
          <a:stretch>
            <a:fillRect/>
          </a:stretch>
        </p:blipFill>
        <p:spPr>
          <a:xfrm>
            <a:off x="356616" y="0"/>
            <a:ext cx="11835384" cy="6857997"/>
          </a:xfrm>
          <a:prstGeom prst="rect">
            <a:avLst/>
          </a:prstGeom>
        </p:spPr>
      </p:pic>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337534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281580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680546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ags" Target="../tags/tag2.xml"/><Relationship Id="rId50" Type="http://schemas.openxmlformats.org/officeDocument/2006/relationships/tags" Target="../tags/tag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3.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34" Type="http://schemas.openxmlformats.org/officeDocument/2006/relationships/theme" Target="../theme/theme2.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image" Target="../media/image11.svg"/><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image" Target="../media/image10.png"/><Relationship Id="rId8"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3.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4.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47"/>
            </p:custDataLst>
          </p:nvPr>
        </p:nvSpPr>
        <p:spPr>
          <a:xfrm>
            <a:off x="342900" y="1373188"/>
            <a:ext cx="11506199" cy="972000"/>
          </a:xfrm>
          <a:prstGeom prst="rect">
            <a:avLst/>
          </a:prstGeom>
        </p:spPr>
        <p:txBody>
          <a:bodyPr vert="horz" lIns="0" tIns="0" rIns="0" bIns="0" rtlCol="0" anchor="t">
            <a:noAutofit/>
          </a:bodyPr>
          <a:lstStyle/>
          <a:p>
            <a:r>
              <a:rPr lang="en-GB"/>
              <a:t>Click to edit </a:t>
            </a:r>
            <a:br>
              <a:rPr lang="en-GB"/>
            </a:br>
            <a:r>
              <a:rPr lang="en-GB"/>
              <a:t>Master title style</a:t>
            </a:r>
          </a:p>
        </p:txBody>
      </p:sp>
      <p:sp>
        <p:nvSpPr>
          <p:cNvPr id="3" name="Text Placeholder 2"/>
          <p:cNvSpPr>
            <a:spLocks noGrp="1"/>
          </p:cNvSpPr>
          <p:nvPr>
            <p:ph type="body" idx="1"/>
          </p:nvPr>
        </p:nvSpPr>
        <p:spPr>
          <a:xfrm>
            <a:off x="342899" y="2409969"/>
            <a:ext cx="11503025" cy="3759055"/>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13B27F34-009B-3805-6523-280C718CBD90}"/>
              </a:ext>
              <a:ext uri="{C183D7F6-B498-43B3-948B-1728B52AA6E4}">
                <adec:decorative xmlns:adec="http://schemas.microsoft.com/office/drawing/2017/decorative" val="1"/>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44401" y="343694"/>
            <a:ext cx="1004465" cy="476665"/>
          </a:xfrm>
          <a:prstGeom prst="rect">
            <a:avLst/>
          </a:prstGeom>
        </p:spPr>
      </p:pic>
      <p:sp>
        <p:nvSpPr>
          <p:cNvPr id="5" name="Footer Placeholder 4">
            <a:extLst>
              <a:ext uri="{C183D7F6-B498-43B3-948B-1728B52AA6E4}">
                <adec:decorative xmlns:adec="http://schemas.microsoft.com/office/drawing/2017/decorative" val="1"/>
              </a:ext>
            </a:extLst>
          </p:cNvPr>
          <p:cNvSpPr>
            <a:spLocks noGrp="1"/>
          </p:cNvSpPr>
          <p:nvPr>
            <p:ph type="ftr" sz="quarter" idx="3"/>
            <p:custDataLst>
              <p:tags r:id="rId48"/>
            </p:custDataLst>
          </p:nvPr>
        </p:nvSpPr>
        <p:spPr>
          <a:xfrm>
            <a:off x="342900" y="6407378"/>
            <a:ext cx="5732298" cy="107722"/>
          </a:xfrm>
          <a:prstGeom prst="rect">
            <a:avLst/>
          </a:prstGeom>
        </p:spPr>
        <p:txBody>
          <a:bodyPr vert="horz" wrap="square" lIns="0" tIns="0" rIns="0" bIns="0" rtlCol="0" anchor="b">
            <a:spAutoFit/>
          </a:bodyPr>
          <a:lstStyle>
            <a:lvl1pPr algn="l">
              <a:defRPr sz="700">
                <a:solidFill>
                  <a:schemeClr val="tx1"/>
                </a:solidFill>
              </a:defRPr>
            </a:lvl1pPr>
          </a:lstStyle>
          <a:p>
            <a:r>
              <a:rPr lang="en-GB"/>
              <a:t>WSP | Footer goes here | Date</a:t>
            </a:r>
          </a:p>
        </p:txBody>
      </p:sp>
      <p:sp>
        <p:nvSpPr>
          <p:cNvPr id="7" name="Guides">
            <a:extLst>
              <a:ext uri="{FF2B5EF4-FFF2-40B4-BE49-F238E27FC236}">
                <a16:creationId xmlns:a16="http://schemas.microsoft.com/office/drawing/2014/main" id="{0351398B-E694-40B0-EEF0-24B40643B2DF}"/>
              </a:ext>
              <a:ext uri="{C183D7F6-B498-43B3-948B-1728B52AA6E4}">
                <adec:decorative xmlns:adec="http://schemas.microsoft.com/office/drawing/2017/decorative" val="1"/>
              </a:ext>
            </a:extLst>
          </p:cNvPr>
          <p:cNvSpPr/>
          <p:nvPr>
            <p:custDataLst>
              <p:tags r:id="rId49"/>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11205327" y="6407378"/>
            <a:ext cx="643773" cy="107722"/>
          </a:xfrm>
          <a:prstGeom prst="rect">
            <a:avLst/>
          </a:prstGeom>
        </p:spPr>
        <p:txBody>
          <a:bodyPr vert="horz" wrap="square" lIns="0" tIns="0" rIns="0" bIns="0" rtlCol="0" anchor="b">
            <a:spAutoFit/>
          </a:bodyPr>
          <a:lstStyle>
            <a:lvl1pPr algn="r">
              <a:defRPr sz="700">
                <a:solidFill>
                  <a:schemeClr val="tx1"/>
                </a:solidFill>
              </a:defRPr>
            </a:lvl1pPr>
          </a:lstStyle>
          <a:p>
            <a:fld id="{91D568E7-61F5-D04E-995D-81EF41C01A2A}" type="slidenum">
              <a:rPr lang="en-GB" smtClean="0"/>
              <a:pPr/>
              <a:t>‹#›</a:t>
            </a:fld>
            <a:endParaRPr lang="en-GB"/>
          </a:p>
        </p:txBody>
      </p:sp>
      <p:pic>
        <p:nvPicPr>
          <p:cNvPr id="4" name="Graphic 3">
            <a:extLst>
              <a:ext uri="{FF2B5EF4-FFF2-40B4-BE49-F238E27FC236}">
                <a16:creationId xmlns:a16="http://schemas.microsoft.com/office/drawing/2014/main" id="{67456B72-9832-F4E9-89DC-E295D1896EA0}"/>
              </a:ext>
              <a:ext uri="{C183D7F6-B498-43B3-948B-1728B52AA6E4}">
                <adec:decorative xmlns:adec="http://schemas.microsoft.com/office/drawing/2017/decorative" val="1"/>
              </a:ext>
            </a:extLst>
          </p:cNvPr>
          <p:cNvPicPr>
            <a:picLocks noChangeAspect="1"/>
          </p:cNvPicPr>
          <p:nvPr userDrawn="1"/>
        </p:nvPicPr>
        <p:blipFill>
          <a:blip r:embed="rId53">
            <a:extLst>
              <a:ext uri="{96DAC541-7B7A-43D3-8B79-37D633B846F1}">
                <asvg:svgBlip xmlns:asvg="http://schemas.microsoft.com/office/drawing/2016/SVG/main" r:embed="rId54"/>
              </a:ext>
            </a:extLst>
          </a:blip>
          <a:stretch>
            <a:fillRect/>
          </a:stretch>
        </p:blipFill>
        <p:spPr>
          <a:xfrm>
            <a:off x="344401" y="343694"/>
            <a:ext cx="1004465" cy="476665"/>
          </a:xfrm>
          <a:prstGeom prst="rect">
            <a:avLst/>
          </a:prstGeom>
        </p:spPr>
      </p:pic>
      <p:sp>
        <p:nvSpPr>
          <p:cNvPr id="9" name="Guides">
            <a:extLst>
              <a:ext uri="{FF2B5EF4-FFF2-40B4-BE49-F238E27FC236}">
                <a16:creationId xmlns:a16="http://schemas.microsoft.com/office/drawing/2014/main" id="{91AC4D8F-CEED-09F5-54CC-E86A0C6A8532}"/>
              </a:ext>
              <a:ext uri="{C183D7F6-B498-43B3-948B-1728B52AA6E4}">
                <adec:decorative xmlns:adec="http://schemas.microsoft.com/office/drawing/2017/decorative" val="1"/>
              </a:ext>
            </a:extLst>
          </p:cNvPr>
          <p:cNvSpPr/>
          <p:nvPr userDrawn="1">
            <p:custDataLst>
              <p:tags r:id="rId50"/>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74768786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77" r:id="rId10"/>
    <p:sldLayoutId id="2147483778" r:id="rId11"/>
    <p:sldLayoutId id="2147483795" r:id="rId12"/>
    <p:sldLayoutId id="2147483782" r:id="rId13"/>
    <p:sldLayoutId id="2147483783" r:id="rId14"/>
    <p:sldLayoutId id="2147483785" r:id="rId15"/>
    <p:sldLayoutId id="2147483787" r:id="rId16"/>
    <p:sldLayoutId id="2147483788" r:id="rId17"/>
    <p:sldLayoutId id="2147483789" r:id="rId18"/>
    <p:sldLayoutId id="2147483790" r:id="rId19"/>
    <p:sldLayoutId id="2147483791" r:id="rId20"/>
    <p:sldLayoutId id="2147483768" r:id="rId21"/>
    <p:sldLayoutId id="2147483769" r:id="rId22"/>
    <p:sldLayoutId id="2147483770" r:id="rId23"/>
    <p:sldLayoutId id="2147483771" r:id="rId24"/>
    <p:sldLayoutId id="2147483772" r:id="rId25"/>
    <p:sldLayoutId id="2147483773" r:id="rId26"/>
    <p:sldLayoutId id="2147483779" r:id="rId27"/>
    <p:sldLayoutId id="2147483780" r:id="rId28"/>
    <p:sldLayoutId id="2147483781" r:id="rId29"/>
    <p:sldLayoutId id="2147483796" r:id="rId30"/>
    <p:sldLayoutId id="2147483784" r:id="rId31"/>
    <p:sldLayoutId id="2147483786" r:id="rId32"/>
    <p:sldLayoutId id="2147483797" r:id="rId33"/>
    <p:sldLayoutId id="2147483798" r:id="rId34"/>
    <p:sldLayoutId id="2147483800" r:id="rId35"/>
    <p:sldLayoutId id="2147483799" r:id="rId36"/>
    <p:sldLayoutId id="2147483792" r:id="rId37"/>
    <p:sldLayoutId id="2147483774" r:id="rId38"/>
    <p:sldLayoutId id="2147483775" r:id="rId39"/>
    <p:sldLayoutId id="2147483776" r:id="rId40"/>
    <p:sldLayoutId id="2147483793" r:id="rId41"/>
    <p:sldLayoutId id="2147483794" r:id="rId42"/>
    <p:sldLayoutId id="2147483801" r:id="rId43"/>
    <p:sldLayoutId id="2147483802" r:id="rId44"/>
    <p:sldLayoutId id="2147483803" r:id="rId45"/>
  </p:sldLayoutIdLst>
  <p:hf hdr="0" dt="0"/>
  <p:txStyles>
    <p:titleStyle>
      <a:lvl1pPr algn="l" defTabSz="914355" rtl="0" eaLnBrk="1" latinLnBrk="0" hangingPunct="1">
        <a:lnSpc>
          <a:spcPct val="88000"/>
        </a:lnSpc>
        <a:spcBef>
          <a:spcPct val="0"/>
        </a:spcBef>
        <a:buNone/>
        <a:defRPr sz="3500" b="1" kern="1200" spc="0" baseline="0">
          <a:solidFill>
            <a:schemeClr val="tx1"/>
          </a:solidFill>
          <a:latin typeface="+mj-lt"/>
          <a:ea typeface="+mj-ea"/>
          <a:cs typeface="+mj-cs"/>
        </a:defRPr>
      </a:lvl1pPr>
    </p:titleStyle>
    <p:body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879ED-0DBC-FA3D-721A-D75890C34F31}"/>
              </a:ext>
            </a:extLst>
          </p:cNvPr>
          <p:cNvSpPr>
            <a:spLocks noGrp="1"/>
          </p:cNvSpPr>
          <p:nvPr>
            <p:ph type="title"/>
          </p:nvPr>
        </p:nvSpPr>
        <p:spPr>
          <a:xfrm>
            <a:off x="407988" y="485369"/>
            <a:ext cx="11376024" cy="815628"/>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7A727B-843B-F8B6-5AEA-4517D4F325F0}"/>
              </a:ext>
            </a:extLst>
          </p:cNvPr>
          <p:cNvSpPr>
            <a:spLocks noGrp="1"/>
          </p:cNvSpPr>
          <p:nvPr>
            <p:ph type="body" idx="1"/>
          </p:nvPr>
        </p:nvSpPr>
        <p:spPr>
          <a:xfrm>
            <a:off x="407987" y="1700213"/>
            <a:ext cx="11376023" cy="428466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A63963F-6694-15CD-EA21-6EC0285A8E81}"/>
              </a:ext>
            </a:extLst>
          </p:cNvPr>
          <p:cNvSpPr>
            <a:spLocks noGrp="1"/>
          </p:cNvSpPr>
          <p:nvPr>
            <p:ph type="ftr" sz="quarter" idx="3"/>
          </p:nvPr>
        </p:nvSpPr>
        <p:spPr>
          <a:xfrm>
            <a:off x="3172570" y="6230450"/>
            <a:ext cx="7914861" cy="365125"/>
          </a:xfrm>
          <a:prstGeom prst="rect">
            <a:avLst/>
          </a:prstGeom>
        </p:spPr>
        <p:txBody>
          <a:bodyPr vert="horz" lIns="0" tIns="0" rIns="0" bIns="0" rtlCol="0" anchor="ctr"/>
          <a:lstStyle>
            <a:lvl1pPr algn="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40C547D-F6DE-1FEF-3255-40D99B2ED957}"/>
              </a:ext>
            </a:extLst>
          </p:cNvPr>
          <p:cNvSpPr>
            <a:spLocks noGrp="1"/>
          </p:cNvSpPr>
          <p:nvPr>
            <p:ph type="sldNum" sz="quarter" idx="4"/>
          </p:nvPr>
        </p:nvSpPr>
        <p:spPr>
          <a:xfrm rot="16200000">
            <a:off x="11553592" y="5981669"/>
            <a:ext cx="414130" cy="862685"/>
          </a:xfrm>
          <a:prstGeom prst="round2SameRect">
            <a:avLst>
              <a:gd name="adj1" fmla="val 50000"/>
              <a:gd name="adj2" fmla="val 0"/>
            </a:avLst>
          </a:prstGeom>
          <a:solidFill>
            <a:schemeClr val="accent1"/>
          </a:solidFill>
        </p:spPr>
        <p:txBody>
          <a:bodyPr vert="vert" lIns="0" tIns="108000" rIns="0" bIns="0" rtlCol="0" anchor="ctr"/>
          <a:lstStyle>
            <a:lvl1pPr algn="l">
              <a:defRPr sz="1200">
                <a:solidFill>
                  <a:schemeClr val="bg1"/>
                </a:solidFill>
              </a:defRPr>
            </a:lvl1pPr>
          </a:lstStyle>
          <a:p>
            <a:fld id="{59EBE19D-BA0B-4AE6-A219-A461FF703500}" type="slidenum">
              <a:rPr lang="en-GB" smtClean="0"/>
              <a:pPr/>
              <a:t>‹#›</a:t>
            </a:fld>
            <a:endParaRPr lang="en-GB"/>
          </a:p>
        </p:txBody>
      </p:sp>
      <p:pic>
        <p:nvPicPr>
          <p:cNvPr id="12" name="Graphic 11">
            <a:extLst>
              <a:ext uri="{FF2B5EF4-FFF2-40B4-BE49-F238E27FC236}">
                <a16:creationId xmlns:a16="http://schemas.microsoft.com/office/drawing/2014/main" id="{99CB6C41-AD00-DDFC-7388-6C92C0A9E546}"/>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07988" y="6260039"/>
            <a:ext cx="2284412" cy="305946"/>
          </a:xfrm>
          <a:prstGeom prst="rect">
            <a:avLst/>
          </a:prstGeom>
        </p:spPr>
      </p:pic>
      <p:cxnSp>
        <p:nvCxnSpPr>
          <p:cNvPr id="4" name="Straight Connector 3">
            <a:extLst>
              <a:ext uri="{FF2B5EF4-FFF2-40B4-BE49-F238E27FC236}">
                <a16:creationId xmlns:a16="http://schemas.microsoft.com/office/drawing/2014/main" id="{3D805C61-86A5-F8E4-9C6F-9A8282949076}"/>
              </a:ext>
            </a:extLst>
          </p:cNvPr>
          <p:cNvCxnSpPr>
            <a:cxnSpLocks/>
          </p:cNvCxnSpPr>
          <p:nvPr/>
        </p:nvCxnSpPr>
        <p:spPr>
          <a:xfrm>
            <a:off x="407987" y="1412876"/>
            <a:ext cx="1137602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71765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56" r:id="rId33"/>
  </p:sldLayoutIdLst>
  <p:transition>
    <p:fade/>
  </p:transition>
  <p:hf hdr="0" ftr="0" dt="0"/>
  <p:txStyles>
    <p:titleStyle>
      <a:lvl1pPr algn="l" defTabSz="914400" rtl="0" eaLnBrk="1" latinLnBrk="0" hangingPunct="1">
        <a:lnSpc>
          <a:spcPct val="85000"/>
        </a:lnSpc>
        <a:spcBef>
          <a:spcPct val="0"/>
        </a:spcBef>
        <a:buNone/>
        <a:defRPr sz="3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2200" b="1" kern="1200">
          <a:solidFill>
            <a:schemeClr val="accent1"/>
          </a:solidFill>
          <a:latin typeface="+mj-lt"/>
          <a:ea typeface="+mn-ea"/>
          <a:cs typeface="+mn-cs"/>
        </a:defRPr>
      </a:lvl2pPr>
      <a:lvl3pPr marL="269875" indent="-26987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541338" indent="-271463" algn="l" defTabSz="914400" rtl="0" eaLnBrk="1" latinLnBrk="0" hangingPunct="1">
        <a:lnSpc>
          <a:spcPct val="100000"/>
        </a:lnSpc>
        <a:spcBef>
          <a:spcPts val="800"/>
        </a:spcBef>
        <a:buFont typeface="Symbol" panose="05050102010706020507" pitchFamily="18" charset="2"/>
        <a:buChar char="-"/>
        <a:defRPr sz="1800" kern="1200">
          <a:solidFill>
            <a:schemeClr val="tx1"/>
          </a:solidFill>
          <a:latin typeface="+mn-lt"/>
          <a:ea typeface="+mn-ea"/>
          <a:cs typeface="+mn-cs"/>
        </a:defRPr>
      </a:lvl4pPr>
      <a:lvl5pPr marL="803275" indent="-261938" algn="l" defTabSz="914400" rtl="0" eaLnBrk="1" latinLnBrk="0" hangingPunct="1">
        <a:lnSpc>
          <a:spcPct val="100000"/>
        </a:lnSpc>
        <a:spcBef>
          <a:spcPts val="8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257">
          <p15:clr>
            <a:srgbClr val="F26B43"/>
          </p15:clr>
        </p15:guide>
        <p15:guide id="7" pos="7423">
          <p15:clr>
            <a:srgbClr val="F26B43"/>
          </p15:clr>
        </p15:guide>
        <p15:guide id="8" orient="horz" pos="3770">
          <p15:clr>
            <a:srgbClr val="F26B43"/>
          </p15:clr>
        </p15:guide>
        <p15:guide id="9" orient="horz" pos="890">
          <p15:clr>
            <a:srgbClr val="F26B43"/>
          </p15:clr>
        </p15:guide>
        <p15:guide id="10" orient="horz" pos="107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B230D6-9347-281A-6CB0-BACB626F05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94682F-8E1B-9DC4-8933-33D6CB1AE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091403-AC0E-4C69-8FD8-D667A9D528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1B623-43FE-46CE-AD47-688DE93A6428}" type="datetimeFigureOut">
              <a:rPr lang="en-GB" smtClean="0"/>
              <a:t>06/05/2025</a:t>
            </a:fld>
            <a:endParaRPr lang="en-GB"/>
          </a:p>
        </p:txBody>
      </p:sp>
      <p:sp>
        <p:nvSpPr>
          <p:cNvPr id="5" name="Footer Placeholder 4">
            <a:extLst>
              <a:ext uri="{FF2B5EF4-FFF2-40B4-BE49-F238E27FC236}">
                <a16:creationId xmlns:a16="http://schemas.microsoft.com/office/drawing/2014/main" id="{E2C82F47-845A-6E85-6CA7-108516D57E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0AF398-DBDE-DD00-28C9-1A5F68F39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B8BD4-6029-4AB7-A116-80EE7435BAC8}" type="slidenum">
              <a:rPr lang="en-GB" smtClean="0"/>
              <a:t>‹#›</a:t>
            </a:fld>
            <a:endParaRPr lang="en-GB"/>
          </a:p>
        </p:txBody>
      </p:sp>
    </p:spTree>
    <p:extLst>
      <p:ext uri="{BB962C8B-B14F-4D97-AF65-F5344CB8AC3E}">
        <p14:creationId xmlns:p14="http://schemas.microsoft.com/office/powerpoint/2010/main" val="163643422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840" y="160477"/>
            <a:ext cx="8724137" cy="1703350"/>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a:xfrm>
            <a:off x="1503679" y="2888107"/>
            <a:ext cx="9184640" cy="2952115"/>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5/6/2025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374861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44.png"/><Relationship Id="rId21" Type="http://schemas.openxmlformats.org/officeDocument/2006/relationships/image" Target="../media/image39.png"/><Relationship Id="rId34" Type="http://schemas.openxmlformats.org/officeDocument/2006/relationships/image" Target="../media/image52.png"/><Relationship Id="rId42" Type="http://schemas.openxmlformats.org/officeDocument/2006/relationships/image" Target="../media/image60.png"/><Relationship Id="rId47" Type="http://schemas.openxmlformats.org/officeDocument/2006/relationships/image" Target="../media/image65.jpeg"/><Relationship Id="rId50" Type="http://schemas.openxmlformats.org/officeDocument/2006/relationships/image" Target="../media/image68.png"/><Relationship Id="rId55" Type="http://schemas.openxmlformats.org/officeDocument/2006/relationships/image" Target="../media/image73.png"/><Relationship Id="rId63" Type="http://schemas.openxmlformats.org/officeDocument/2006/relationships/image" Target="../media/image81.png"/><Relationship Id="rId7" Type="http://schemas.openxmlformats.org/officeDocument/2006/relationships/image" Target="../media/image25.png"/><Relationship Id="rId2" Type="http://schemas.openxmlformats.org/officeDocument/2006/relationships/image" Target="../media/image20.png"/><Relationship Id="rId16" Type="http://schemas.openxmlformats.org/officeDocument/2006/relationships/image" Target="../media/image34.png"/><Relationship Id="rId29" Type="http://schemas.openxmlformats.org/officeDocument/2006/relationships/image" Target="../media/image47.jpeg"/><Relationship Id="rId11" Type="http://schemas.openxmlformats.org/officeDocument/2006/relationships/image" Target="../media/image29.png"/><Relationship Id="rId24" Type="http://schemas.openxmlformats.org/officeDocument/2006/relationships/image" Target="../media/image42.jpe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jpeg"/><Relationship Id="rId45" Type="http://schemas.openxmlformats.org/officeDocument/2006/relationships/image" Target="../media/image63.png"/><Relationship Id="rId53" Type="http://schemas.openxmlformats.org/officeDocument/2006/relationships/image" Target="../media/image71.png"/><Relationship Id="rId58" Type="http://schemas.openxmlformats.org/officeDocument/2006/relationships/image" Target="../media/image76.jpg"/><Relationship Id="rId5" Type="http://schemas.openxmlformats.org/officeDocument/2006/relationships/image" Target="../media/image23.jpeg"/><Relationship Id="rId61" Type="http://schemas.openxmlformats.org/officeDocument/2006/relationships/image" Target="../media/image79.png"/><Relationship Id="rId19" Type="http://schemas.openxmlformats.org/officeDocument/2006/relationships/image" Target="../media/image37.png"/><Relationship Id="rId14" Type="http://schemas.openxmlformats.org/officeDocument/2006/relationships/image" Target="../media/image32.jpe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png"/><Relationship Id="rId48" Type="http://schemas.openxmlformats.org/officeDocument/2006/relationships/image" Target="../media/image66.jpeg"/><Relationship Id="rId56" Type="http://schemas.openxmlformats.org/officeDocument/2006/relationships/image" Target="../media/image74.png"/><Relationship Id="rId64" Type="http://schemas.openxmlformats.org/officeDocument/2006/relationships/image" Target="../media/image82.png"/><Relationship Id="rId8" Type="http://schemas.openxmlformats.org/officeDocument/2006/relationships/image" Target="../media/image26.jpeg"/><Relationship Id="rId51" Type="http://schemas.openxmlformats.org/officeDocument/2006/relationships/image" Target="../media/image69.png"/><Relationship Id="rId3" Type="http://schemas.openxmlformats.org/officeDocument/2006/relationships/image" Target="../media/image21.png"/><Relationship Id="rId12" Type="http://schemas.openxmlformats.org/officeDocument/2006/relationships/image" Target="../media/image30.jpe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46" Type="http://schemas.openxmlformats.org/officeDocument/2006/relationships/image" Target="../media/image64.png"/><Relationship Id="rId59" Type="http://schemas.openxmlformats.org/officeDocument/2006/relationships/image" Target="../media/image77.png"/><Relationship Id="rId20" Type="http://schemas.openxmlformats.org/officeDocument/2006/relationships/image" Target="../media/image38.png"/><Relationship Id="rId41" Type="http://schemas.openxmlformats.org/officeDocument/2006/relationships/image" Target="../media/image59.png"/><Relationship Id="rId54" Type="http://schemas.openxmlformats.org/officeDocument/2006/relationships/image" Target="../media/image72.jpeg"/><Relationship Id="rId62" Type="http://schemas.openxmlformats.org/officeDocument/2006/relationships/image" Target="../media/image80.png"/><Relationship Id="rId1" Type="http://schemas.openxmlformats.org/officeDocument/2006/relationships/slideLayout" Target="../slideLayouts/slideLayout79.xml"/><Relationship Id="rId6" Type="http://schemas.openxmlformats.org/officeDocument/2006/relationships/image" Target="../media/image24.jpeg"/><Relationship Id="rId15" Type="http://schemas.openxmlformats.org/officeDocument/2006/relationships/image" Target="../media/image33.png"/><Relationship Id="rId23" Type="http://schemas.openxmlformats.org/officeDocument/2006/relationships/image" Target="../media/image41.jpe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7.jpeg"/><Relationship Id="rId57" Type="http://schemas.openxmlformats.org/officeDocument/2006/relationships/image" Target="../media/image75.png"/><Relationship Id="rId10" Type="http://schemas.openxmlformats.org/officeDocument/2006/relationships/image" Target="../media/image28.jpeg"/><Relationship Id="rId31" Type="http://schemas.openxmlformats.org/officeDocument/2006/relationships/image" Target="../media/image49.png"/><Relationship Id="rId44" Type="http://schemas.openxmlformats.org/officeDocument/2006/relationships/image" Target="../media/image62.jpeg"/><Relationship Id="rId52" Type="http://schemas.openxmlformats.org/officeDocument/2006/relationships/image" Target="../media/image70.png"/><Relationship Id="rId60" Type="http://schemas.openxmlformats.org/officeDocument/2006/relationships/image" Target="../media/image78.png"/><Relationship Id="rId65" Type="http://schemas.openxmlformats.org/officeDocument/2006/relationships/image" Target="../media/image83.jpg"/><Relationship Id="rId4" Type="http://schemas.openxmlformats.org/officeDocument/2006/relationships/image" Target="../media/image22.png"/><Relationship Id="rId9" Type="http://schemas.openxmlformats.org/officeDocument/2006/relationships/image" Target="../media/image27.png"/><Relationship Id="rId13" Type="http://schemas.openxmlformats.org/officeDocument/2006/relationships/image" Target="../media/image31.jpeg"/><Relationship Id="rId18" Type="http://schemas.openxmlformats.org/officeDocument/2006/relationships/image" Target="../media/image36.jpeg"/><Relationship Id="rId39" Type="http://schemas.openxmlformats.org/officeDocument/2006/relationships/image" Target="../media/image57.png"/></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104.png"/></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26" Type="http://schemas.openxmlformats.org/officeDocument/2006/relationships/image" Target="../media/image44.png"/><Relationship Id="rId21" Type="http://schemas.openxmlformats.org/officeDocument/2006/relationships/image" Target="../media/image39.png"/><Relationship Id="rId34" Type="http://schemas.openxmlformats.org/officeDocument/2006/relationships/image" Target="../media/image52.png"/><Relationship Id="rId42" Type="http://schemas.openxmlformats.org/officeDocument/2006/relationships/image" Target="../media/image60.png"/><Relationship Id="rId47" Type="http://schemas.openxmlformats.org/officeDocument/2006/relationships/image" Target="../media/image65.jpeg"/><Relationship Id="rId50" Type="http://schemas.openxmlformats.org/officeDocument/2006/relationships/image" Target="../media/image68.png"/><Relationship Id="rId55" Type="http://schemas.openxmlformats.org/officeDocument/2006/relationships/image" Target="../media/image73.png"/><Relationship Id="rId63" Type="http://schemas.openxmlformats.org/officeDocument/2006/relationships/image" Target="../media/image81.png"/><Relationship Id="rId7" Type="http://schemas.openxmlformats.org/officeDocument/2006/relationships/image" Target="../media/image25.png"/><Relationship Id="rId2" Type="http://schemas.openxmlformats.org/officeDocument/2006/relationships/image" Target="../media/image20.png"/><Relationship Id="rId16" Type="http://schemas.openxmlformats.org/officeDocument/2006/relationships/image" Target="../media/image34.png"/><Relationship Id="rId29" Type="http://schemas.openxmlformats.org/officeDocument/2006/relationships/image" Target="../media/image47.jpeg"/><Relationship Id="rId11" Type="http://schemas.openxmlformats.org/officeDocument/2006/relationships/image" Target="../media/image29.png"/><Relationship Id="rId24" Type="http://schemas.openxmlformats.org/officeDocument/2006/relationships/image" Target="../media/image42.jpe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jpeg"/><Relationship Id="rId45" Type="http://schemas.openxmlformats.org/officeDocument/2006/relationships/image" Target="../media/image63.png"/><Relationship Id="rId53" Type="http://schemas.openxmlformats.org/officeDocument/2006/relationships/image" Target="../media/image71.png"/><Relationship Id="rId58" Type="http://schemas.openxmlformats.org/officeDocument/2006/relationships/image" Target="../media/image76.jpg"/><Relationship Id="rId5" Type="http://schemas.openxmlformats.org/officeDocument/2006/relationships/image" Target="../media/image23.jpeg"/><Relationship Id="rId61" Type="http://schemas.openxmlformats.org/officeDocument/2006/relationships/image" Target="../media/image79.png"/><Relationship Id="rId19" Type="http://schemas.openxmlformats.org/officeDocument/2006/relationships/image" Target="../media/image37.png"/><Relationship Id="rId14" Type="http://schemas.openxmlformats.org/officeDocument/2006/relationships/image" Target="../media/image32.jpe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png"/><Relationship Id="rId48" Type="http://schemas.openxmlformats.org/officeDocument/2006/relationships/image" Target="../media/image66.jpeg"/><Relationship Id="rId56" Type="http://schemas.openxmlformats.org/officeDocument/2006/relationships/image" Target="../media/image74.png"/><Relationship Id="rId64" Type="http://schemas.openxmlformats.org/officeDocument/2006/relationships/image" Target="../media/image82.png"/><Relationship Id="rId8" Type="http://schemas.openxmlformats.org/officeDocument/2006/relationships/image" Target="../media/image26.jpeg"/><Relationship Id="rId51" Type="http://schemas.openxmlformats.org/officeDocument/2006/relationships/image" Target="../media/image69.png"/><Relationship Id="rId3" Type="http://schemas.openxmlformats.org/officeDocument/2006/relationships/image" Target="../media/image21.png"/><Relationship Id="rId12" Type="http://schemas.openxmlformats.org/officeDocument/2006/relationships/image" Target="../media/image30.jpe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46" Type="http://schemas.openxmlformats.org/officeDocument/2006/relationships/image" Target="../media/image64.png"/><Relationship Id="rId59" Type="http://schemas.openxmlformats.org/officeDocument/2006/relationships/image" Target="../media/image77.png"/><Relationship Id="rId20" Type="http://schemas.openxmlformats.org/officeDocument/2006/relationships/image" Target="../media/image38.png"/><Relationship Id="rId41" Type="http://schemas.openxmlformats.org/officeDocument/2006/relationships/image" Target="../media/image59.png"/><Relationship Id="rId54" Type="http://schemas.openxmlformats.org/officeDocument/2006/relationships/image" Target="../media/image72.jpeg"/><Relationship Id="rId62" Type="http://schemas.openxmlformats.org/officeDocument/2006/relationships/image" Target="../media/image80.png"/><Relationship Id="rId1" Type="http://schemas.openxmlformats.org/officeDocument/2006/relationships/slideLayout" Target="../slideLayouts/slideLayout79.xml"/><Relationship Id="rId6" Type="http://schemas.openxmlformats.org/officeDocument/2006/relationships/image" Target="../media/image24.jpeg"/><Relationship Id="rId15" Type="http://schemas.openxmlformats.org/officeDocument/2006/relationships/image" Target="../media/image33.png"/><Relationship Id="rId23" Type="http://schemas.openxmlformats.org/officeDocument/2006/relationships/image" Target="../media/image41.jpe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7.jpeg"/><Relationship Id="rId57" Type="http://schemas.openxmlformats.org/officeDocument/2006/relationships/image" Target="../media/image75.png"/><Relationship Id="rId10" Type="http://schemas.openxmlformats.org/officeDocument/2006/relationships/image" Target="../media/image28.jpeg"/><Relationship Id="rId31" Type="http://schemas.openxmlformats.org/officeDocument/2006/relationships/image" Target="../media/image49.png"/><Relationship Id="rId44" Type="http://schemas.openxmlformats.org/officeDocument/2006/relationships/image" Target="../media/image62.jpeg"/><Relationship Id="rId52" Type="http://schemas.openxmlformats.org/officeDocument/2006/relationships/image" Target="../media/image70.png"/><Relationship Id="rId60" Type="http://schemas.openxmlformats.org/officeDocument/2006/relationships/image" Target="../media/image78.png"/><Relationship Id="rId65" Type="http://schemas.openxmlformats.org/officeDocument/2006/relationships/image" Target="../media/image83.jpg"/><Relationship Id="rId4" Type="http://schemas.openxmlformats.org/officeDocument/2006/relationships/image" Target="../media/image22.png"/><Relationship Id="rId9" Type="http://schemas.openxmlformats.org/officeDocument/2006/relationships/image" Target="../media/image27.png"/><Relationship Id="rId13" Type="http://schemas.openxmlformats.org/officeDocument/2006/relationships/image" Target="../media/image31.jpeg"/><Relationship Id="rId18" Type="http://schemas.openxmlformats.org/officeDocument/2006/relationships/image" Target="../media/image36.jpeg"/><Relationship Id="rId39"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105.png"/></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43.xml"/><Relationship Id="rId5" Type="http://schemas.openxmlformats.org/officeDocument/2006/relationships/image" Target="../media/image106.jpg"/><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107.jp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image" Target="../media/image108.jpeg"/><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4.png"/><Relationship Id="rId1" Type="http://schemas.openxmlformats.org/officeDocument/2006/relationships/slideLayout" Target="../slideLayouts/slideLayout44.xml"/><Relationship Id="rId4" Type="http://schemas.openxmlformats.org/officeDocument/2006/relationships/image" Target="../media/image110.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111.png"/></Relationships>
</file>

<file path=ppt/slides/_rels/slide19.xml.rels><?xml version="1.0" encoding="UTF-8" standalone="yes"?>
<Relationships xmlns="http://schemas.openxmlformats.org/package/2006/relationships"><Relationship Id="rId26" Type="http://schemas.openxmlformats.org/officeDocument/2006/relationships/image" Target="../media/image44.png"/><Relationship Id="rId21" Type="http://schemas.openxmlformats.org/officeDocument/2006/relationships/image" Target="../media/image39.png"/><Relationship Id="rId34" Type="http://schemas.openxmlformats.org/officeDocument/2006/relationships/image" Target="../media/image52.png"/><Relationship Id="rId42" Type="http://schemas.openxmlformats.org/officeDocument/2006/relationships/image" Target="../media/image60.png"/><Relationship Id="rId47" Type="http://schemas.openxmlformats.org/officeDocument/2006/relationships/image" Target="../media/image65.jpeg"/><Relationship Id="rId50" Type="http://schemas.openxmlformats.org/officeDocument/2006/relationships/image" Target="../media/image68.png"/><Relationship Id="rId55" Type="http://schemas.openxmlformats.org/officeDocument/2006/relationships/image" Target="../media/image73.png"/><Relationship Id="rId63" Type="http://schemas.openxmlformats.org/officeDocument/2006/relationships/image" Target="../media/image81.png"/><Relationship Id="rId7" Type="http://schemas.openxmlformats.org/officeDocument/2006/relationships/image" Target="../media/image25.png"/><Relationship Id="rId2" Type="http://schemas.openxmlformats.org/officeDocument/2006/relationships/image" Target="../media/image20.png"/><Relationship Id="rId16" Type="http://schemas.openxmlformats.org/officeDocument/2006/relationships/image" Target="../media/image34.png"/><Relationship Id="rId29" Type="http://schemas.openxmlformats.org/officeDocument/2006/relationships/image" Target="../media/image47.jpeg"/><Relationship Id="rId11" Type="http://schemas.openxmlformats.org/officeDocument/2006/relationships/image" Target="../media/image29.png"/><Relationship Id="rId24" Type="http://schemas.openxmlformats.org/officeDocument/2006/relationships/image" Target="../media/image42.jpe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jpeg"/><Relationship Id="rId45" Type="http://schemas.openxmlformats.org/officeDocument/2006/relationships/image" Target="../media/image63.png"/><Relationship Id="rId53" Type="http://schemas.openxmlformats.org/officeDocument/2006/relationships/image" Target="../media/image71.png"/><Relationship Id="rId58" Type="http://schemas.openxmlformats.org/officeDocument/2006/relationships/image" Target="../media/image76.jpg"/><Relationship Id="rId5" Type="http://schemas.openxmlformats.org/officeDocument/2006/relationships/image" Target="../media/image23.jpeg"/><Relationship Id="rId61" Type="http://schemas.openxmlformats.org/officeDocument/2006/relationships/image" Target="../media/image79.png"/><Relationship Id="rId19" Type="http://schemas.openxmlformats.org/officeDocument/2006/relationships/image" Target="../media/image37.png"/><Relationship Id="rId14" Type="http://schemas.openxmlformats.org/officeDocument/2006/relationships/image" Target="../media/image32.jpe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png"/><Relationship Id="rId48" Type="http://schemas.openxmlformats.org/officeDocument/2006/relationships/image" Target="../media/image66.jpeg"/><Relationship Id="rId56" Type="http://schemas.openxmlformats.org/officeDocument/2006/relationships/image" Target="../media/image74.png"/><Relationship Id="rId64" Type="http://schemas.openxmlformats.org/officeDocument/2006/relationships/image" Target="../media/image82.png"/><Relationship Id="rId8" Type="http://schemas.openxmlformats.org/officeDocument/2006/relationships/image" Target="../media/image26.jpeg"/><Relationship Id="rId51" Type="http://schemas.openxmlformats.org/officeDocument/2006/relationships/image" Target="../media/image69.png"/><Relationship Id="rId3" Type="http://schemas.openxmlformats.org/officeDocument/2006/relationships/image" Target="../media/image21.png"/><Relationship Id="rId12" Type="http://schemas.openxmlformats.org/officeDocument/2006/relationships/image" Target="../media/image30.jpe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46" Type="http://schemas.openxmlformats.org/officeDocument/2006/relationships/image" Target="../media/image64.png"/><Relationship Id="rId59" Type="http://schemas.openxmlformats.org/officeDocument/2006/relationships/image" Target="../media/image77.png"/><Relationship Id="rId20" Type="http://schemas.openxmlformats.org/officeDocument/2006/relationships/image" Target="../media/image38.png"/><Relationship Id="rId41" Type="http://schemas.openxmlformats.org/officeDocument/2006/relationships/image" Target="../media/image59.png"/><Relationship Id="rId54" Type="http://schemas.openxmlformats.org/officeDocument/2006/relationships/image" Target="../media/image72.jpeg"/><Relationship Id="rId62" Type="http://schemas.openxmlformats.org/officeDocument/2006/relationships/image" Target="../media/image80.png"/><Relationship Id="rId1" Type="http://schemas.openxmlformats.org/officeDocument/2006/relationships/slideLayout" Target="../slideLayouts/slideLayout79.xml"/><Relationship Id="rId6" Type="http://schemas.openxmlformats.org/officeDocument/2006/relationships/image" Target="../media/image24.jpeg"/><Relationship Id="rId15" Type="http://schemas.openxmlformats.org/officeDocument/2006/relationships/image" Target="../media/image33.png"/><Relationship Id="rId23" Type="http://schemas.openxmlformats.org/officeDocument/2006/relationships/image" Target="../media/image41.jpe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7.jpeg"/><Relationship Id="rId57" Type="http://schemas.openxmlformats.org/officeDocument/2006/relationships/image" Target="../media/image75.png"/><Relationship Id="rId10" Type="http://schemas.openxmlformats.org/officeDocument/2006/relationships/image" Target="../media/image28.jpeg"/><Relationship Id="rId31" Type="http://schemas.openxmlformats.org/officeDocument/2006/relationships/image" Target="../media/image49.png"/><Relationship Id="rId44" Type="http://schemas.openxmlformats.org/officeDocument/2006/relationships/image" Target="../media/image62.jpeg"/><Relationship Id="rId52" Type="http://schemas.openxmlformats.org/officeDocument/2006/relationships/image" Target="../media/image70.png"/><Relationship Id="rId60" Type="http://schemas.openxmlformats.org/officeDocument/2006/relationships/image" Target="../media/image78.png"/><Relationship Id="rId65" Type="http://schemas.openxmlformats.org/officeDocument/2006/relationships/image" Target="../media/image83.jpg"/><Relationship Id="rId4" Type="http://schemas.openxmlformats.org/officeDocument/2006/relationships/image" Target="../media/image22.png"/><Relationship Id="rId9" Type="http://schemas.openxmlformats.org/officeDocument/2006/relationships/image" Target="../media/image27.png"/><Relationship Id="rId13" Type="http://schemas.openxmlformats.org/officeDocument/2006/relationships/image" Target="../media/image31.jpeg"/><Relationship Id="rId18" Type="http://schemas.openxmlformats.org/officeDocument/2006/relationships/image" Target="../media/image36.jpeg"/><Relationship Id="rId3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87.jp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88.jpg"/></Relationships>
</file>

<file path=ppt/slides/_rels/slide4.xml.rels><?xml version="1.0" encoding="UTF-8" standalone="yes"?>
<Relationships xmlns="http://schemas.openxmlformats.org/package/2006/relationships"><Relationship Id="rId26" Type="http://schemas.openxmlformats.org/officeDocument/2006/relationships/image" Target="../media/image44.png"/><Relationship Id="rId21" Type="http://schemas.openxmlformats.org/officeDocument/2006/relationships/image" Target="../media/image39.png"/><Relationship Id="rId34" Type="http://schemas.openxmlformats.org/officeDocument/2006/relationships/image" Target="../media/image52.png"/><Relationship Id="rId42" Type="http://schemas.openxmlformats.org/officeDocument/2006/relationships/image" Target="../media/image60.png"/><Relationship Id="rId47" Type="http://schemas.openxmlformats.org/officeDocument/2006/relationships/image" Target="../media/image65.jpeg"/><Relationship Id="rId50" Type="http://schemas.openxmlformats.org/officeDocument/2006/relationships/image" Target="../media/image68.png"/><Relationship Id="rId55" Type="http://schemas.openxmlformats.org/officeDocument/2006/relationships/image" Target="../media/image73.png"/><Relationship Id="rId63" Type="http://schemas.openxmlformats.org/officeDocument/2006/relationships/image" Target="../media/image81.png"/><Relationship Id="rId7" Type="http://schemas.openxmlformats.org/officeDocument/2006/relationships/image" Target="../media/image25.png"/><Relationship Id="rId2" Type="http://schemas.openxmlformats.org/officeDocument/2006/relationships/image" Target="../media/image20.png"/><Relationship Id="rId16" Type="http://schemas.openxmlformats.org/officeDocument/2006/relationships/image" Target="../media/image34.png"/><Relationship Id="rId29" Type="http://schemas.openxmlformats.org/officeDocument/2006/relationships/image" Target="../media/image47.jpeg"/><Relationship Id="rId11" Type="http://schemas.openxmlformats.org/officeDocument/2006/relationships/image" Target="../media/image29.png"/><Relationship Id="rId24" Type="http://schemas.openxmlformats.org/officeDocument/2006/relationships/image" Target="../media/image42.jpe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jpeg"/><Relationship Id="rId45" Type="http://schemas.openxmlformats.org/officeDocument/2006/relationships/image" Target="../media/image63.png"/><Relationship Id="rId53" Type="http://schemas.openxmlformats.org/officeDocument/2006/relationships/image" Target="../media/image71.png"/><Relationship Id="rId58" Type="http://schemas.openxmlformats.org/officeDocument/2006/relationships/image" Target="../media/image76.jpg"/><Relationship Id="rId5" Type="http://schemas.openxmlformats.org/officeDocument/2006/relationships/image" Target="../media/image23.jpeg"/><Relationship Id="rId61" Type="http://schemas.openxmlformats.org/officeDocument/2006/relationships/image" Target="../media/image79.png"/><Relationship Id="rId19" Type="http://schemas.openxmlformats.org/officeDocument/2006/relationships/image" Target="../media/image37.png"/><Relationship Id="rId14" Type="http://schemas.openxmlformats.org/officeDocument/2006/relationships/image" Target="../media/image32.jpe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png"/><Relationship Id="rId48" Type="http://schemas.openxmlformats.org/officeDocument/2006/relationships/image" Target="../media/image66.jpeg"/><Relationship Id="rId56" Type="http://schemas.openxmlformats.org/officeDocument/2006/relationships/image" Target="../media/image74.png"/><Relationship Id="rId64" Type="http://schemas.openxmlformats.org/officeDocument/2006/relationships/image" Target="../media/image82.png"/><Relationship Id="rId8" Type="http://schemas.openxmlformats.org/officeDocument/2006/relationships/image" Target="../media/image26.jpeg"/><Relationship Id="rId51" Type="http://schemas.openxmlformats.org/officeDocument/2006/relationships/image" Target="../media/image69.png"/><Relationship Id="rId3" Type="http://schemas.openxmlformats.org/officeDocument/2006/relationships/image" Target="../media/image21.png"/><Relationship Id="rId12" Type="http://schemas.openxmlformats.org/officeDocument/2006/relationships/image" Target="../media/image30.jpe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46" Type="http://schemas.openxmlformats.org/officeDocument/2006/relationships/image" Target="../media/image64.png"/><Relationship Id="rId59" Type="http://schemas.openxmlformats.org/officeDocument/2006/relationships/image" Target="../media/image77.png"/><Relationship Id="rId20" Type="http://schemas.openxmlformats.org/officeDocument/2006/relationships/image" Target="../media/image38.png"/><Relationship Id="rId41" Type="http://schemas.openxmlformats.org/officeDocument/2006/relationships/image" Target="../media/image59.png"/><Relationship Id="rId54" Type="http://schemas.openxmlformats.org/officeDocument/2006/relationships/image" Target="../media/image72.jpeg"/><Relationship Id="rId62" Type="http://schemas.openxmlformats.org/officeDocument/2006/relationships/image" Target="../media/image80.png"/><Relationship Id="rId1" Type="http://schemas.openxmlformats.org/officeDocument/2006/relationships/slideLayout" Target="../slideLayouts/slideLayout79.xml"/><Relationship Id="rId6" Type="http://schemas.openxmlformats.org/officeDocument/2006/relationships/image" Target="../media/image24.jpeg"/><Relationship Id="rId15" Type="http://schemas.openxmlformats.org/officeDocument/2006/relationships/image" Target="../media/image33.png"/><Relationship Id="rId23" Type="http://schemas.openxmlformats.org/officeDocument/2006/relationships/image" Target="../media/image41.jpe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7.jpeg"/><Relationship Id="rId57" Type="http://schemas.openxmlformats.org/officeDocument/2006/relationships/image" Target="../media/image75.png"/><Relationship Id="rId10" Type="http://schemas.openxmlformats.org/officeDocument/2006/relationships/image" Target="../media/image28.jpeg"/><Relationship Id="rId31" Type="http://schemas.openxmlformats.org/officeDocument/2006/relationships/image" Target="../media/image49.png"/><Relationship Id="rId44" Type="http://schemas.openxmlformats.org/officeDocument/2006/relationships/image" Target="../media/image62.jpeg"/><Relationship Id="rId52" Type="http://schemas.openxmlformats.org/officeDocument/2006/relationships/image" Target="../media/image70.png"/><Relationship Id="rId60" Type="http://schemas.openxmlformats.org/officeDocument/2006/relationships/image" Target="../media/image78.png"/><Relationship Id="rId65" Type="http://schemas.openxmlformats.org/officeDocument/2006/relationships/image" Target="../media/image83.jpg"/><Relationship Id="rId4" Type="http://schemas.openxmlformats.org/officeDocument/2006/relationships/image" Target="../media/image22.png"/><Relationship Id="rId9" Type="http://schemas.openxmlformats.org/officeDocument/2006/relationships/image" Target="../media/image27.png"/><Relationship Id="rId13" Type="http://schemas.openxmlformats.org/officeDocument/2006/relationships/image" Target="../media/image31.jpeg"/><Relationship Id="rId18" Type="http://schemas.openxmlformats.org/officeDocument/2006/relationships/image" Target="../media/image36.jpeg"/><Relationship Id="rId39"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image" Target="../media/image90.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6.jpe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91.xml"/><Relationship Id="rId6" Type="http://schemas.openxmlformats.org/officeDocument/2006/relationships/image" Target="../media/image99.png"/><Relationship Id="rId5" Type="http://schemas.openxmlformats.org/officeDocument/2006/relationships/hyperlink" Target="https://thewun.co.uk/news-blogs/" TargetMode="Externa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03.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 y="53045"/>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9818" y="242987"/>
            <a:ext cx="1469882" cy="636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8774" y="849107"/>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90" y="269978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4807" y="2088459"/>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6502" y="65847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7644" y="2422003"/>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8852" y="1298830"/>
            <a:ext cx="1322800" cy="81264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223227" y="2658020"/>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217452" y="560519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542721" y="4839543"/>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35365" y="5817354"/>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5804" y="171581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356" y="610064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14587" y="2524825"/>
            <a:ext cx="800047" cy="639092"/>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8161" y="5931014"/>
            <a:ext cx="1824254" cy="847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20650" y="646611"/>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19">
            <a:extLst>
              <a:ext uri="{28A0092B-C50C-407E-A947-70E740481C1C}">
                <a14:useLocalDpi xmlns:a14="http://schemas.microsoft.com/office/drawing/2010/main" val="0"/>
              </a:ext>
            </a:extLst>
          </a:blip>
          <a:srcRect l="7493" t="19674" b="20887"/>
          <a:stretch/>
        </p:blipFill>
        <p:spPr>
          <a:xfrm>
            <a:off x="1838248" y="3128803"/>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36890" y="5124665"/>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32893" y="1068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71660" y="1216072"/>
            <a:ext cx="1897979" cy="394385"/>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104" t="18681" r="4673" b="21327"/>
          <a:stretch/>
        </p:blipFill>
        <p:spPr>
          <a:xfrm>
            <a:off x="2462503" y="3635097"/>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644" t="8734" r="5293" b="10534"/>
          <a:stretch/>
        </p:blipFill>
        <p:spPr>
          <a:xfrm>
            <a:off x="8054403" y="2131531"/>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957" b="18068"/>
          <a:stretch/>
        </p:blipFill>
        <p:spPr bwMode="auto">
          <a:xfrm>
            <a:off x="2024751" y="1462758"/>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8523" y="3692334"/>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27"/>
          <a:srcRect t="15382" b="27562"/>
          <a:stretch/>
        </p:blipFill>
        <p:spPr>
          <a:xfrm>
            <a:off x="5300025" y="2810008"/>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363529" y="5981652"/>
            <a:ext cx="2708821" cy="746697"/>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64589" y="3883246"/>
            <a:ext cx="1196471" cy="624735"/>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12827" y="2633851"/>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68759" y="4225257"/>
            <a:ext cx="2259822" cy="681534"/>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716" t="23310" r="6764" b="24544"/>
          <a:stretch/>
        </p:blipFill>
        <p:spPr bwMode="auto">
          <a:xfrm>
            <a:off x="2179393" y="5354210"/>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020861" y="4395182"/>
            <a:ext cx="2357842" cy="936850"/>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0206" t="23557" r="12211" b="19905"/>
          <a:stretch/>
        </p:blipFill>
        <p:spPr bwMode="auto">
          <a:xfrm>
            <a:off x="2242976" y="44563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7890" t="35907" r="21659" b="37179"/>
          <a:stretch/>
        </p:blipFill>
        <p:spPr bwMode="auto">
          <a:xfrm>
            <a:off x="120729" y="4234955"/>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0845" y="3443912"/>
            <a:ext cx="1428973" cy="402333"/>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47670" y="74325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369241" y="11587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157965" y="428334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439573" y="43847"/>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t="21706" b="20463"/>
          <a:stretch/>
        </p:blipFill>
        <p:spPr bwMode="auto">
          <a:xfrm>
            <a:off x="152005" y="2299459"/>
            <a:ext cx="1506312" cy="581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53781" y="1248397"/>
            <a:ext cx="2371583" cy="37279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464741" y="538240"/>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44" cstate="print">
            <a:extLst>
              <a:ext uri="{28A0092B-C50C-407E-A947-70E740481C1C}">
                <a14:useLocalDpi xmlns:a14="http://schemas.microsoft.com/office/drawing/2010/main" val="0"/>
              </a:ext>
            </a:extLst>
          </a:blip>
          <a:srcRect l="13817" t="22819" r="15845" b="22189"/>
          <a:stretch/>
        </p:blipFill>
        <p:spPr>
          <a:xfrm>
            <a:off x="9321769" y="4951688"/>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084791" y="561461"/>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t="21444" b="15151"/>
          <a:stretch/>
        </p:blipFill>
        <p:spPr bwMode="auto">
          <a:xfrm>
            <a:off x="7191789" y="5094256"/>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urple background with white text&#10;&#10;AI-generated content may be incorrect.">
            <a:extLst>
              <a:ext uri="{FF2B5EF4-FFF2-40B4-BE49-F238E27FC236}">
                <a16:creationId xmlns:a16="http://schemas.microsoft.com/office/drawing/2014/main" id="{CEA676AA-43DE-1B56-11FF-53915F23B651}"/>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310470" y="1458822"/>
            <a:ext cx="1261872" cy="850392"/>
          </a:xfrm>
          <a:prstGeom prst="rect">
            <a:avLst/>
          </a:prstGeom>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974049" y="213897"/>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EC7BB4CE-03E9-08CE-B719-ECCE55DAB8D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155763" y="1911508"/>
            <a:ext cx="1882352" cy="653834"/>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t="14038" b="13535"/>
          <a:stretch/>
        </p:blipFill>
        <p:spPr>
          <a:xfrm>
            <a:off x="9075800" y="1267060"/>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7A864736-E009-3CB5-B18D-30C4B957E4BA}"/>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348444" y="4288394"/>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83615550-FF6C-7B6E-954F-4AA40D09D308}"/>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933606" y="5835495"/>
            <a:ext cx="1765685" cy="872868"/>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F2AFE998-5569-A005-89D9-EC6175F78DFE}"/>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0039193" y="5508325"/>
            <a:ext cx="1282193" cy="875957"/>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976817-D493-CAFB-FA9F-AE9748CB55C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807616" y="5464521"/>
            <a:ext cx="1119872" cy="967836"/>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9DC0B151-83F4-9981-036F-7B3B581B5F72}"/>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881974" y="3164834"/>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AAA4939A-79EA-10B4-0315-41F54638D28C}"/>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984907" y="6088159"/>
            <a:ext cx="1755836" cy="640190"/>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AEDB1252-5F3C-2F06-9E4A-9A4F7BF3D022}"/>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891689" y="5735115"/>
            <a:ext cx="1397170" cy="471262"/>
          </a:xfrm>
          <a:prstGeom prst="rect">
            <a:avLst/>
          </a:prstGeom>
        </p:spPr>
      </p:pic>
      <p:pic>
        <p:nvPicPr>
          <p:cNvPr id="23" name="Picture 22">
            <a:extLst>
              <a:ext uri="{FF2B5EF4-FFF2-40B4-BE49-F238E27FC236}">
                <a16:creationId xmlns:a16="http://schemas.microsoft.com/office/drawing/2014/main" id="{DE391448-CC38-2EED-79E3-CB3100F9861B}"/>
              </a:ext>
            </a:extLst>
          </p:cNvPr>
          <p:cNvPicPr>
            <a:picLocks noChangeAspect="1"/>
          </p:cNvPicPr>
          <p:nvPr/>
        </p:nvPicPr>
        <p:blipFill>
          <a:blip r:embed="rId58">
            <a:extLst>
              <a:ext uri="{28A0092B-C50C-407E-A947-70E740481C1C}">
                <a14:useLocalDpi xmlns:a14="http://schemas.microsoft.com/office/drawing/2010/main" val="0"/>
              </a:ext>
            </a:extLst>
          </a:blip>
          <a:srcRect t="3581" r="2130" b="5555"/>
          <a:stretch/>
        </p:blipFill>
        <p:spPr>
          <a:xfrm>
            <a:off x="8901132" y="3241930"/>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59" cstate="print">
            <a:extLst>
              <a:ext uri="{28A0092B-C50C-407E-A947-70E740481C1C}">
                <a14:useLocalDpi xmlns:a14="http://schemas.microsoft.com/office/drawing/2010/main" val="0"/>
              </a:ext>
            </a:extLst>
          </a:blip>
          <a:srcRect l="15674" t="28913" r="17196" b="29600"/>
          <a:stretch/>
        </p:blipFill>
        <p:spPr>
          <a:xfrm>
            <a:off x="8496252" y="2837567"/>
            <a:ext cx="1808077" cy="628531"/>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0765280" y="3658556"/>
            <a:ext cx="1112212" cy="42931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499818" y="2735539"/>
            <a:ext cx="1545855" cy="646523"/>
          </a:xfrm>
          <a:prstGeom prst="rect">
            <a:avLst/>
          </a:prstGeom>
        </p:spPr>
      </p:pic>
      <p:pic>
        <p:nvPicPr>
          <p:cNvPr id="41" name="Picture 40">
            <a:extLst>
              <a:ext uri="{FF2B5EF4-FFF2-40B4-BE49-F238E27FC236}">
                <a16:creationId xmlns:a16="http://schemas.microsoft.com/office/drawing/2014/main" id="{F3123EF3-DC3F-149D-AF60-9D3CE8867104}"/>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550610" y="4071836"/>
            <a:ext cx="2009024" cy="452706"/>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459203" y="4050195"/>
            <a:ext cx="981268" cy="981268"/>
          </a:xfrm>
          <a:prstGeom prst="rect">
            <a:avLst/>
          </a:prstGeom>
        </p:spPr>
      </p:pic>
      <p:pic>
        <p:nvPicPr>
          <p:cNvPr id="7" name="Picture 6">
            <a:extLst>
              <a:ext uri="{FF2B5EF4-FFF2-40B4-BE49-F238E27FC236}">
                <a16:creationId xmlns:a16="http://schemas.microsoft.com/office/drawing/2014/main" id="{D3ED0F31-F898-3A6D-6BFC-7B3F58149324}"/>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6842368" y="3215861"/>
            <a:ext cx="1476503" cy="586815"/>
          </a:xfrm>
          <a:prstGeom prst="rect">
            <a:avLst/>
          </a:prstGeom>
        </p:spPr>
      </p:pic>
      <p:pic>
        <p:nvPicPr>
          <p:cNvPr id="42" name="Picture 41" descr="A logo for a company&#10;&#10;AI-generated content may be incorrect.">
            <a:extLst>
              <a:ext uri="{FF2B5EF4-FFF2-40B4-BE49-F238E27FC236}">
                <a16:creationId xmlns:a16="http://schemas.microsoft.com/office/drawing/2014/main" id="{D17C52AD-07C4-E9F4-1AA7-E6385A5D206E}"/>
              </a:ext>
            </a:extLst>
          </p:cNvPr>
          <p:cNvPicPr>
            <a:picLocks noChangeAspect="1"/>
          </p:cNvPicPr>
          <p:nvPr/>
        </p:nvPicPr>
        <p:blipFill>
          <a:blip r:embed="rId65">
            <a:extLst>
              <a:ext uri="{28A0092B-C50C-407E-A947-70E740481C1C}">
                <a14:useLocalDpi xmlns:a14="http://schemas.microsoft.com/office/drawing/2010/main" val="0"/>
              </a:ext>
            </a:extLst>
          </a:blip>
          <a:srcRect l="4120" t="11205" r="4736" b="10018"/>
          <a:stretch/>
        </p:blipFill>
        <p:spPr>
          <a:xfrm>
            <a:off x="3777199" y="1675597"/>
            <a:ext cx="2259822" cy="758450"/>
          </a:xfrm>
          <a:prstGeom prst="rect">
            <a:avLst/>
          </a:prstGeom>
        </p:spPr>
      </p:pic>
    </p:spTree>
    <p:extLst>
      <p:ext uri="{BB962C8B-B14F-4D97-AF65-F5344CB8AC3E}">
        <p14:creationId xmlns:p14="http://schemas.microsoft.com/office/powerpoint/2010/main" val="201693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D321A-6EB0-B977-CB68-46962B14FB74}"/>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B1111A2E-CECC-818D-8DDA-F70DE9EEF7B7}"/>
              </a:ext>
            </a:extLst>
          </p:cNvPr>
          <p:cNvPicPr>
            <a:picLocks noChangeAspect="1"/>
          </p:cNvPicPr>
          <p:nvPr/>
        </p:nvPicPr>
        <p:blipFill>
          <a:blip r:embed="rId3"/>
          <a:srcRect b="19"/>
          <a:stretch/>
        </p:blipFill>
        <p:spPr>
          <a:xfrm>
            <a:off x="0" y="0"/>
            <a:ext cx="12191980" cy="6856718"/>
          </a:xfrm>
          <a:prstGeom prst="rect">
            <a:avLst/>
          </a:prstGeom>
        </p:spPr>
      </p:pic>
      <p:sp>
        <p:nvSpPr>
          <p:cNvPr id="6" name="TextBox 5">
            <a:extLst>
              <a:ext uri="{FF2B5EF4-FFF2-40B4-BE49-F238E27FC236}">
                <a16:creationId xmlns:a16="http://schemas.microsoft.com/office/drawing/2014/main" id="{565B1787-3BCB-57B1-D0FE-869E8FDEAC38}"/>
              </a:ext>
            </a:extLst>
          </p:cNvPr>
          <p:cNvSpPr txBox="1"/>
          <p:nvPr/>
        </p:nvSpPr>
        <p:spPr>
          <a:xfrm>
            <a:off x="257501" y="999153"/>
            <a:ext cx="6155046"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prstClr val="white">
                    <a:lumMod val="50000"/>
                  </a:prstClr>
                </a:solidFill>
                <a:effectLst/>
                <a:uLnTx/>
                <a:uFillTx/>
                <a:latin typeface="Montserrat" panose="00000500000000000000" pitchFamily="2" charset="0"/>
                <a:ea typeface="+mn-ea"/>
                <a:cs typeface="+mn-cs"/>
              </a:rPr>
              <a:t>We do value your feedback as they help shape future events</a:t>
            </a:r>
          </a:p>
        </p:txBody>
      </p:sp>
      <p:sp>
        <p:nvSpPr>
          <p:cNvPr id="4" name="TextBox 3">
            <a:extLst>
              <a:ext uri="{FF2B5EF4-FFF2-40B4-BE49-F238E27FC236}">
                <a16:creationId xmlns:a16="http://schemas.microsoft.com/office/drawing/2014/main" id="{3430E768-B5C5-BABF-E12F-AF9DDBEE7412}"/>
              </a:ext>
            </a:extLst>
          </p:cNvPr>
          <p:cNvSpPr txBox="1"/>
          <p:nvPr/>
        </p:nvSpPr>
        <p:spPr>
          <a:xfrm>
            <a:off x="7284720" y="1615440"/>
            <a:ext cx="3830320" cy="3342640"/>
          </a:xfrm>
          <a:prstGeom prst="rect">
            <a:avLst/>
          </a:prstGeom>
          <a:noFill/>
        </p:spPr>
        <p:txBody>
          <a:bodyPr wrap="square" rtlCol="0">
            <a:spAutoFit/>
          </a:bodyPr>
          <a:lstStyle/>
          <a:p>
            <a:endParaRPr lang="en-GB" dirty="0"/>
          </a:p>
        </p:txBody>
      </p:sp>
      <p:pic>
        <p:nvPicPr>
          <p:cNvPr id="5" name="Picture 4">
            <a:extLst>
              <a:ext uri="{FF2B5EF4-FFF2-40B4-BE49-F238E27FC236}">
                <a16:creationId xmlns:a16="http://schemas.microsoft.com/office/drawing/2014/main" id="{80A2237A-E5E7-F4AF-D0FE-A9783E6E63D8}"/>
              </a:ext>
            </a:extLst>
          </p:cNvPr>
          <p:cNvPicPr>
            <a:picLocks noChangeAspect="1"/>
          </p:cNvPicPr>
          <p:nvPr/>
        </p:nvPicPr>
        <p:blipFill>
          <a:blip r:embed="rId4"/>
          <a:stretch>
            <a:fillRect/>
          </a:stretch>
        </p:blipFill>
        <p:spPr>
          <a:xfrm>
            <a:off x="7119596" y="1483360"/>
            <a:ext cx="4158004" cy="4132572"/>
          </a:xfrm>
          <a:prstGeom prst="rect">
            <a:avLst/>
          </a:prstGeom>
        </p:spPr>
      </p:pic>
    </p:spTree>
    <p:extLst>
      <p:ext uri="{BB962C8B-B14F-4D97-AF65-F5344CB8AC3E}">
        <p14:creationId xmlns:p14="http://schemas.microsoft.com/office/powerpoint/2010/main" val="5973908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E3C30-F38F-DBFB-52B2-6F7E8E5E1D47}"/>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BB61E031-D787-8A92-559D-800C9BB7B930}"/>
              </a:ext>
            </a:extLst>
          </p:cNvPr>
          <p:cNvPicPr>
            <a:picLocks noChangeAspect="1"/>
          </p:cNvPicPr>
          <p:nvPr/>
        </p:nvPicPr>
        <p:blipFill>
          <a:blip r:embed="rId3"/>
          <a:srcRect b="19"/>
          <a:stretch/>
        </p:blipFill>
        <p:spPr>
          <a:xfrm>
            <a:off x="0" y="22726"/>
            <a:ext cx="12191980" cy="6856718"/>
          </a:xfrm>
          <a:prstGeom prst="rect">
            <a:avLst/>
          </a:prstGeom>
        </p:spPr>
      </p:pic>
      <p:sp>
        <p:nvSpPr>
          <p:cNvPr id="6" name="TextBox 5">
            <a:extLst>
              <a:ext uri="{FF2B5EF4-FFF2-40B4-BE49-F238E27FC236}">
                <a16:creationId xmlns:a16="http://schemas.microsoft.com/office/drawing/2014/main" id="{8B1165F5-388F-C65E-5A37-0F1CD29AA822}"/>
              </a:ext>
            </a:extLst>
          </p:cNvPr>
          <p:cNvSpPr txBox="1"/>
          <p:nvPr/>
        </p:nvSpPr>
        <p:spPr>
          <a:xfrm>
            <a:off x="1694584" y="1448763"/>
            <a:ext cx="8802811" cy="8094524"/>
          </a:xfrm>
          <a:prstGeom prst="rect">
            <a:avLst/>
          </a:prstGeom>
          <a:noFill/>
        </p:spPr>
        <p:txBody>
          <a:bodyPr wrap="square" lIns="91440" tIns="45720" rIns="91440" bIns="45720" rtlCol="0" anchor="t">
            <a:spAutoFit/>
          </a:bodyPr>
          <a:lstStyle/>
          <a:p>
            <a:pPr algn="ctr" defTabSz="914400">
              <a:defRPr/>
            </a:pPr>
            <a:r>
              <a:rPr kumimoji="0" lang="en-GB" sz="5600" b="1" i="0" u="none" strike="noStrike" kern="1200" cap="none" spc="0" normalizeH="0" baseline="0" noProof="0" dirty="0">
                <a:ln>
                  <a:noFill/>
                </a:ln>
                <a:solidFill>
                  <a:schemeClr val="bg1">
                    <a:lumMod val="50000"/>
                  </a:schemeClr>
                </a:solidFill>
                <a:effectLst/>
                <a:uLnTx/>
                <a:uFillTx/>
                <a:latin typeface="Montserrat"/>
              </a:rPr>
              <a:t>Thank you to </a:t>
            </a:r>
            <a:r>
              <a:rPr lang="en-GB" sz="5600" b="1" dirty="0">
                <a:solidFill>
                  <a:schemeClr val="bg1">
                    <a:lumMod val="50000"/>
                  </a:schemeClr>
                </a:solidFill>
                <a:latin typeface="Montserrat"/>
              </a:rPr>
              <a:t>our panellist , the Marketing Pod , &amp; all</a:t>
            </a:r>
            <a:r>
              <a:rPr kumimoji="0" lang="en-GB" sz="5600" b="1" i="0" u="none" strike="noStrike" kern="1200" cap="none" spc="0" normalizeH="0" baseline="0" noProof="0" dirty="0">
                <a:ln>
                  <a:noFill/>
                </a:ln>
                <a:solidFill>
                  <a:schemeClr val="bg1">
                    <a:lumMod val="50000"/>
                  </a:schemeClr>
                </a:solidFill>
                <a:effectLst/>
                <a:uLnTx/>
                <a:uFillTx/>
                <a:latin typeface="Montserrat"/>
              </a:rPr>
              <a:t> WUN’s partners for their ongoing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6000" b="1" dirty="0">
              <a:solidFill>
                <a:schemeClr val="bg1">
                  <a:lumMod val="50000"/>
                </a:schemeClr>
              </a:solidFill>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p:txBody>
      </p:sp>
      <p:pic>
        <p:nvPicPr>
          <p:cNvPr id="4" name="Picture 3">
            <a:extLst>
              <a:ext uri="{FF2B5EF4-FFF2-40B4-BE49-F238E27FC236}">
                <a16:creationId xmlns:a16="http://schemas.microsoft.com/office/drawing/2014/main" id="{49456AD1-B5EB-2880-61D6-4AB4AEAD96B4}"/>
              </a:ext>
            </a:extLst>
          </p:cNvPr>
          <p:cNvPicPr>
            <a:picLocks noChangeAspect="1"/>
          </p:cNvPicPr>
          <p:nvPr/>
        </p:nvPicPr>
        <p:blipFill>
          <a:blip r:embed="rId4"/>
          <a:stretch>
            <a:fillRect/>
          </a:stretch>
        </p:blipFill>
        <p:spPr>
          <a:xfrm>
            <a:off x="-1182" y="0"/>
            <a:ext cx="2060748" cy="2060748"/>
          </a:xfrm>
          <a:prstGeom prst="rect">
            <a:avLst/>
          </a:prstGeom>
        </p:spPr>
      </p:pic>
    </p:spTree>
    <p:extLst>
      <p:ext uri="{BB962C8B-B14F-4D97-AF65-F5344CB8AC3E}">
        <p14:creationId xmlns:p14="http://schemas.microsoft.com/office/powerpoint/2010/main" val="40918497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 y="53045"/>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9818" y="242987"/>
            <a:ext cx="1469882" cy="636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8774" y="849107"/>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90" y="269978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4807" y="2088459"/>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6502" y="65847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7644" y="2422003"/>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8852" y="1298830"/>
            <a:ext cx="1322800" cy="81264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223227" y="2658020"/>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217452" y="560519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542721" y="4839543"/>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35365" y="5817354"/>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5804" y="171581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356" y="610064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14587" y="2524825"/>
            <a:ext cx="800047" cy="639092"/>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8161" y="5931014"/>
            <a:ext cx="1824254" cy="847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20650" y="646611"/>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19">
            <a:extLst>
              <a:ext uri="{28A0092B-C50C-407E-A947-70E740481C1C}">
                <a14:useLocalDpi xmlns:a14="http://schemas.microsoft.com/office/drawing/2010/main" val="0"/>
              </a:ext>
            </a:extLst>
          </a:blip>
          <a:srcRect l="7493" t="19674" b="20887"/>
          <a:stretch/>
        </p:blipFill>
        <p:spPr>
          <a:xfrm>
            <a:off x="1838248" y="3128803"/>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36890" y="5124665"/>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32893" y="1068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71660" y="1216072"/>
            <a:ext cx="1897979" cy="394385"/>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104" t="18681" r="4673" b="21327"/>
          <a:stretch/>
        </p:blipFill>
        <p:spPr>
          <a:xfrm>
            <a:off x="2462503" y="3635097"/>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644" t="8734" r="5293" b="10534"/>
          <a:stretch/>
        </p:blipFill>
        <p:spPr>
          <a:xfrm>
            <a:off x="8054403" y="2131531"/>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957" b="18068"/>
          <a:stretch/>
        </p:blipFill>
        <p:spPr bwMode="auto">
          <a:xfrm>
            <a:off x="2024751" y="1462758"/>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8523" y="3692334"/>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27"/>
          <a:srcRect t="15382" b="27562"/>
          <a:stretch/>
        </p:blipFill>
        <p:spPr>
          <a:xfrm>
            <a:off x="5300025" y="2810008"/>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363529" y="5981652"/>
            <a:ext cx="2708821" cy="746697"/>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64589" y="3883246"/>
            <a:ext cx="1196471" cy="624735"/>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12827" y="2633851"/>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68759" y="4225257"/>
            <a:ext cx="2259822" cy="681534"/>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716" t="23310" r="6764" b="24544"/>
          <a:stretch/>
        </p:blipFill>
        <p:spPr bwMode="auto">
          <a:xfrm>
            <a:off x="2179393" y="5354210"/>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020861" y="4395182"/>
            <a:ext cx="2357842" cy="936850"/>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0206" t="23557" r="12211" b="19905"/>
          <a:stretch/>
        </p:blipFill>
        <p:spPr bwMode="auto">
          <a:xfrm>
            <a:off x="2242976" y="44563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7890" t="35907" r="21659" b="37179"/>
          <a:stretch/>
        </p:blipFill>
        <p:spPr bwMode="auto">
          <a:xfrm>
            <a:off x="120729" y="4234955"/>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0845" y="3443912"/>
            <a:ext cx="1428973" cy="402333"/>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47670" y="74325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369241" y="11587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157965" y="428334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439573" y="43847"/>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t="21706" b="20463"/>
          <a:stretch/>
        </p:blipFill>
        <p:spPr bwMode="auto">
          <a:xfrm>
            <a:off x="152005" y="2299459"/>
            <a:ext cx="1506312" cy="581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53781" y="1248397"/>
            <a:ext cx="2371583" cy="37279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464741" y="538240"/>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44" cstate="print">
            <a:extLst>
              <a:ext uri="{28A0092B-C50C-407E-A947-70E740481C1C}">
                <a14:useLocalDpi xmlns:a14="http://schemas.microsoft.com/office/drawing/2010/main" val="0"/>
              </a:ext>
            </a:extLst>
          </a:blip>
          <a:srcRect l="13817" t="22819" r="15845" b="22189"/>
          <a:stretch/>
        </p:blipFill>
        <p:spPr>
          <a:xfrm>
            <a:off x="9321769" y="4951688"/>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084791" y="561461"/>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t="21444" b="15151"/>
          <a:stretch/>
        </p:blipFill>
        <p:spPr bwMode="auto">
          <a:xfrm>
            <a:off x="7191789" y="5094256"/>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urple background with white text&#10;&#10;AI-generated content may be incorrect.">
            <a:extLst>
              <a:ext uri="{FF2B5EF4-FFF2-40B4-BE49-F238E27FC236}">
                <a16:creationId xmlns:a16="http://schemas.microsoft.com/office/drawing/2014/main" id="{CEA676AA-43DE-1B56-11FF-53915F23B651}"/>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310470" y="1458822"/>
            <a:ext cx="1261872" cy="850392"/>
          </a:xfrm>
          <a:prstGeom prst="rect">
            <a:avLst/>
          </a:prstGeom>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974049" y="213897"/>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EC7BB4CE-03E9-08CE-B719-ECCE55DAB8D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155763" y="1911508"/>
            <a:ext cx="1882352" cy="653834"/>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t="14038" b="13535"/>
          <a:stretch/>
        </p:blipFill>
        <p:spPr>
          <a:xfrm>
            <a:off x="9075800" y="1267060"/>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7A864736-E009-3CB5-B18D-30C4B957E4BA}"/>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348444" y="4288394"/>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83615550-FF6C-7B6E-954F-4AA40D09D308}"/>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933606" y="5835495"/>
            <a:ext cx="1765685" cy="872868"/>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F2AFE998-5569-A005-89D9-EC6175F78DFE}"/>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0039193" y="5508325"/>
            <a:ext cx="1282193" cy="875957"/>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976817-D493-CAFB-FA9F-AE9748CB55C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807616" y="5464521"/>
            <a:ext cx="1119872" cy="967836"/>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9DC0B151-83F4-9981-036F-7B3B581B5F72}"/>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881974" y="3164834"/>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AAA4939A-79EA-10B4-0315-41F54638D28C}"/>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984907" y="6088159"/>
            <a:ext cx="1755836" cy="640190"/>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AEDB1252-5F3C-2F06-9E4A-9A4F7BF3D022}"/>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891689" y="5735115"/>
            <a:ext cx="1397170" cy="471262"/>
          </a:xfrm>
          <a:prstGeom prst="rect">
            <a:avLst/>
          </a:prstGeom>
        </p:spPr>
      </p:pic>
      <p:pic>
        <p:nvPicPr>
          <p:cNvPr id="23" name="Picture 22">
            <a:extLst>
              <a:ext uri="{FF2B5EF4-FFF2-40B4-BE49-F238E27FC236}">
                <a16:creationId xmlns:a16="http://schemas.microsoft.com/office/drawing/2014/main" id="{DE391448-CC38-2EED-79E3-CB3100F9861B}"/>
              </a:ext>
            </a:extLst>
          </p:cNvPr>
          <p:cNvPicPr>
            <a:picLocks noChangeAspect="1"/>
          </p:cNvPicPr>
          <p:nvPr/>
        </p:nvPicPr>
        <p:blipFill>
          <a:blip r:embed="rId58">
            <a:extLst>
              <a:ext uri="{28A0092B-C50C-407E-A947-70E740481C1C}">
                <a14:useLocalDpi xmlns:a14="http://schemas.microsoft.com/office/drawing/2010/main" val="0"/>
              </a:ext>
            </a:extLst>
          </a:blip>
          <a:srcRect t="3581" r="2130" b="5555"/>
          <a:stretch/>
        </p:blipFill>
        <p:spPr>
          <a:xfrm>
            <a:off x="8901132" y="3241930"/>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59" cstate="print">
            <a:extLst>
              <a:ext uri="{28A0092B-C50C-407E-A947-70E740481C1C}">
                <a14:useLocalDpi xmlns:a14="http://schemas.microsoft.com/office/drawing/2010/main" val="0"/>
              </a:ext>
            </a:extLst>
          </a:blip>
          <a:srcRect l="15674" t="28913" r="17196" b="29600"/>
          <a:stretch/>
        </p:blipFill>
        <p:spPr>
          <a:xfrm>
            <a:off x="8496252" y="2837567"/>
            <a:ext cx="1808077" cy="628531"/>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0765280" y="3658556"/>
            <a:ext cx="1112212" cy="42931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499818" y="2735539"/>
            <a:ext cx="1545855" cy="646523"/>
          </a:xfrm>
          <a:prstGeom prst="rect">
            <a:avLst/>
          </a:prstGeom>
        </p:spPr>
      </p:pic>
      <p:pic>
        <p:nvPicPr>
          <p:cNvPr id="41" name="Picture 40">
            <a:extLst>
              <a:ext uri="{FF2B5EF4-FFF2-40B4-BE49-F238E27FC236}">
                <a16:creationId xmlns:a16="http://schemas.microsoft.com/office/drawing/2014/main" id="{F3123EF3-DC3F-149D-AF60-9D3CE8867104}"/>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550610" y="4071836"/>
            <a:ext cx="2009024" cy="452706"/>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459203" y="4050195"/>
            <a:ext cx="981268" cy="981268"/>
          </a:xfrm>
          <a:prstGeom prst="rect">
            <a:avLst/>
          </a:prstGeom>
        </p:spPr>
      </p:pic>
      <p:pic>
        <p:nvPicPr>
          <p:cNvPr id="7" name="Picture 6">
            <a:extLst>
              <a:ext uri="{FF2B5EF4-FFF2-40B4-BE49-F238E27FC236}">
                <a16:creationId xmlns:a16="http://schemas.microsoft.com/office/drawing/2014/main" id="{D3ED0F31-F898-3A6D-6BFC-7B3F58149324}"/>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6842368" y="3215861"/>
            <a:ext cx="1476503" cy="586815"/>
          </a:xfrm>
          <a:prstGeom prst="rect">
            <a:avLst/>
          </a:prstGeom>
        </p:spPr>
      </p:pic>
      <p:pic>
        <p:nvPicPr>
          <p:cNvPr id="42" name="Picture 41" descr="A logo for a company&#10;&#10;AI-generated content may be incorrect.">
            <a:extLst>
              <a:ext uri="{FF2B5EF4-FFF2-40B4-BE49-F238E27FC236}">
                <a16:creationId xmlns:a16="http://schemas.microsoft.com/office/drawing/2014/main" id="{D17C52AD-07C4-E9F4-1AA7-E6385A5D206E}"/>
              </a:ext>
            </a:extLst>
          </p:cNvPr>
          <p:cNvPicPr>
            <a:picLocks noChangeAspect="1"/>
          </p:cNvPicPr>
          <p:nvPr/>
        </p:nvPicPr>
        <p:blipFill>
          <a:blip r:embed="rId65">
            <a:extLst>
              <a:ext uri="{28A0092B-C50C-407E-A947-70E740481C1C}">
                <a14:useLocalDpi xmlns:a14="http://schemas.microsoft.com/office/drawing/2010/main" val="0"/>
              </a:ext>
            </a:extLst>
          </a:blip>
          <a:srcRect l="4120" t="11205" r="4736" b="10018"/>
          <a:stretch/>
        </p:blipFill>
        <p:spPr>
          <a:xfrm>
            <a:off x="3777199" y="1675597"/>
            <a:ext cx="2259822" cy="758450"/>
          </a:xfrm>
          <a:prstGeom prst="rect">
            <a:avLst/>
          </a:prstGeom>
        </p:spPr>
      </p:pic>
    </p:spTree>
    <p:extLst>
      <p:ext uri="{BB962C8B-B14F-4D97-AF65-F5344CB8AC3E}">
        <p14:creationId xmlns:p14="http://schemas.microsoft.com/office/powerpoint/2010/main" val="4047590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7E90C5AB-ECA8-EECC-1250-FC592ED7CA8A}"/>
              </a:ext>
            </a:extLst>
          </p:cNvPr>
          <p:cNvPicPr>
            <a:picLocks noChangeAspect="1"/>
          </p:cNvPicPr>
          <p:nvPr/>
        </p:nvPicPr>
        <p:blipFill>
          <a:blip r:embed="rId3"/>
          <a:srcRect b="19"/>
          <a:stretch/>
        </p:blipFill>
        <p:spPr>
          <a:xfrm>
            <a:off x="0" y="0"/>
            <a:ext cx="12191980" cy="6856718"/>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270467" y="464953"/>
            <a:ext cx="945156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chemeClr val="bg1">
                    <a:lumMod val="50000"/>
                  </a:schemeClr>
                </a:solidFill>
                <a:effectLst/>
                <a:uLnTx/>
                <a:uFillTx/>
                <a:latin typeface="Montserrat" panose="00000500000000000000" pitchFamily="2" charset="0"/>
                <a:ea typeface="+mn-ea"/>
                <a:cs typeface="+mn-cs"/>
              </a:rPr>
              <a:t>Don’t forget to join the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chemeClr val="bg1">
                    <a:lumMod val="50000"/>
                  </a:schemeClr>
                </a:solidFill>
                <a:effectLst/>
                <a:uLnTx/>
                <a:uFillTx/>
                <a:latin typeface="Montserrat" panose="00000500000000000000" pitchFamily="2" charset="0"/>
                <a:ea typeface="+mn-ea"/>
                <a:cs typeface="+mn-cs"/>
              </a:rPr>
              <a:t>to receive the next WUN newsletter</a:t>
            </a:r>
          </a:p>
        </p:txBody>
      </p:sp>
      <p:sp>
        <p:nvSpPr>
          <p:cNvPr id="7" name="TextBox 6">
            <a:extLst>
              <a:ext uri="{FF2B5EF4-FFF2-40B4-BE49-F238E27FC236}">
                <a16:creationId xmlns:a16="http://schemas.microsoft.com/office/drawing/2014/main" id="{D1293841-DE3F-4A7A-8FD4-EDF069A54AB2}"/>
              </a:ext>
            </a:extLst>
          </p:cNvPr>
          <p:cNvSpPr txBox="1"/>
          <p:nvPr/>
        </p:nvSpPr>
        <p:spPr>
          <a:xfrm>
            <a:off x="171613" y="6200600"/>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chemeClr val="bg1">
                    <a:lumMod val="50000"/>
                  </a:schemeClr>
                </a:solidFill>
                <a:effectLst/>
                <a:uLnTx/>
                <a:uFillTx/>
                <a:latin typeface="Calibri" panose="020F0502020204030204"/>
                <a:ea typeface="+mn-ea"/>
                <a:cs typeface="+mn-cs"/>
              </a:rPr>
              <a:t>https://thewun.co.uk/join-wun</a:t>
            </a:r>
            <a:r>
              <a:rPr kumimoji="0" lang="en-GB" sz="2800" b="0" i="0" u="none" strike="noStrike" kern="1200" cap="none" spc="0" normalizeH="0" baseline="0" noProof="0">
                <a:ln>
                  <a:noFill/>
                </a:ln>
                <a:solidFill>
                  <a:schemeClr val="bg1">
                    <a:lumMod val="50000"/>
                  </a:schemeClr>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9ACC32B8-DF8B-86F1-E299-F31E5ACD92DA}"/>
              </a:ext>
            </a:extLst>
          </p:cNvPr>
          <p:cNvPicPr>
            <a:picLocks noChangeAspect="1"/>
          </p:cNvPicPr>
          <p:nvPr/>
        </p:nvPicPr>
        <p:blipFill>
          <a:blip r:embed="rId4"/>
          <a:stretch>
            <a:fillRect/>
          </a:stretch>
        </p:blipFill>
        <p:spPr>
          <a:xfrm>
            <a:off x="8241239" y="4250605"/>
            <a:ext cx="3950741" cy="2607395"/>
          </a:xfrm>
          <a:prstGeom prst="rect">
            <a:avLst/>
          </a:prstGeom>
        </p:spPr>
      </p:pic>
    </p:spTree>
    <p:extLst>
      <p:ext uri="{BB962C8B-B14F-4D97-AF65-F5344CB8AC3E}">
        <p14:creationId xmlns:p14="http://schemas.microsoft.com/office/powerpoint/2010/main" val="1832958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4ECC0-894E-003E-1538-A352A064A02E}"/>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BD1CD405-91E1-0C56-4F6F-AFA0F9182E09}"/>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0F852CBB-9CDE-4074-1841-E8747F307486}"/>
              </a:ext>
            </a:extLst>
          </p:cNvPr>
          <p:cNvSpPr txBox="1"/>
          <p:nvPr/>
        </p:nvSpPr>
        <p:spPr>
          <a:xfrm>
            <a:off x="515899" y="383334"/>
            <a:ext cx="11567945" cy="7066037"/>
          </a:xfrm>
          <a:prstGeom prst="rect">
            <a:avLst/>
          </a:prstGeom>
          <a:noFill/>
        </p:spPr>
        <p:txBody>
          <a:bodyPr wrap="square" lIns="91440" tIns="45720" rIns="91440" bIns="45720" anchor="t">
            <a:spAutoFit/>
          </a:bodyPr>
          <a:lstStyle/>
          <a:p>
            <a:pPr algn="ctr" defTabSz="914400">
              <a:defRPr/>
            </a:pPr>
            <a:endParaRPr lang="en-US" sz="2400" b="1" dirty="0">
              <a:solidFill>
                <a:schemeClr val="bg1">
                  <a:lumMod val="50000"/>
                </a:schemeClr>
              </a:solidFill>
              <a:latin typeface="Montserrat "/>
            </a:endParaRPr>
          </a:p>
          <a:p>
            <a:pPr algn="l" fontAlgn="base"/>
            <a:endParaRPr lang="en-GB" sz="240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gn="l" fontAlgn="base"/>
            <a:r>
              <a:rPr lang="en-US" sz="2400" b="1" i="0" dirty="0">
                <a:solidFill>
                  <a:schemeClr val="bg1">
                    <a:lumMod val="50000"/>
                  </a:schemeClr>
                </a:solidFill>
                <a:effectLst/>
                <a:latin typeface="Open Sans" panose="020B0606030504020204" pitchFamily="34" charset="0"/>
              </a:rPr>
              <a:t>Gary Ford, Co-Founder Men for Inclusion.</a:t>
            </a:r>
          </a:p>
          <a:p>
            <a:pPr algn="l" fontAlgn="base"/>
            <a:endParaRPr lang="en-US" sz="2400" dirty="0">
              <a:solidFill>
                <a:schemeClr val="bg1">
                  <a:lumMod val="50000"/>
                </a:schemeClr>
              </a:solidFill>
              <a:latin typeface="Open Sans" panose="020B0606030504020204" pitchFamily="34" charset="0"/>
            </a:endParaRPr>
          </a:p>
          <a:p>
            <a:pPr algn="l" fontAlgn="base"/>
            <a:r>
              <a:rPr lang="en-US" dirty="0">
                <a:solidFill>
                  <a:schemeClr val="bg1">
                    <a:lumMod val="50000"/>
                  </a:schemeClr>
                </a:solidFill>
                <a:latin typeface="Open Sans" panose="020B0606030504020204" pitchFamily="34" charset="0"/>
              </a:rPr>
              <a:t>Gary Ford is a transformational IT and Diversity &amp; Inclusion leader. As a former Managing Director within Global Technology at JPMorgan, he co-founded their male allies </a:t>
            </a:r>
            <a:r>
              <a:rPr lang="en-US" dirty="0" err="1">
                <a:solidFill>
                  <a:schemeClr val="bg1">
                    <a:lumMod val="50000"/>
                  </a:schemeClr>
                </a:solidFill>
                <a:latin typeface="Open Sans" panose="020B0606030504020204" pitchFamily="34" charset="0"/>
              </a:rPr>
              <a:t>programme</a:t>
            </a:r>
            <a:r>
              <a:rPr lang="en-US" dirty="0">
                <a:solidFill>
                  <a:schemeClr val="bg1">
                    <a:lumMod val="50000"/>
                  </a:schemeClr>
                </a:solidFill>
                <a:latin typeface="Open Sans" panose="020B0606030504020204" pitchFamily="34" charset="0"/>
              </a:rPr>
              <a:t> for women in </a:t>
            </a:r>
            <a:r>
              <a:rPr lang="en-US" dirty="0" err="1">
                <a:solidFill>
                  <a:schemeClr val="bg1">
                    <a:lumMod val="50000"/>
                  </a:schemeClr>
                </a:solidFill>
                <a:latin typeface="Open Sans" panose="020B0606030504020204" pitchFamily="34" charset="0"/>
              </a:rPr>
              <a:t>technology.His</a:t>
            </a:r>
            <a:r>
              <a:rPr lang="en-US" dirty="0">
                <a:solidFill>
                  <a:schemeClr val="bg1">
                    <a:lumMod val="50000"/>
                  </a:schemeClr>
                </a:solidFill>
                <a:latin typeface="Open Sans" panose="020B0606030504020204" pitchFamily="34" charset="0"/>
              </a:rPr>
              <a:t> Amazon best-selling book “The Accidental Sexist: A handbook for men on workplace diversity and inclusion” tells the story of how to change the culture in a traditional male-centric sector and how we can all build inclusive work practices.</a:t>
            </a:r>
          </a:p>
          <a:p>
            <a:pPr algn="l" fontAlgn="base"/>
            <a:endParaRPr lang="en-US" dirty="0">
              <a:solidFill>
                <a:schemeClr val="bg1">
                  <a:lumMod val="50000"/>
                </a:schemeClr>
              </a:solidFill>
              <a:latin typeface="Open Sans" panose="020B0606030504020204" pitchFamily="34" charset="0"/>
            </a:endParaRPr>
          </a:p>
          <a:p>
            <a:pPr algn="l" fontAlgn="base"/>
            <a:r>
              <a:rPr lang="en-US" dirty="0">
                <a:solidFill>
                  <a:schemeClr val="bg1">
                    <a:lumMod val="50000"/>
                  </a:schemeClr>
                </a:solidFill>
                <a:latin typeface="Open Sans" panose="020B0606030504020204" pitchFamily="34" charset="0"/>
              </a:rPr>
              <a:t>Alongside Mark Freed, he is the co-founder of Men for Inclusion, an </a:t>
            </a:r>
            <a:r>
              <a:rPr lang="en-US" dirty="0" err="1">
                <a:solidFill>
                  <a:schemeClr val="bg1">
                    <a:lumMod val="50000"/>
                  </a:schemeClr>
                </a:solidFill>
                <a:latin typeface="Open Sans" panose="020B0606030504020204" pitchFamily="34" charset="0"/>
              </a:rPr>
              <a:t>organisation</a:t>
            </a:r>
            <a:r>
              <a:rPr lang="en-US" dirty="0">
                <a:solidFill>
                  <a:schemeClr val="bg1">
                    <a:lumMod val="50000"/>
                  </a:schemeClr>
                </a:solidFill>
                <a:latin typeface="Open Sans" panose="020B0606030504020204" pitchFamily="34" charset="0"/>
              </a:rPr>
              <a:t> that works with companies across multiple sectors to help them engage men in diversity and inclusion efforts and create an all-gender narrative to deliver an inclusive culture that leads to real improvements in business </a:t>
            </a:r>
            <a:r>
              <a:rPr lang="en-US" dirty="0" err="1">
                <a:solidFill>
                  <a:schemeClr val="bg1">
                    <a:lumMod val="50000"/>
                  </a:schemeClr>
                </a:solidFill>
                <a:latin typeface="Open Sans" panose="020B0606030504020204" pitchFamily="34" charset="0"/>
              </a:rPr>
              <a:t>performanceHe</a:t>
            </a:r>
            <a:r>
              <a:rPr lang="en-US" dirty="0">
                <a:solidFill>
                  <a:schemeClr val="bg1">
                    <a:lumMod val="50000"/>
                  </a:schemeClr>
                </a:solidFill>
                <a:latin typeface="Open Sans" panose="020B0606030504020204" pitchFamily="34" charset="0"/>
              </a:rPr>
              <a:t> has presented at multiple diversity conferences, as well as appearing on BBC Radio 4’s Woman’s Hour to talk about allyship. He recently presented at the UN Women’s conference on Gender Equality in Seoul.</a:t>
            </a:r>
          </a:p>
          <a:p>
            <a:pPr algn="l" fontAlgn="base"/>
            <a:endParaRPr lang="en-US" dirty="0">
              <a:solidFill>
                <a:schemeClr val="bg1">
                  <a:lumMod val="50000"/>
                </a:schemeClr>
              </a:solidFill>
              <a:latin typeface="Open Sans" panose="020B0606030504020204" pitchFamily="34" charset="0"/>
            </a:endParaRPr>
          </a:p>
          <a:p>
            <a:pPr algn="l" fontAlgn="base"/>
            <a:r>
              <a:rPr lang="en-US" dirty="0">
                <a:solidFill>
                  <a:schemeClr val="bg1">
                    <a:lumMod val="50000"/>
                  </a:schemeClr>
                </a:solidFill>
                <a:latin typeface="Open Sans" panose="020B0606030504020204" pitchFamily="34" charset="0"/>
              </a:rPr>
              <a:t>               Gary lives with his wife, Julie in Fulham in London. They have 2 children, Isabella who is a                       	Public Relations Associate for Strand Partners, and Lily, who is the UK correspondent of the 	Hollywood Reporter.</a:t>
            </a:r>
          </a:p>
          <a:p>
            <a:pPr algn="l" fontAlgn="base"/>
            <a:endParaRPr lang="en-US" b="0" i="0" dirty="0">
              <a:solidFill>
                <a:schemeClr val="bg1">
                  <a:lumMod val="50000"/>
                </a:schemeClr>
              </a:solidFill>
              <a:effectLst/>
              <a:latin typeface="Open Sans" panose="020B0606030504020204" pitchFamily="34" charset="0"/>
            </a:endParaRPr>
          </a:p>
          <a:p>
            <a:pPr marL="342900" indent="-342900" algn="l" fontAlgn="base">
              <a:buFont typeface="Arial" panose="020B0604020202020204" pitchFamily="34" charset="0"/>
              <a:buChar char="•"/>
            </a:pPr>
            <a:endParaRPr lang="en-US" sz="1050" b="0" i="0" dirty="0">
              <a:solidFill>
                <a:schemeClr val="bg1">
                  <a:lumMod val="50000"/>
                </a:schemeClr>
              </a:solidFill>
              <a:effectLst/>
              <a:latin typeface="Open Sans" panose="020B0606030504020204" pitchFamily="34" charset="0"/>
            </a:endParaRPr>
          </a:p>
          <a:p>
            <a:pPr algn="l" fontAlgn="base">
              <a:lnSpc>
                <a:spcPts val="1950"/>
              </a:lnSpc>
            </a:pPr>
            <a:endParaRPr lang="en-GB" b="0" i="0" dirty="0">
              <a:solidFill>
                <a:schemeClr val="bg1">
                  <a:lumMod val="50000"/>
                </a:schemeClr>
              </a:solidFill>
              <a:effectLst/>
              <a:latin typeface="Montserrat "/>
            </a:endParaRPr>
          </a:p>
          <a:p>
            <a:pPr algn="ctr" defTabSz="914400">
              <a:defRPr/>
            </a:pPr>
            <a:endParaRPr lang="en-GB" sz="24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8C694DFC-136D-C5DC-A725-459CA0B39D4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4">
            <a:extLst>
              <a:ext uri="{FF2B5EF4-FFF2-40B4-BE49-F238E27FC236}">
                <a16:creationId xmlns:a16="http://schemas.microsoft.com/office/drawing/2014/main" id="{70CD2E08-23C1-1BE7-5504-517E916AA33C}"/>
              </a:ext>
            </a:extLst>
          </p:cNvPr>
          <p:cNvPicPr>
            <a:picLocks noChangeAspect="1"/>
          </p:cNvPicPr>
          <p:nvPr/>
        </p:nvPicPr>
        <p:blipFill>
          <a:blip r:embed="rId4"/>
          <a:stretch>
            <a:fillRect/>
          </a:stretch>
        </p:blipFill>
        <p:spPr>
          <a:xfrm>
            <a:off x="-156862" y="5254279"/>
            <a:ext cx="1603721" cy="1603721"/>
          </a:xfrm>
          <a:prstGeom prst="rect">
            <a:avLst/>
          </a:prstGeom>
        </p:spPr>
      </p:pic>
      <p:pic>
        <p:nvPicPr>
          <p:cNvPr id="6" name="Picture 5">
            <a:extLst>
              <a:ext uri="{FF2B5EF4-FFF2-40B4-BE49-F238E27FC236}">
                <a16:creationId xmlns:a16="http://schemas.microsoft.com/office/drawing/2014/main" id="{CC1E1AFB-49AC-6590-1DB3-16E400B46574}"/>
              </a:ext>
            </a:extLst>
          </p:cNvPr>
          <p:cNvPicPr>
            <a:picLocks noChangeAspect="1"/>
          </p:cNvPicPr>
          <p:nvPr/>
        </p:nvPicPr>
        <p:blipFill>
          <a:blip r:embed="rId5"/>
          <a:stretch>
            <a:fillRect/>
          </a:stretch>
        </p:blipFill>
        <p:spPr>
          <a:xfrm>
            <a:off x="-156862" y="-88365"/>
            <a:ext cx="1839219" cy="1226299"/>
          </a:xfrm>
          <a:prstGeom prst="rect">
            <a:avLst/>
          </a:prstGeom>
        </p:spPr>
      </p:pic>
    </p:spTree>
    <p:extLst>
      <p:ext uri="{BB962C8B-B14F-4D97-AF65-F5344CB8AC3E}">
        <p14:creationId xmlns:p14="http://schemas.microsoft.com/office/powerpoint/2010/main" val="32328757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D03AD-DAAB-ECA7-312B-051CF5546A9D}"/>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A9BC6FAE-5BC1-13EE-3364-713276AF2369}"/>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2E7021BE-2CD5-BAFC-6CAD-FFAD42D4A0B8}"/>
              </a:ext>
            </a:extLst>
          </p:cNvPr>
          <p:cNvSpPr txBox="1"/>
          <p:nvPr/>
        </p:nvSpPr>
        <p:spPr>
          <a:xfrm>
            <a:off x="919022" y="752067"/>
            <a:ext cx="11567945" cy="5219378"/>
          </a:xfrm>
          <a:prstGeom prst="rect">
            <a:avLst/>
          </a:prstGeom>
          <a:noFill/>
        </p:spPr>
        <p:txBody>
          <a:bodyPr wrap="square" lIns="91440" tIns="45720" rIns="91440" bIns="45720" anchor="t">
            <a:spAutoFit/>
          </a:bodyPr>
          <a:lstStyle/>
          <a:p>
            <a:pPr defTabSz="914400">
              <a:defRPr/>
            </a:pPr>
            <a:r>
              <a:rPr lang="en-US" sz="2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Roz Wisdom, Head of Client Services, </a:t>
            </a:r>
          </a:p>
          <a:p>
            <a:pPr lvl="1" defTabSz="914400">
              <a:defRPr/>
            </a:pPr>
            <a:r>
              <a:rPr lang="en-US" sz="2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The Marketing Pod.</a:t>
            </a:r>
          </a:p>
          <a:p>
            <a:pPr>
              <a:buNone/>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buNone/>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With over 20 years' experience working in both supplier-side and agency roles, Roz Wisdom brings a unique perspective on the utilities sector's challenges and opportunities.</a:t>
            </a:r>
          </a:p>
          <a:p>
            <a:pPr>
              <a:buNone/>
            </a:pP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Currently Head of the Client Services Team at The Marketing Pod, a female-led agency, Roz leads a team dedicated to delivering exceptional client experiences. Her team works with major industry players, including some of the "Big Six" suppliers, as well as new market entrants and utility infrastructure companies.</a:t>
            </a:r>
          </a:p>
          <a:p>
            <a:pPr>
              <a:buNone/>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Roz is committed to innovation, adaptability, and customer-centric solutions, helping clients navigate evolving regulations, technology, and customer expectations. She is passionate about fostering talent </a:t>
            </a:r>
          </a:p>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and driving inclusivity, aiming to create a more diverse and dynamic utilities industry.</a:t>
            </a:r>
          </a:p>
          <a:p>
            <a:pPr algn="l" fontAlgn="base"/>
            <a:endParaRPr lang="en-US" b="0" i="0" dirty="0">
              <a:solidFill>
                <a:schemeClr val="bg1">
                  <a:lumMod val="50000"/>
                </a:schemeClr>
              </a:solidFill>
              <a:effectLst/>
              <a:latin typeface="Open Sans" panose="020B0606030504020204" pitchFamily="34" charset="0"/>
            </a:endParaRPr>
          </a:p>
          <a:p>
            <a:pPr marL="342900" indent="-342900" algn="l" fontAlgn="base">
              <a:buFont typeface="Arial" panose="020B0604020202020204" pitchFamily="34" charset="0"/>
              <a:buChar char="•"/>
            </a:pPr>
            <a:endParaRPr lang="en-US" sz="1050" b="0" i="0" dirty="0">
              <a:solidFill>
                <a:schemeClr val="bg1">
                  <a:lumMod val="50000"/>
                </a:schemeClr>
              </a:solidFill>
              <a:effectLst/>
              <a:latin typeface="Open Sans" panose="020B0606030504020204" pitchFamily="34" charset="0"/>
            </a:endParaRPr>
          </a:p>
          <a:p>
            <a:pPr algn="l" fontAlgn="base">
              <a:lnSpc>
                <a:spcPts val="1950"/>
              </a:lnSpc>
            </a:pPr>
            <a:endParaRPr lang="en-GB" b="0" i="0" dirty="0">
              <a:solidFill>
                <a:schemeClr val="bg1">
                  <a:lumMod val="50000"/>
                </a:schemeClr>
              </a:solidFill>
              <a:effectLst/>
              <a:latin typeface="Montserrat "/>
            </a:endParaRPr>
          </a:p>
          <a:p>
            <a:pPr algn="ctr" defTabSz="914400">
              <a:defRPr/>
            </a:pPr>
            <a:endParaRPr lang="en-GB" sz="24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7877CA0D-47DD-1EDC-FBD2-EB52AD2AE4F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4">
            <a:extLst>
              <a:ext uri="{FF2B5EF4-FFF2-40B4-BE49-F238E27FC236}">
                <a16:creationId xmlns:a16="http://schemas.microsoft.com/office/drawing/2014/main" id="{A6A89839-A984-8B6B-10C2-819BC84501BA}"/>
              </a:ext>
            </a:extLst>
          </p:cNvPr>
          <p:cNvPicPr>
            <a:picLocks noChangeAspect="1"/>
          </p:cNvPicPr>
          <p:nvPr/>
        </p:nvPicPr>
        <p:blipFill>
          <a:blip r:embed="rId4"/>
          <a:stretch>
            <a:fillRect/>
          </a:stretch>
        </p:blipFill>
        <p:spPr>
          <a:xfrm>
            <a:off x="-156862" y="5254279"/>
            <a:ext cx="1603721" cy="1603721"/>
          </a:xfrm>
          <a:prstGeom prst="rect">
            <a:avLst/>
          </a:prstGeom>
        </p:spPr>
      </p:pic>
      <p:pic>
        <p:nvPicPr>
          <p:cNvPr id="7" name="Picture 6">
            <a:extLst>
              <a:ext uri="{FF2B5EF4-FFF2-40B4-BE49-F238E27FC236}">
                <a16:creationId xmlns:a16="http://schemas.microsoft.com/office/drawing/2014/main" id="{CD7A235E-A256-E645-C323-7F409CA940D6}"/>
              </a:ext>
            </a:extLst>
          </p:cNvPr>
          <p:cNvPicPr>
            <a:picLocks noChangeAspect="1"/>
          </p:cNvPicPr>
          <p:nvPr/>
        </p:nvPicPr>
        <p:blipFill>
          <a:blip r:embed="rId5"/>
          <a:stretch>
            <a:fillRect/>
          </a:stretch>
        </p:blipFill>
        <p:spPr>
          <a:xfrm>
            <a:off x="-156861" y="-88364"/>
            <a:ext cx="1680862" cy="1680862"/>
          </a:xfrm>
          <a:prstGeom prst="rect">
            <a:avLst/>
          </a:prstGeom>
        </p:spPr>
      </p:pic>
    </p:spTree>
    <p:extLst>
      <p:ext uri="{BB962C8B-B14F-4D97-AF65-F5344CB8AC3E}">
        <p14:creationId xmlns:p14="http://schemas.microsoft.com/office/powerpoint/2010/main" val="38715118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763EA-CA86-E617-7FE7-0DE9ABA0EC20}"/>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15A4A523-EA71-56A1-59C1-58FAEF35ADDC}"/>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573C663C-5AAD-041E-2905-D5C8DFACA734}"/>
              </a:ext>
            </a:extLst>
          </p:cNvPr>
          <p:cNvSpPr txBox="1"/>
          <p:nvPr/>
        </p:nvSpPr>
        <p:spPr>
          <a:xfrm>
            <a:off x="919022" y="752067"/>
            <a:ext cx="10850191" cy="5424562"/>
          </a:xfrm>
          <a:prstGeom prst="rect">
            <a:avLst/>
          </a:prstGeom>
          <a:noFill/>
        </p:spPr>
        <p:txBody>
          <a:bodyPr wrap="square" lIns="91440" tIns="45720" rIns="91440" bIns="45720" anchor="t">
            <a:spAutoFit/>
          </a:bodyPr>
          <a:lstStyle/>
          <a:p>
            <a:pPr defTabSz="914400">
              <a:defRPr/>
            </a:pPr>
            <a:r>
              <a:rPr lang="en-US" sz="2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Sarah Hopkins, WUN Director, Pathways People Solutions</a:t>
            </a:r>
            <a:r>
              <a:rPr lang="en-US" b="1" dirty="0"/>
              <a:t>.</a:t>
            </a: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buNone/>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buNone/>
            </a:pPr>
            <a:endParaRPr lang="en-US" sz="1050" b="0" i="0" dirty="0">
              <a:solidFill>
                <a:schemeClr val="bg1">
                  <a:lumMod val="50000"/>
                </a:schemeClr>
              </a:solidFill>
              <a:effectLst/>
              <a:latin typeface="Open Sans" panose="020B0606030504020204" pitchFamily="34" charset="0"/>
            </a:endParaRPr>
          </a:p>
          <a:p>
            <a:pPr>
              <a:buNone/>
            </a:pP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Sarah is an experienced senior HR professional with 25 years’ experience, operating at Executive level at Wales &amp; West Utilities for 13 years. She has subsequently set up her own consulting company, Pathways People Solutions, supporting clients to evolve their people and culture strategy, create leadership and management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programmes</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and deliver senior level coaching.</a:t>
            </a:r>
          </a:p>
          <a:p>
            <a:pPr>
              <a:buNone/>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Sarah has a passion for culture transformation and has launched The Culture Kit to help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organisations</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to create and nurture workplace cultures by blending proven expertise in Human Resources, colleague engagement and brand development.</a:t>
            </a:r>
          </a:p>
          <a:p>
            <a:pPr>
              <a:buNone/>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She has been on the board of WUN since 2023 and has helped to create the bespoke WUN Drive and Thrive development </a:t>
            </a:r>
            <a:r>
              <a:rPr lang="en-US"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programmes</a:t>
            </a:r>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for female line manages and senior leaders.</a:t>
            </a:r>
          </a:p>
          <a:p>
            <a:pPr>
              <a:buNone/>
            </a:pPr>
            <a:endPar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Sarah has a degree in Business Management, a Masters in HRM and is a Chartered Fellow of the      	Chartered Institute of Personnel &amp; Development. She is a qualified coach and is a Trustee 	Director of National Energy Action and Cardiff Rugby Community Foundation.</a:t>
            </a:r>
          </a:p>
          <a:p>
            <a:pPr algn="ctr" defTabSz="914400">
              <a:defRPr/>
            </a:pPr>
            <a:endParaRPr lang="en-GB" sz="24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5DB5C37A-BE96-858F-91DD-B1D9857996D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4">
            <a:extLst>
              <a:ext uri="{FF2B5EF4-FFF2-40B4-BE49-F238E27FC236}">
                <a16:creationId xmlns:a16="http://schemas.microsoft.com/office/drawing/2014/main" id="{8564A0FC-E0C4-A388-BFD8-2813C069CEB5}"/>
              </a:ext>
            </a:extLst>
          </p:cNvPr>
          <p:cNvPicPr>
            <a:picLocks noChangeAspect="1"/>
          </p:cNvPicPr>
          <p:nvPr/>
        </p:nvPicPr>
        <p:blipFill>
          <a:blip r:embed="rId4"/>
          <a:stretch>
            <a:fillRect/>
          </a:stretch>
        </p:blipFill>
        <p:spPr>
          <a:xfrm>
            <a:off x="-156862" y="5254279"/>
            <a:ext cx="1603721" cy="1603721"/>
          </a:xfrm>
          <a:prstGeom prst="rect">
            <a:avLst/>
          </a:prstGeom>
        </p:spPr>
      </p:pic>
      <p:pic>
        <p:nvPicPr>
          <p:cNvPr id="2" name="Picture 1">
            <a:extLst>
              <a:ext uri="{FF2B5EF4-FFF2-40B4-BE49-F238E27FC236}">
                <a16:creationId xmlns:a16="http://schemas.microsoft.com/office/drawing/2014/main" id="{F9BB39A8-B6FD-BE5E-11A6-243745A24FDE}"/>
              </a:ext>
            </a:extLst>
          </p:cNvPr>
          <p:cNvPicPr>
            <a:picLocks noChangeAspect="1"/>
          </p:cNvPicPr>
          <p:nvPr/>
        </p:nvPicPr>
        <p:blipFill>
          <a:blip r:embed="rId5"/>
          <a:stretch>
            <a:fillRect/>
          </a:stretch>
        </p:blipFill>
        <p:spPr>
          <a:xfrm>
            <a:off x="-156862" y="-88365"/>
            <a:ext cx="1690694" cy="1690694"/>
          </a:xfrm>
          <a:prstGeom prst="rect">
            <a:avLst/>
          </a:prstGeom>
        </p:spPr>
      </p:pic>
    </p:spTree>
    <p:extLst>
      <p:ext uri="{BB962C8B-B14F-4D97-AF65-F5344CB8AC3E}">
        <p14:creationId xmlns:p14="http://schemas.microsoft.com/office/powerpoint/2010/main" val="12922941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29A8418D-643D-1872-D84B-568FDD0795EB}"/>
              </a:ext>
            </a:extLst>
          </p:cNvPr>
          <p:cNvPicPr>
            <a:picLocks noChangeAspect="1"/>
          </p:cNvPicPr>
          <p:nvPr/>
        </p:nvPicPr>
        <p:blipFill>
          <a:blip r:embed="rId2"/>
          <a:srcRect b="19"/>
          <a:stretch/>
        </p:blipFill>
        <p:spPr>
          <a:xfrm>
            <a:off x="20" y="0"/>
            <a:ext cx="12191980" cy="6856718"/>
          </a:xfrm>
          <a:prstGeom prst="rect">
            <a:avLst/>
          </a:prstGeom>
        </p:spPr>
      </p:pic>
      <p:sp>
        <p:nvSpPr>
          <p:cNvPr id="4" name="object 4"/>
          <p:cNvSpPr txBox="1">
            <a:spLocks noGrp="1"/>
          </p:cNvSpPr>
          <p:nvPr>
            <p:ph type="title"/>
          </p:nvPr>
        </p:nvSpPr>
        <p:spPr>
          <a:xfrm>
            <a:off x="497840" y="160477"/>
            <a:ext cx="8724137" cy="1243289"/>
          </a:xfrm>
          <a:prstGeom prst="rect">
            <a:avLst/>
          </a:prstGeom>
        </p:spPr>
        <p:txBody>
          <a:bodyPr vert="horz" wrap="square" lIns="0" tIns="12065" rIns="0" bIns="0" rtlCol="0">
            <a:spAutoFit/>
          </a:bodyPr>
          <a:lstStyle/>
          <a:p>
            <a:pPr marL="2341880" marR="5080" indent="617220">
              <a:lnSpc>
                <a:spcPct val="100000"/>
              </a:lnSpc>
              <a:spcBef>
                <a:spcPts val="95"/>
              </a:spcBef>
            </a:pPr>
            <a:r>
              <a:rPr sz="4000" kern="1200">
                <a:solidFill>
                  <a:prstClr val="white">
                    <a:lumMod val="50000"/>
                  </a:prstClr>
                </a:solidFill>
                <a:latin typeface="Montserrat"/>
                <a:ea typeface="+mn-ea"/>
                <a:cs typeface="+mn-cs"/>
              </a:rPr>
              <a:t>Join the free WUN Mentoring Programme</a:t>
            </a:r>
          </a:p>
        </p:txBody>
      </p:sp>
      <p:sp>
        <p:nvSpPr>
          <p:cNvPr id="6" name="TextBox 5">
            <a:extLst>
              <a:ext uri="{FF2B5EF4-FFF2-40B4-BE49-F238E27FC236}">
                <a16:creationId xmlns:a16="http://schemas.microsoft.com/office/drawing/2014/main" id="{52F041E8-526C-1695-C5B5-495D1C41DF40}"/>
              </a:ext>
            </a:extLst>
          </p:cNvPr>
          <p:cNvSpPr txBox="1"/>
          <p:nvPr/>
        </p:nvSpPr>
        <p:spPr>
          <a:xfrm>
            <a:off x="4245466" y="1449115"/>
            <a:ext cx="3200400" cy="42780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a:solidFill>
                  <a:schemeClr val="bg1">
                    <a:lumMod val="50000"/>
                  </a:schemeClr>
                </a:solidFill>
                <a:latin typeface="Montserrat" panose="00000500000000000000" pitchFamily="2" charset="0"/>
              </a:rPr>
              <a:t>WUN offers mentoring to women at any stage of their career in the utilities sectors.</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a:solidFill>
                <a:schemeClr val="bg1">
                  <a:lumMod val="50000"/>
                </a:schemeClr>
              </a:solidFill>
              <a:latin typeface="Montserrat" panose="000005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a:solidFill>
                  <a:schemeClr val="bg1">
                    <a:lumMod val="50000"/>
                  </a:schemeClr>
                </a:solidFill>
                <a:latin typeface="Montserrat" panose="00000500000000000000" pitchFamily="2" charset="0"/>
              </a:rPr>
              <a:t>We are hugely privileged to have over 130+ fantastic experienced mentors within the WUN mentoring Programme.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a:solidFill>
                <a:schemeClr val="bg1">
                  <a:lumMod val="50000"/>
                </a:schemeClr>
              </a:solidFill>
              <a:latin typeface="Montserrat" panose="000005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1">
                <a:solidFill>
                  <a:schemeClr val="bg1">
                    <a:lumMod val="50000"/>
                  </a:schemeClr>
                </a:solidFill>
                <a:latin typeface="Montserrat" panose="00000500000000000000" pitchFamily="2" charset="0"/>
              </a:rPr>
              <a:t>With growing numbers of Mentors and Mentees we are delighted with the community and support fostered within the mentoring programme.</a:t>
            </a:r>
          </a:p>
        </p:txBody>
      </p:sp>
      <p:sp>
        <p:nvSpPr>
          <p:cNvPr id="11" name="object 3">
            <a:extLst>
              <a:ext uri="{FF2B5EF4-FFF2-40B4-BE49-F238E27FC236}">
                <a16:creationId xmlns:a16="http://schemas.microsoft.com/office/drawing/2014/main" id="{5F71B220-5769-F8A4-89E0-766FC21A131F}"/>
              </a:ext>
            </a:extLst>
          </p:cNvPr>
          <p:cNvSpPr txBox="1"/>
          <p:nvPr/>
        </p:nvSpPr>
        <p:spPr>
          <a:xfrm>
            <a:off x="1600200" y="6197914"/>
            <a:ext cx="10591800" cy="505908"/>
          </a:xfrm>
          <a:prstGeom prst="rect">
            <a:avLst/>
          </a:prstGeom>
        </p:spPr>
        <p:txBody>
          <a:bodyPr vert="horz" wrap="square" lIns="0" tIns="13335" rIns="0" bIns="0" rtlCol="0">
            <a:spAutoFit/>
          </a:bodyPr>
          <a:lstStyle/>
          <a:p>
            <a:pPr marL="0" marR="2085975" lvl="0" indent="0" algn="ctr" defTabSz="914400" eaLnBrk="1" fontAlgn="auto" latinLnBrk="0" hangingPunct="1">
              <a:lnSpc>
                <a:spcPct val="100000"/>
              </a:lnSpc>
              <a:spcBef>
                <a:spcPts val="0"/>
              </a:spcBef>
              <a:spcAft>
                <a:spcPts val="0"/>
              </a:spcAft>
              <a:buClrTx/>
              <a:buSzTx/>
              <a:buFontTx/>
              <a:buNone/>
              <a:tabLst/>
              <a:defRPr/>
            </a:pPr>
            <a:r>
              <a:rPr lang="en-US" sz="1600" b="1">
                <a:solidFill>
                  <a:schemeClr val="bg1">
                    <a:lumMod val="50000"/>
                  </a:schemeClr>
                </a:solidFill>
                <a:latin typeface="Montserrat" panose="00000500000000000000" pitchFamily="2" charset="0"/>
              </a:rPr>
              <a:t>I</a:t>
            </a:r>
            <a:r>
              <a:rPr sz="1600" b="1">
                <a:solidFill>
                  <a:schemeClr val="bg1">
                    <a:lumMod val="50000"/>
                  </a:schemeClr>
                </a:solidFill>
                <a:latin typeface="Montserrat" panose="00000500000000000000" pitchFamily="2" charset="0"/>
              </a:rPr>
              <a:t>f you are interested in becoming a Mentor or Mentee,</a:t>
            </a:r>
          </a:p>
          <a:p>
            <a:pPr marL="0" marR="2087245" lvl="0" indent="0" algn="ctr" defTabSz="914400" eaLnBrk="1" fontAlgn="auto" latinLnBrk="0" hangingPunct="1">
              <a:lnSpc>
                <a:spcPct val="100000"/>
              </a:lnSpc>
              <a:spcBef>
                <a:spcPts val="5"/>
              </a:spcBef>
              <a:spcAft>
                <a:spcPts val="0"/>
              </a:spcAft>
              <a:buClrTx/>
              <a:buSzTx/>
              <a:buFontTx/>
              <a:buNone/>
              <a:tabLst/>
              <a:defRPr/>
            </a:pPr>
            <a:r>
              <a:rPr sz="1600" b="1">
                <a:solidFill>
                  <a:schemeClr val="bg1">
                    <a:lumMod val="50000"/>
                  </a:schemeClr>
                </a:solidFill>
                <a:latin typeface="Montserrat" panose="00000500000000000000" pitchFamily="2" charset="0"/>
              </a:rPr>
              <a:t>please visit our website: https://wun.onpld.com</a:t>
            </a:r>
          </a:p>
        </p:txBody>
      </p:sp>
      <p:pic>
        <p:nvPicPr>
          <p:cNvPr id="7" name="Picture 6" descr="A person's picture on a grey background&#10;&#10;AI-generated content may be incorrect.">
            <a:extLst>
              <a:ext uri="{FF2B5EF4-FFF2-40B4-BE49-F238E27FC236}">
                <a16:creationId xmlns:a16="http://schemas.microsoft.com/office/drawing/2014/main" id="{20755DFB-433C-8296-8B76-D78E1914C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57" y="1464575"/>
            <a:ext cx="3990209" cy="3990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text on a piece of paper&#10;&#10;AI-generated content may be incorrect.">
            <a:extLst>
              <a:ext uri="{FF2B5EF4-FFF2-40B4-BE49-F238E27FC236}">
                <a16:creationId xmlns:a16="http://schemas.microsoft.com/office/drawing/2014/main" id="{4F853285-4D5E-2149-85EB-3780812E2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1442804"/>
            <a:ext cx="4161100" cy="4011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8975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99920-BDF0-0865-43FA-08962804C8FE}"/>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6368E838-4B23-A8FF-A725-ADBFF9A6AC09}"/>
              </a:ext>
            </a:extLst>
          </p:cNvPr>
          <p:cNvPicPr>
            <a:picLocks noChangeAspect="1"/>
          </p:cNvPicPr>
          <p:nvPr/>
        </p:nvPicPr>
        <p:blipFill>
          <a:blip r:embed="rId3"/>
          <a:srcRect b="19"/>
          <a:stretch/>
        </p:blipFill>
        <p:spPr>
          <a:xfrm>
            <a:off x="11043" y="1282"/>
            <a:ext cx="12280328" cy="6867761"/>
          </a:xfrm>
          <a:prstGeom prst="rect">
            <a:avLst/>
          </a:prstGeom>
        </p:spPr>
      </p:pic>
      <p:pic>
        <p:nvPicPr>
          <p:cNvPr id="5" name="Picture 4">
            <a:extLst>
              <a:ext uri="{FF2B5EF4-FFF2-40B4-BE49-F238E27FC236}">
                <a16:creationId xmlns:a16="http://schemas.microsoft.com/office/drawing/2014/main" id="{E9A83F1B-9AF6-CE5E-196C-886B10955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84210"/>
            <a:ext cx="5385578" cy="26927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7D64EFC-392D-746B-739F-083B5CF2B60A}"/>
              </a:ext>
            </a:extLst>
          </p:cNvPr>
          <p:cNvSpPr txBox="1"/>
          <p:nvPr/>
        </p:nvSpPr>
        <p:spPr>
          <a:xfrm>
            <a:off x="6294007" y="3607443"/>
            <a:ext cx="5897993" cy="2554545"/>
          </a:xfrm>
          <a:prstGeom prst="rect">
            <a:avLst/>
          </a:prstGeom>
          <a:noFill/>
        </p:spPr>
        <p:txBody>
          <a:bodyPr wrap="square" rtlCol="0">
            <a:spAutoFit/>
          </a:bodyPr>
          <a:lstStyle/>
          <a:p>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Third cohort </a:t>
            </a:r>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WUN</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Drive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bookings open for Sept 25.  A skills development </a:t>
            </a:r>
            <a:r>
              <a:rPr lang="en-US" sz="2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programme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for women seeking or in initial management roles. Available to sign up on the WUN website now.</a:t>
            </a:r>
          </a:p>
          <a:p>
            <a:endPar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WUN Thrive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 development </a:t>
            </a:r>
            <a:r>
              <a:rPr lang="en-US" sz="20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programme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for women already in or seeking senior leadership roles. Sign up for Cohort 2 -Q4 2025 &amp; Q1 2026.</a:t>
            </a:r>
            <a:endParaRPr lang="en-GB"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5F26287-8CC3-4DEE-B7B4-9CE994F3FF36}"/>
              </a:ext>
            </a:extLst>
          </p:cNvPr>
          <p:cNvSpPr txBox="1"/>
          <p:nvPr/>
        </p:nvSpPr>
        <p:spPr>
          <a:xfrm>
            <a:off x="17416" y="381802"/>
            <a:ext cx="11538734" cy="2985433"/>
          </a:xfrm>
          <a:prstGeom prst="rect">
            <a:avLst/>
          </a:prstGeom>
          <a:noFill/>
        </p:spPr>
        <p:txBody>
          <a:bodyPr wrap="square" lIns="91440" tIns="45720" rIns="91440" bIns="45720" rtlCol="0" anchor="t">
            <a:spAutoFit/>
          </a:bodyPr>
          <a:lstStyle/>
          <a:p>
            <a:pPr>
              <a:defRPr/>
            </a:pPr>
            <a:r>
              <a:rPr lang="en-GB" sz="2500" b="1" dirty="0">
                <a:solidFill>
                  <a:schemeClr val="bg1">
                    <a:lumMod val="50000"/>
                  </a:schemeClr>
                </a:solidFill>
                <a:latin typeface="Montserrat" panose="00000500000000000000" pitchFamily="2" charset="0"/>
              </a:rPr>
              <a:t>The </a:t>
            </a:r>
            <a:r>
              <a:rPr lang="en-GB" sz="2500" b="1" dirty="0" err="1">
                <a:solidFill>
                  <a:schemeClr val="bg1">
                    <a:lumMod val="50000"/>
                  </a:schemeClr>
                </a:solidFill>
                <a:latin typeface="Montserrat" panose="00000500000000000000" pitchFamily="2" charset="0"/>
              </a:rPr>
              <a:t>Womens</a:t>
            </a:r>
            <a:r>
              <a:rPr lang="en-GB" sz="2500" b="1" dirty="0">
                <a:solidFill>
                  <a:schemeClr val="bg1">
                    <a:lumMod val="50000"/>
                  </a:schemeClr>
                </a:solidFill>
                <a:latin typeface="Montserrat" panose="00000500000000000000" pitchFamily="2" charset="0"/>
              </a:rPr>
              <a:t> Utilities Network – Development Framework</a:t>
            </a:r>
          </a:p>
          <a:p>
            <a:pPr>
              <a:defRPr/>
            </a:pPr>
            <a:endParaRPr lang="en-GB" sz="20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US" altLang="en-US" sz="2000" dirty="0">
                <a:solidFill>
                  <a:schemeClr val="bg1">
                    <a:lumMod val="50000"/>
                  </a:schemeClr>
                </a:solidFill>
                <a:latin typeface="Open Sans"/>
                <a:ea typeface="Open Sans"/>
                <a:cs typeface="Open Sans"/>
              </a:rPr>
              <a:t>A suite of targeted and bespoke </a:t>
            </a: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development journeys designed to empower women working in utilities</a:t>
            </a:r>
            <a:endParaRPr lang="en-US" altLang="en-US" sz="2000" dirty="0">
              <a:solidFill>
                <a:schemeClr val="bg1">
                  <a:lumMod val="50000"/>
                </a:schemeClr>
              </a:solidFill>
              <a:latin typeface="Open Sans"/>
              <a:ea typeface="Open Sans"/>
              <a:cs typeface="Open Sans"/>
            </a:endParaRPr>
          </a:p>
          <a:p>
            <a:pPr marL="285750" indent="-285750">
              <a:buFont typeface="Arial" panose="020B0604020202020204" pitchFamily="34" charset="0"/>
              <a:buChar char="•"/>
              <a:defRPr/>
            </a:pPr>
            <a:r>
              <a:rPr lang="en-US" sz="2000" dirty="0">
                <a:solidFill>
                  <a:schemeClr val="bg1">
                    <a:lumMod val="50000"/>
                  </a:schemeClr>
                </a:solidFill>
                <a:latin typeface="Open Sans"/>
                <a:ea typeface="Open Sans"/>
                <a:cs typeface="Open Sans"/>
              </a:rPr>
              <a:t>WUN </a:t>
            </a:r>
            <a:r>
              <a:rPr lang="en-US" sz="2000" b="0" i="0" dirty="0" err="1">
                <a:solidFill>
                  <a:schemeClr val="bg1">
                    <a:lumMod val="50000"/>
                  </a:schemeClr>
                </a:solidFill>
                <a:effectLst/>
                <a:latin typeface="Open Sans"/>
                <a:ea typeface="Open Sans"/>
                <a:cs typeface="Open Sans"/>
              </a:rPr>
              <a:t>programmes</a:t>
            </a:r>
            <a:r>
              <a:rPr lang="en-US" sz="2000" b="0" i="0" dirty="0">
                <a:solidFill>
                  <a:schemeClr val="bg1">
                    <a:lumMod val="50000"/>
                  </a:schemeClr>
                </a:solidFill>
                <a:effectLst/>
                <a:latin typeface="Open Sans"/>
                <a:ea typeface="Open Sans"/>
                <a:cs typeface="Open Sans"/>
              </a:rPr>
              <a:t> have been designed by women in the sector, specifically for women in the sector </a:t>
            </a: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A safe space to really discuss challenges honestly and create solutions together</a:t>
            </a:r>
            <a:endParaRPr lang="en-US" altLang="en-US" sz="2000" b="0" i="0" u="none" strike="noStrike" cap="none" normalizeH="0" baseline="0" dirty="0">
              <a:ln>
                <a:noFill/>
              </a:ln>
              <a:solidFill>
                <a:schemeClr val="bg1">
                  <a:lumMod val="50000"/>
                </a:schemeClr>
              </a:solidFill>
              <a:effectLst/>
              <a:latin typeface="Open Sans"/>
              <a:ea typeface="Open Sans"/>
              <a:cs typeface="Open Sans"/>
            </a:endParaRP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Building a supportive network of peers across the sector</a:t>
            </a:r>
            <a:endParaRPr lang="en-US" altLang="en-US" sz="2000" b="0" i="0" u="none" strike="noStrike" cap="none" normalizeH="0" baseline="0" dirty="0">
              <a:ln>
                <a:noFill/>
              </a:ln>
              <a:solidFill>
                <a:schemeClr val="bg1">
                  <a:lumMod val="50000"/>
                </a:schemeClr>
              </a:solidFill>
              <a:effectLst/>
              <a:latin typeface="Open Sans"/>
              <a:ea typeface="Open Sans"/>
              <a:cs typeface="Open Sans"/>
            </a:endParaRP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Sector relevant with insight and examples that are rooted in the reality for women in </a:t>
            </a:r>
            <a:r>
              <a:rPr lang="en-US" altLang="en-US" sz="2000" dirty="0">
                <a:solidFill>
                  <a:schemeClr val="bg1">
                    <a:lumMod val="50000"/>
                  </a:schemeClr>
                </a:solidFill>
                <a:latin typeface="Open Sans"/>
                <a:ea typeface="Open Sans"/>
                <a:cs typeface="Open Sans"/>
              </a:rPr>
              <a:t>utilities</a:t>
            </a:r>
            <a:endParaRPr lang="en-US" altLang="en-US" sz="2000" b="0" i="0" u="none" strike="noStrike" cap="none" normalizeH="0" baseline="0" dirty="0">
              <a:ln>
                <a:noFill/>
              </a:ln>
              <a:solidFill>
                <a:schemeClr val="bg1">
                  <a:lumMod val="50000"/>
                </a:schemeClr>
              </a:solidFill>
              <a:effectLst/>
              <a:latin typeface="Open Sans"/>
              <a:ea typeface="Open Sans"/>
              <a:cs typeface="Open Sans"/>
            </a:endParaRPr>
          </a:p>
        </p:txBody>
      </p:sp>
    </p:spTree>
    <p:extLst>
      <p:ext uri="{BB962C8B-B14F-4D97-AF65-F5344CB8AC3E}">
        <p14:creationId xmlns:p14="http://schemas.microsoft.com/office/powerpoint/2010/main" val="22848866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 y="53045"/>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9818" y="242987"/>
            <a:ext cx="1469882" cy="636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8774" y="849107"/>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90" y="269978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4807" y="2088459"/>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6502" y="65847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7644" y="2422003"/>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8852" y="1298830"/>
            <a:ext cx="1322800" cy="81264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223227" y="2658020"/>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217452" y="560519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542721" y="4839543"/>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35365" y="5817354"/>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5804" y="171581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356" y="610064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14587" y="2524825"/>
            <a:ext cx="800047" cy="639092"/>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8161" y="5931014"/>
            <a:ext cx="1824254" cy="847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20650" y="646611"/>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19">
            <a:extLst>
              <a:ext uri="{28A0092B-C50C-407E-A947-70E740481C1C}">
                <a14:useLocalDpi xmlns:a14="http://schemas.microsoft.com/office/drawing/2010/main" val="0"/>
              </a:ext>
            </a:extLst>
          </a:blip>
          <a:srcRect l="7493" t="19674" b="20887"/>
          <a:stretch/>
        </p:blipFill>
        <p:spPr>
          <a:xfrm>
            <a:off x="1838248" y="3128803"/>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36890" y="5124665"/>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32893" y="1068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71660" y="1216072"/>
            <a:ext cx="1897979" cy="394385"/>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104" t="18681" r="4673" b="21327"/>
          <a:stretch/>
        </p:blipFill>
        <p:spPr>
          <a:xfrm>
            <a:off x="2462503" y="3635097"/>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644" t="8734" r="5293" b="10534"/>
          <a:stretch/>
        </p:blipFill>
        <p:spPr>
          <a:xfrm>
            <a:off x="8054403" y="2131531"/>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957" b="18068"/>
          <a:stretch/>
        </p:blipFill>
        <p:spPr bwMode="auto">
          <a:xfrm>
            <a:off x="2024751" y="1462758"/>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8523" y="3692334"/>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27"/>
          <a:srcRect t="15382" b="27562"/>
          <a:stretch/>
        </p:blipFill>
        <p:spPr>
          <a:xfrm>
            <a:off x="5300025" y="2810008"/>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363529" y="5981652"/>
            <a:ext cx="2708821" cy="746697"/>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64589" y="3883246"/>
            <a:ext cx="1196471" cy="624735"/>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12827" y="2633851"/>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68759" y="4225257"/>
            <a:ext cx="2259822" cy="681534"/>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716" t="23310" r="6764" b="24544"/>
          <a:stretch/>
        </p:blipFill>
        <p:spPr bwMode="auto">
          <a:xfrm>
            <a:off x="2179393" y="5354210"/>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020861" y="4395182"/>
            <a:ext cx="2357842" cy="936850"/>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0206" t="23557" r="12211" b="19905"/>
          <a:stretch/>
        </p:blipFill>
        <p:spPr bwMode="auto">
          <a:xfrm>
            <a:off x="2242976" y="44563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7890" t="35907" r="21659" b="37179"/>
          <a:stretch/>
        </p:blipFill>
        <p:spPr bwMode="auto">
          <a:xfrm>
            <a:off x="120729" y="4234955"/>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0845" y="3443912"/>
            <a:ext cx="1428973" cy="402333"/>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47670" y="74325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369241" y="11587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157965" y="428334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439573" y="43847"/>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t="21706" b="20463"/>
          <a:stretch/>
        </p:blipFill>
        <p:spPr bwMode="auto">
          <a:xfrm>
            <a:off x="152005" y="2299459"/>
            <a:ext cx="1506312" cy="581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53781" y="1248397"/>
            <a:ext cx="2371583" cy="37279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464741" y="538240"/>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44" cstate="print">
            <a:extLst>
              <a:ext uri="{28A0092B-C50C-407E-A947-70E740481C1C}">
                <a14:useLocalDpi xmlns:a14="http://schemas.microsoft.com/office/drawing/2010/main" val="0"/>
              </a:ext>
            </a:extLst>
          </a:blip>
          <a:srcRect l="13817" t="22819" r="15845" b="22189"/>
          <a:stretch/>
        </p:blipFill>
        <p:spPr>
          <a:xfrm>
            <a:off x="9321769" y="4951688"/>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084791" y="561461"/>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t="21444" b="15151"/>
          <a:stretch/>
        </p:blipFill>
        <p:spPr bwMode="auto">
          <a:xfrm>
            <a:off x="7191789" y="5094256"/>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urple background with white text&#10;&#10;AI-generated content may be incorrect.">
            <a:extLst>
              <a:ext uri="{FF2B5EF4-FFF2-40B4-BE49-F238E27FC236}">
                <a16:creationId xmlns:a16="http://schemas.microsoft.com/office/drawing/2014/main" id="{CEA676AA-43DE-1B56-11FF-53915F23B651}"/>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310470" y="1458822"/>
            <a:ext cx="1261872" cy="850392"/>
          </a:xfrm>
          <a:prstGeom prst="rect">
            <a:avLst/>
          </a:prstGeom>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974049" y="213897"/>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EC7BB4CE-03E9-08CE-B719-ECCE55DAB8D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155763" y="1911508"/>
            <a:ext cx="1882352" cy="653834"/>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t="14038" b="13535"/>
          <a:stretch/>
        </p:blipFill>
        <p:spPr>
          <a:xfrm>
            <a:off x="9075800" y="1267060"/>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7A864736-E009-3CB5-B18D-30C4B957E4BA}"/>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348444" y="4288394"/>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83615550-FF6C-7B6E-954F-4AA40D09D308}"/>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933606" y="5835495"/>
            <a:ext cx="1765685" cy="872868"/>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F2AFE998-5569-A005-89D9-EC6175F78DFE}"/>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0039193" y="5508325"/>
            <a:ext cx="1282193" cy="875957"/>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976817-D493-CAFB-FA9F-AE9748CB55C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807616" y="5464521"/>
            <a:ext cx="1119872" cy="967836"/>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9DC0B151-83F4-9981-036F-7B3B581B5F72}"/>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881974" y="3164834"/>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AAA4939A-79EA-10B4-0315-41F54638D28C}"/>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984907" y="6088159"/>
            <a:ext cx="1755836" cy="640190"/>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AEDB1252-5F3C-2F06-9E4A-9A4F7BF3D022}"/>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891689" y="5735115"/>
            <a:ext cx="1397170" cy="471262"/>
          </a:xfrm>
          <a:prstGeom prst="rect">
            <a:avLst/>
          </a:prstGeom>
        </p:spPr>
      </p:pic>
      <p:pic>
        <p:nvPicPr>
          <p:cNvPr id="23" name="Picture 22">
            <a:extLst>
              <a:ext uri="{FF2B5EF4-FFF2-40B4-BE49-F238E27FC236}">
                <a16:creationId xmlns:a16="http://schemas.microsoft.com/office/drawing/2014/main" id="{DE391448-CC38-2EED-79E3-CB3100F9861B}"/>
              </a:ext>
            </a:extLst>
          </p:cNvPr>
          <p:cNvPicPr>
            <a:picLocks noChangeAspect="1"/>
          </p:cNvPicPr>
          <p:nvPr/>
        </p:nvPicPr>
        <p:blipFill>
          <a:blip r:embed="rId58">
            <a:extLst>
              <a:ext uri="{28A0092B-C50C-407E-A947-70E740481C1C}">
                <a14:useLocalDpi xmlns:a14="http://schemas.microsoft.com/office/drawing/2010/main" val="0"/>
              </a:ext>
            </a:extLst>
          </a:blip>
          <a:srcRect t="3581" r="2130" b="5555"/>
          <a:stretch/>
        </p:blipFill>
        <p:spPr>
          <a:xfrm>
            <a:off x="8901132" y="3241930"/>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59" cstate="print">
            <a:extLst>
              <a:ext uri="{28A0092B-C50C-407E-A947-70E740481C1C}">
                <a14:useLocalDpi xmlns:a14="http://schemas.microsoft.com/office/drawing/2010/main" val="0"/>
              </a:ext>
            </a:extLst>
          </a:blip>
          <a:srcRect l="15674" t="28913" r="17196" b="29600"/>
          <a:stretch/>
        </p:blipFill>
        <p:spPr>
          <a:xfrm>
            <a:off x="8496252" y="2837567"/>
            <a:ext cx="1808077" cy="628531"/>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0765280" y="3658556"/>
            <a:ext cx="1112212" cy="42931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499818" y="2735539"/>
            <a:ext cx="1545855" cy="646523"/>
          </a:xfrm>
          <a:prstGeom prst="rect">
            <a:avLst/>
          </a:prstGeom>
        </p:spPr>
      </p:pic>
      <p:pic>
        <p:nvPicPr>
          <p:cNvPr id="41" name="Picture 40">
            <a:extLst>
              <a:ext uri="{FF2B5EF4-FFF2-40B4-BE49-F238E27FC236}">
                <a16:creationId xmlns:a16="http://schemas.microsoft.com/office/drawing/2014/main" id="{F3123EF3-DC3F-149D-AF60-9D3CE8867104}"/>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550610" y="4071836"/>
            <a:ext cx="2009024" cy="452706"/>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459203" y="4050195"/>
            <a:ext cx="981268" cy="981268"/>
          </a:xfrm>
          <a:prstGeom prst="rect">
            <a:avLst/>
          </a:prstGeom>
        </p:spPr>
      </p:pic>
      <p:pic>
        <p:nvPicPr>
          <p:cNvPr id="7" name="Picture 6">
            <a:extLst>
              <a:ext uri="{FF2B5EF4-FFF2-40B4-BE49-F238E27FC236}">
                <a16:creationId xmlns:a16="http://schemas.microsoft.com/office/drawing/2014/main" id="{D3ED0F31-F898-3A6D-6BFC-7B3F58149324}"/>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6842368" y="3215861"/>
            <a:ext cx="1476503" cy="586815"/>
          </a:xfrm>
          <a:prstGeom prst="rect">
            <a:avLst/>
          </a:prstGeom>
        </p:spPr>
      </p:pic>
      <p:pic>
        <p:nvPicPr>
          <p:cNvPr id="42" name="Picture 41" descr="A logo for a company&#10;&#10;AI-generated content may be incorrect.">
            <a:extLst>
              <a:ext uri="{FF2B5EF4-FFF2-40B4-BE49-F238E27FC236}">
                <a16:creationId xmlns:a16="http://schemas.microsoft.com/office/drawing/2014/main" id="{D17C52AD-07C4-E9F4-1AA7-E6385A5D206E}"/>
              </a:ext>
            </a:extLst>
          </p:cNvPr>
          <p:cNvPicPr>
            <a:picLocks noChangeAspect="1"/>
          </p:cNvPicPr>
          <p:nvPr/>
        </p:nvPicPr>
        <p:blipFill>
          <a:blip r:embed="rId65">
            <a:extLst>
              <a:ext uri="{28A0092B-C50C-407E-A947-70E740481C1C}">
                <a14:useLocalDpi xmlns:a14="http://schemas.microsoft.com/office/drawing/2010/main" val="0"/>
              </a:ext>
            </a:extLst>
          </a:blip>
          <a:srcRect l="4120" t="11205" r="4736" b="10018"/>
          <a:stretch/>
        </p:blipFill>
        <p:spPr>
          <a:xfrm>
            <a:off x="3777199" y="1675597"/>
            <a:ext cx="2259822" cy="758450"/>
          </a:xfrm>
          <a:prstGeom prst="rect">
            <a:avLst/>
          </a:prstGeom>
        </p:spPr>
      </p:pic>
    </p:spTree>
    <p:extLst>
      <p:ext uri="{BB962C8B-B14F-4D97-AF65-F5344CB8AC3E}">
        <p14:creationId xmlns:p14="http://schemas.microsoft.com/office/powerpoint/2010/main" val="132838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B6B27-B9F6-E3A1-8683-584EBA219476}"/>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327E7459-6D4E-255C-AB03-DB6D7BF6A3D2}"/>
              </a:ext>
            </a:extLst>
          </p:cNvPr>
          <p:cNvPicPr>
            <a:picLocks noChangeAspect="1"/>
          </p:cNvPicPr>
          <p:nvPr/>
        </p:nvPicPr>
        <p:blipFill>
          <a:blip r:embed="rId3"/>
          <a:srcRect b="19"/>
          <a:stretch/>
        </p:blipFill>
        <p:spPr>
          <a:xfrm>
            <a:off x="1201" y="12487"/>
            <a:ext cx="12191980" cy="6856718"/>
          </a:xfrm>
          <a:prstGeom prst="rect">
            <a:avLst/>
          </a:prstGeom>
        </p:spPr>
      </p:pic>
      <p:sp>
        <p:nvSpPr>
          <p:cNvPr id="18" name="TextBox 17">
            <a:extLst>
              <a:ext uri="{FF2B5EF4-FFF2-40B4-BE49-F238E27FC236}">
                <a16:creationId xmlns:a16="http://schemas.microsoft.com/office/drawing/2014/main" id="{1A7BB60F-6777-0157-E668-9776A904308A}"/>
              </a:ext>
            </a:extLst>
          </p:cNvPr>
          <p:cNvSpPr txBox="1"/>
          <p:nvPr/>
        </p:nvSpPr>
        <p:spPr>
          <a:xfrm>
            <a:off x="889000" y="2073234"/>
            <a:ext cx="10413999" cy="2308324"/>
          </a:xfrm>
          <a:prstGeom prst="rect">
            <a:avLst/>
          </a:prstGeom>
          <a:noFill/>
        </p:spPr>
        <p:txBody>
          <a:bodyPr wrap="square" lIns="91440" tIns="45720" rIns="91440" bIns="45720" anchor="t">
            <a:spAutoFit/>
          </a:bodyPr>
          <a:lstStyle/>
          <a:p>
            <a:pPr algn="ctr" defTabSz="914400">
              <a:defRPr/>
            </a:pPr>
            <a:r>
              <a:rPr lang="en-GB" sz="3600" b="1" dirty="0">
                <a:solidFill>
                  <a:schemeClr val="bg1">
                    <a:lumMod val="50000"/>
                  </a:schemeClr>
                </a:solidFill>
                <a:latin typeface="Montserrat" panose="00000500000000000000" pitchFamily="2" charset="0"/>
              </a:rPr>
              <a:t>Welcome</a:t>
            </a:r>
          </a:p>
          <a:p>
            <a:pPr algn="ctr" defTabSz="914400">
              <a:defRPr/>
            </a:pPr>
            <a:r>
              <a:rPr lang="en-GB" sz="3600" b="1" dirty="0">
                <a:solidFill>
                  <a:schemeClr val="bg1">
                    <a:lumMod val="50000"/>
                  </a:schemeClr>
                </a:solidFill>
                <a:latin typeface="Montserrat" panose="00000500000000000000" pitchFamily="2" charset="0"/>
              </a:rPr>
              <a:t>we will be starting shortly</a:t>
            </a:r>
            <a:br>
              <a:rPr lang="en-GB" sz="3600" b="1" dirty="0">
                <a:solidFill>
                  <a:schemeClr val="bg1">
                    <a:lumMod val="50000"/>
                  </a:schemeClr>
                </a:solidFill>
                <a:latin typeface="Montserrat" panose="00000500000000000000" pitchFamily="2" charset="0"/>
              </a:rPr>
            </a:br>
            <a:r>
              <a:rPr lang="en-GB" sz="3600" b="1" dirty="0">
                <a:solidFill>
                  <a:schemeClr val="bg1">
                    <a:lumMod val="50000"/>
                  </a:schemeClr>
                </a:solidFill>
                <a:latin typeface="Montserrat" panose="00000500000000000000" pitchFamily="2" charset="0"/>
              </a:rPr>
              <a:t>The Power of Culture – </a:t>
            </a:r>
          </a:p>
          <a:p>
            <a:pPr algn="ctr" defTabSz="914400">
              <a:defRPr/>
            </a:pPr>
            <a:r>
              <a:rPr lang="en-GB" sz="3600" b="1" dirty="0">
                <a:solidFill>
                  <a:schemeClr val="bg1">
                    <a:lumMod val="50000"/>
                  </a:schemeClr>
                </a:solidFill>
                <a:latin typeface="Montserrat" panose="00000500000000000000" pitchFamily="2" charset="0"/>
              </a:rPr>
              <a:t>creating change in the utilities workplace.</a:t>
            </a:r>
          </a:p>
        </p:txBody>
      </p:sp>
      <p:sp>
        <p:nvSpPr>
          <p:cNvPr id="3" name="Rectangle 1">
            <a:extLst>
              <a:ext uri="{FF2B5EF4-FFF2-40B4-BE49-F238E27FC236}">
                <a16:creationId xmlns:a16="http://schemas.microsoft.com/office/drawing/2014/main" id="{EF6E0B04-B63A-0F4B-9F1A-51B0EB76A4B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a:extLst>
              <a:ext uri="{FF2B5EF4-FFF2-40B4-BE49-F238E27FC236}">
                <a16:creationId xmlns:a16="http://schemas.microsoft.com/office/drawing/2014/main" id="{4074FFD5-732B-B4F6-8656-924E892B8BAB}"/>
              </a:ext>
            </a:extLst>
          </p:cNvPr>
          <p:cNvPicPr>
            <a:picLocks noChangeAspect="1"/>
          </p:cNvPicPr>
          <p:nvPr/>
        </p:nvPicPr>
        <p:blipFill>
          <a:blip r:embed="rId4"/>
          <a:stretch>
            <a:fillRect/>
          </a:stretch>
        </p:blipFill>
        <p:spPr>
          <a:xfrm>
            <a:off x="-1182" y="0"/>
            <a:ext cx="2060748" cy="2060748"/>
          </a:xfrm>
          <a:prstGeom prst="rect">
            <a:avLst/>
          </a:prstGeom>
        </p:spPr>
      </p:pic>
      <p:pic>
        <p:nvPicPr>
          <p:cNvPr id="8" name="Picture 7">
            <a:extLst>
              <a:ext uri="{FF2B5EF4-FFF2-40B4-BE49-F238E27FC236}">
                <a16:creationId xmlns:a16="http://schemas.microsoft.com/office/drawing/2014/main" id="{ADF5B38A-4C83-775E-09BA-08FEF36A23C0}"/>
              </a:ext>
            </a:extLst>
          </p:cNvPr>
          <p:cNvPicPr>
            <a:picLocks noChangeAspect="1"/>
          </p:cNvPicPr>
          <p:nvPr/>
        </p:nvPicPr>
        <p:blipFill>
          <a:blip r:embed="rId5"/>
          <a:stretch>
            <a:fillRect/>
          </a:stretch>
        </p:blipFill>
        <p:spPr>
          <a:xfrm>
            <a:off x="10130172" y="4808578"/>
            <a:ext cx="2060627" cy="2060627"/>
          </a:xfrm>
          <a:prstGeom prst="rect">
            <a:avLst/>
          </a:prstGeom>
        </p:spPr>
      </p:pic>
      <p:pic>
        <p:nvPicPr>
          <p:cNvPr id="10" name="Picture 9">
            <a:extLst>
              <a:ext uri="{FF2B5EF4-FFF2-40B4-BE49-F238E27FC236}">
                <a16:creationId xmlns:a16="http://schemas.microsoft.com/office/drawing/2014/main" id="{2BD2D0A1-9A30-C51C-FC9D-6209C7F71991}"/>
              </a:ext>
            </a:extLst>
          </p:cNvPr>
          <p:cNvPicPr>
            <a:picLocks noChangeAspect="1"/>
          </p:cNvPicPr>
          <p:nvPr/>
        </p:nvPicPr>
        <p:blipFill>
          <a:blip r:embed="rId6"/>
          <a:stretch>
            <a:fillRect/>
          </a:stretch>
        </p:blipFill>
        <p:spPr>
          <a:xfrm>
            <a:off x="-1182" y="5459865"/>
            <a:ext cx="2154447" cy="1421826"/>
          </a:xfrm>
          <a:prstGeom prst="rect">
            <a:avLst/>
          </a:prstGeom>
        </p:spPr>
      </p:pic>
    </p:spTree>
    <p:extLst>
      <p:ext uri="{BB962C8B-B14F-4D97-AF65-F5344CB8AC3E}">
        <p14:creationId xmlns:p14="http://schemas.microsoft.com/office/powerpoint/2010/main" val="28586829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26221-059A-80D7-D6E5-497F91809810}"/>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863B39CB-306B-2012-FC35-A300C0FF56BF}"/>
              </a:ext>
            </a:extLst>
          </p:cNvPr>
          <p:cNvPicPr>
            <a:picLocks noChangeAspect="1"/>
          </p:cNvPicPr>
          <p:nvPr/>
        </p:nvPicPr>
        <p:blipFill>
          <a:blip r:embed="rId3"/>
          <a:srcRect b="19"/>
          <a:stretch/>
        </p:blipFill>
        <p:spPr>
          <a:xfrm>
            <a:off x="-1022" y="12326"/>
            <a:ext cx="12191980" cy="6856718"/>
          </a:xfrm>
          <a:prstGeom prst="rect">
            <a:avLst/>
          </a:prstGeom>
        </p:spPr>
      </p:pic>
      <p:sp>
        <p:nvSpPr>
          <p:cNvPr id="18" name="TextBox 17">
            <a:extLst>
              <a:ext uri="{FF2B5EF4-FFF2-40B4-BE49-F238E27FC236}">
                <a16:creationId xmlns:a16="http://schemas.microsoft.com/office/drawing/2014/main" id="{9550BD0F-94C5-22D3-0E8D-E0536F550689}"/>
              </a:ext>
            </a:extLst>
          </p:cNvPr>
          <p:cNvSpPr txBox="1"/>
          <p:nvPr/>
        </p:nvSpPr>
        <p:spPr>
          <a:xfrm>
            <a:off x="2447743" y="1189923"/>
            <a:ext cx="7296513" cy="1754326"/>
          </a:xfrm>
          <a:prstGeom prst="rect">
            <a:avLst/>
          </a:prstGeom>
          <a:noFill/>
        </p:spPr>
        <p:txBody>
          <a:bodyPr wrap="square" lIns="91440" tIns="45720" rIns="91440" bIns="45720" anchor="t">
            <a:spAutoFit/>
          </a:bodyPr>
          <a:lstStyle/>
          <a:p>
            <a:pPr algn="ctr" defTabSz="914400">
              <a:defRPr/>
            </a:pPr>
            <a:r>
              <a:rPr lang="en-GB" sz="3600" b="1" dirty="0">
                <a:solidFill>
                  <a:schemeClr val="bg1">
                    <a:lumMod val="50000"/>
                  </a:schemeClr>
                </a:solidFill>
                <a:latin typeface="Montserrat" panose="00000500000000000000" pitchFamily="2" charset="0"/>
              </a:rPr>
              <a:t>Jo Butlin </a:t>
            </a:r>
            <a:br>
              <a:rPr lang="en-GB" sz="3600" b="1" dirty="0">
                <a:solidFill>
                  <a:schemeClr val="bg1">
                    <a:lumMod val="50000"/>
                  </a:schemeClr>
                </a:solidFill>
                <a:latin typeface="Montserrat" panose="00000500000000000000" pitchFamily="2" charset="0"/>
              </a:rPr>
            </a:br>
            <a:endParaRPr lang="en-GB" sz="3600" b="1" dirty="0">
              <a:solidFill>
                <a:schemeClr val="bg1">
                  <a:lumMod val="50000"/>
                </a:schemeClr>
              </a:solidFill>
              <a:latin typeface="Montserrat" panose="00000500000000000000" pitchFamily="2" charset="0"/>
            </a:endParaRPr>
          </a:p>
          <a:p>
            <a:pPr algn="ctr" defTabSz="914400">
              <a:defRPr/>
            </a:pPr>
            <a:r>
              <a:rPr lang="en-US" sz="3600" b="1" dirty="0">
                <a:solidFill>
                  <a:schemeClr val="bg1">
                    <a:lumMod val="50000"/>
                  </a:schemeClr>
                </a:solidFill>
                <a:latin typeface="Montserrat" panose="00000500000000000000" pitchFamily="2" charset="0"/>
              </a:rPr>
              <a:t>WUN Co –Founder &amp; Director.</a:t>
            </a:r>
            <a:endParaRPr lang="en-GB" sz="3600" b="1" dirty="0">
              <a:solidFill>
                <a:schemeClr val="bg1">
                  <a:lumMod val="50000"/>
                </a:schemeClr>
              </a:solidFill>
              <a:highlight>
                <a:srgbClr val="FFFF00"/>
              </a:highlight>
              <a:latin typeface="Montserrat" panose="00000500000000000000" pitchFamily="2" charset="0"/>
            </a:endParaRPr>
          </a:p>
        </p:txBody>
      </p:sp>
      <p:sp>
        <p:nvSpPr>
          <p:cNvPr id="3" name="Rectangle 1">
            <a:extLst>
              <a:ext uri="{FF2B5EF4-FFF2-40B4-BE49-F238E27FC236}">
                <a16:creationId xmlns:a16="http://schemas.microsoft.com/office/drawing/2014/main" id="{24FD5354-CBA3-8B93-5344-C940D48027F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4">
            <a:extLst>
              <a:ext uri="{FF2B5EF4-FFF2-40B4-BE49-F238E27FC236}">
                <a16:creationId xmlns:a16="http://schemas.microsoft.com/office/drawing/2014/main" id="{2E58DADE-2C58-36C1-EC44-2939953F0311}"/>
              </a:ext>
            </a:extLst>
          </p:cNvPr>
          <p:cNvPicPr>
            <a:picLocks noChangeAspect="1"/>
          </p:cNvPicPr>
          <p:nvPr/>
        </p:nvPicPr>
        <p:blipFill>
          <a:blip r:embed="rId4"/>
          <a:stretch>
            <a:fillRect/>
          </a:stretch>
        </p:blipFill>
        <p:spPr>
          <a:xfrm>
            <a:off x="4737320" y="3389174"/>
            <a:ext cx="3039996" cy="3429000"/>
          </a:xfrm>
          <a:prstGeom prst="rect">
            <a:avLst/>
          </a:prstGeom>
        </p:spPr>
      </p:pic>
    </p:spTree>
    <p:extLst>
      <p:ext uri="{BB962C8B-B14F-4D97-AF65-F5344CB8AC3E}">
        <p14:creationId xmlns:p14="http://schemas.microsoft.com/office/powerpoint/2010/main" val="21972692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 y="53045"/>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9818" y="242987"/>
            <a:ext cx="1469882" cy="636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8774" y="849107"/>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90" y="269978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4807" y="2088459"/>
            <a:ext cx="2212392" cy="53898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6502" y="65847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7644" y="2422003"/>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48852" y="1298830"/>
            <a:ext cx="1322800" cy="81264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94" t="1" r="2688" b="8719"/>
          <a:stretch/>
        </p:blipFill>
        <p:spPr bwMode="auto">
          <a:xfrm>
            <a:off x="2223227" y="2658020"/>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305" b="28405"/>
          <a:stretch/>
        </p:blipFill>
        <p:spPr bwMode="auto">
          <a:xfrm>
            <a:off x="217452" y="560519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239" t="13695" b="17306"/>
          <a:stretch/>
        </p:blipFill>
        <p:spPr bwMode="auto">
          <a:xfrm>
            <a:off x="542721" y="4839543"/>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35365" y="5817354"/>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5804" y="1715813"/>
            <a:ext cx="1631261" cy="29858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7356" y="610064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14587" y="2524825"/>
            <a:ext cx="800047" cy="639092"/>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8161" y="5931014"/>
            <a:ext cx="1824254" cy="847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20650" y="646611"/>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19">
            <a:extLst>
              <a:ext uri="{28A0092B-C50C-407E-A947-70E740481C1C}">
                <a14:useLocalDpi xmlns:a14="http://schemas.microsoft.com/office/drawing/2010/main" val="0"/>
              </a:ext>
            </a:extLst>
          </a:blip>
          <a:srcRect l="7493" t="19674" b="20887"/>
          <a:stretch/>
        </p:blipFill>
        <p:spPr>
          <a:xfrm>
            <a:off x="1838248" y="3128803"/>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36890" y="5124665"/>
            <a:ext cx="1671136" cy="810684"/>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32893" y="1068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71660" y="1216072"/>
            <a:ext cx="1897979" cy="394385"/>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104" t="18681" r="4673" b="21327"/>
          <a:stretch/>
        </p:blipFill>
        <p:spPr>
          <a:xfrm>
            <a:off x="2462503" y="3635097"/>
            <a:ext cx="2038367" cy="707969"/>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644" t="8734" r="5293" b="10534"/>
          <a:stretch/>
        </p:blipFill>
        <p:spPr>
          <a:xfrm>
            <a:off x="8054403" y="2131531"/>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957" b="18068"/>
          <a:stretch/>
        </p:blipFill>
        <p:spPr bwMode="auto">
          <a:xfrm>
            <a:off x="2024751" y="1462758"/>
            <a:ext cx="1547075" cy="67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8523" y="3692334"/>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27"/>
          <a:srcRect t="15382" b="27562"/>
          <a:stretch/>
        </p:blipFill>
        <p:spPr>
          <a:xfrm>
            <a:off x="5300025" y="2810008"/>
            <a:ext cx="1258650" cy="432266"/>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363529" y="5981652"/>
            <a:ext cx="2708821" cy="746697"/>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64589" y="3883246"/>
            <a:ext cx="1196471" cy="624735"/>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12827" y="2633851"/>
            <a:ext cx="1220651" cy="8153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68759" y="4225257"/>
            <a:ext cx="2259822" cy="681534"/>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9716" t="23310" r="6764" b="24544"/>
          <a:stretch/>
        </p:blipFill>
        <p:spPr bwMode="auto">
          <a:xfrm>
            <a:off x="2179393" y="5354210"/>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020861" y="4395182"/>
            <a:ext cx="2357842" cy="936850"/>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10206" t="23557" r="12211" b="19905"/>
          <a:stretch/>
        </p:blipFill>
        <p:spPr bwMode="auto">
          <a:xfrm>
            <a:off x="2242976" y="4456341"/>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7890" t="35907" r="21659" b="37179"/>
          <a:stretch/>
        </p:blipFill>
        <p:spPr bwMode="auto">
          <a:xfrm>
            <a:off x="120729" y="4234955"/>
            <a:ext cx="2038367" cy="638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50845" y="3443912"/>
            <a:ext cx="1428973" cy="402333"/>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47670" y="743251"/>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369241" y="115871"/>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2157965" y="4283344"/>
            <a:ext cx="1236957" cy="57413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439573" y="43847"/>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t="21706" b="20463"/>
          <a:stretch/>
        </p:blipFill>
        <p:spPr bwMode="auto">
          <a:xfrm>
            <a:off x="152005" y="2299459"/>
            <a:ext cx="1506312" cy="581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53781" y="1248397"/>
            <a:ext cx="2371583" cy="37279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464741" y="538240"/>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44" cstate="print">
            <a:extLst>
              <a:ext uri="{28A0092B-C50C-407E-A947-70E740481C1C}">
                <a14:useLocalDpi xmlns:a14="http://schemas.microsoft.com/office/drawing/2010/main" val="0"/>
              </a:ext>
            </a:extLst>
          </a:blip>
          <a:srcRect l="13817" t="22819" r="15845" b="22189"/>
          <a:stretch/>
        </p:blipFill>
        <p:spPr>
          <a:xfrm>
            <a:off x="9321769" y="4951688"/>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084791" y="561461"/>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t="21444" b="15151"/>
          <a:stretch/>
        </p:blipFill>
        <p:spPr bwMode="auto">
          <a:xfrm>
            <a:off x="7191789" y="5094256"/>
            <a:ext cx="1481462" cy="7035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urple background with white text&#10;&#10;AI-generated content may be incorrect.">
            <a:extLst>
              <a:ext uri="{FF2B5EF4-FFF2-40B4-BE49-F238E27FC236}">
                <a16:creationId xmlns:a16="http://schemas.microsoft.com/office/drawing/2014/main" id="{CEA676AA-43DE-1B56-11FF-53915F23B651}"/>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310470" y="1458822"/>
            <a:ext cx="1261872" cy="850392"/>
          </a:xfrm>
          <a:prstGeom prst="rect">
            <a:avLst/>
          </a:prstGeom>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974049" y="213897"/>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logo of a company&#10;&#10;AI-generated content may be incorrect.">
            <a:extLst>
              <a:ext uri="{FF2B5EF4-FFF2-40B4-BE49-F238E27FC236}">
                <a16:creationId xmlns:a16="http://schemas.microsoft.com/office/drawing/2014/main" id="{EC7BB4CE-03E9-08CE-B719-ECCE55DAB8D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155763" y="1911508"/>
            <a:ext cx="1882352" cy="653834"/>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t="14038" b="13535"/>
          <a:stretch/>
        </p:blipFill>
        <p:spPr>
          <a:xfrm>
            <a:off x="9075800" y="1267060"/>
            <a:ext cx="1065621" cy="771791"/>
          </a:xfrm>
          <a:prstGeom prst="rect">
            <a:avLst/>
          </a:prstGeom>
        </p:spPr>
      </p:pic>
      <p:pic>
        <p:nvPicPr>
          <p:cNvPr id="36" name="Picture 35" descr="A blue and black logo&#10;&#10;AI-generated content may be incorrect.">
            <a:extLst>
              <a:ext uri="{FF2B5EF4-FFF2-40B4-BE49-F238E27FC236}">
                <a16:creationId xmlns:a16="http://schemas.microsoft.com/office/drawing/2014/main" id="{7A864736-E009-3CB5-B18D-30C4B957E4BA}"/>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348444" y="4288394"/>
            <a:ext cx="1736347" cy="868174"/>
          </a:xfrm>
          <a:prstGeom prst="rect">
            <a:avLst/>
          </a:prstGeom>
        </p:spPr>
      </p:pic>
      <p:pic>
        <p:nvPicPr>
          <p:cNvPr id="37" name="Picture 36" descr="A white and blue logo&#10;&#10;AI-generated content may be incorrect.">
            <a:extLst>
              <a:ext uri="{FF2B5EF4-FFF2-40B4-BE49-F238E27FC236}">
                <a16:creationId xmlns:a16="http://schemas.microsoft.com/office/drawing/2014/main" id="{83615550-FF6C-7B6E-954F-4AA40D09D308}"/>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933606" y="5835495"/>
            <a:ext cx="1765685" cy="872868"/>
          </a:xfrm>
          <a:prstGeom prst="rect">
            <a:avLst/>
          </a:prstGeom>
        </p:spPr>
      </p:pic>
      <p:pic>
        <p:nvPicPr>
          <p:cNvPr id="38" name="Picture 37" descr="A logo with blue and green lines&#10;&#10;AI-generated content may be incorrect.">
            <a:extLst>
              <a:ext uri="{FF2B5EF4-FFF2-40B4-BE49-F238E27FC236}">
                <a16:creationId xmlns:a16="http://schemas.microsoft.com/office/drawing/2014/main" id="{F2AFE998-5569-A005-89D9-EC6175F78DFE}"/>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10039193" y="5508325"/>
            <a:ext cx="1282193" cy="875957"/>
          </a:xfrm>
          <a:prstGeom prst="rect">
            <a:avLst/>
          </a:prstGeom>
        </p:spPr>
      </p:pic>
      <p:pic>
        <p:nvPicPr>
          <p:cNvPr id="33" name="Picture 32" descr="A logo with a colorful design&#10;&#10;AI-generated content may be incorrect.">
            <a:extLst>
              <a:ext uri="{FF2B5EF4-FFF2-40B4-BE49-F238E27FC236}">
                <a16:creationId xmlns:a16="http://schemas.microsoft.com/office/drawing/2014/main" id="{56976817-D493-CAFB-FA9F-AE9748CB55C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807616" y="5464521"/>
            <a:ext cx="1119872" cy="967836"/>
          </a:xfrm>
          <a:prstGeom prst="rect">
            <a:avLst/>
          </a:prstGeom>
        </p:spPr>
      </p:pic>
      <p:pic>
        <p:nvPicPr>
          <p:cNvPr id="40" name="Picture 39" descr="A black background with green and white text&#10;&#10;AI-generated content may be incorrect.">
            <a:extLst>
              <a:ext uri="{FF2B5EF4-FFF2-40B4-BE49-F238E27FC236}">
                <a16:creationId xmlns:a16="http://schemas.microsoft.com/office/drawing/2014/main" id="{9DC0B151-83F4-9981-036F-7B3B581B5F72}"/>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881974" y="3164834"/>
            <a:ext cx="2018634" cy="874602"/>
          </a:xfrm>
          <a:prstGeom prst="rect">
            <a:avLst/>
          </a:prstGeom>
        </p:spPr>
      </p:pic>
      <p:pic>
        <p:nvPicPr>
          <p:cNvPr id="19" name="Picture 18" descr="A blue and white logo&#10;&#10;AI-generated content may be incorrect.">
            <a:extLst>
              <a:ext uri="{FF2B5EF4-FFF2-40B4-BE49-F238E27FC236}">
                <a16:creationId xmlns:a16="http://schemas.microsoft.com/office/drawing/2014/main" id="{AAA4939A-79EA-10B4-0315-41F54638D28C}"/>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984907" y="6088159"/>
            <a:ext cx="1755836" cy="640190"/>
          </a:xfrm>
          <a:prstGeom prst="rect">
            <a:avLst/>
          </a:prstGeom>
        </p:spPr>
      </p:pic>
      <p:pic>
        <p:nvPicPr>
          <p:cNvPr id="39" name="Picture 38" descr="A blue and orange logo&#10;&#10;AI-generated content may be incorrect.">
            <a:extLst>
              <a:ext uri="{FF2B5EF4-FFF2-40B4-BE49-F238E27FC236}">
                <a16:creationId xmlns:a16="http://schemas.microsoft.com/office/drawing/2014/main" id="{AEDB1252-5F3C-2F06-9E4A-9A4F7BF3D022}"/>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3891689" y="5735115"/>
            <a:ext cx="1397170" cy="471262"/>
          </a:xfrm>
          <a:prstGeom prst="rect">
            <a:avLst/>
          </a:prstGeom>
        </p:spPr>
      </p:pic>
      <p:pic>
        <p:nvPicPr>
          <p:cNvPr id="23" name="Picture 22">
            <a:extLst>
              <a:ext uri="{FF2B5EF4-FFF2-40B4-BE49-F238E27FC236}">
                <a16:creationId xmlns:a16="http://schemas.microsoft.com/office/drawing/2014/main" id="{DE391448-CC38-2EED-79E3-CB3100F9861B}"/>
              </a:ext>
            </a:extLst>
          </p:cNvPr>
          <p:cNvPicPr>
            <a:picLocks noChangeAspect="1"/>
          </p:cNvPicPr>
          <p:nvPr/>
        </p:nvPicPr>
        <p:blipFill>
          <a:blip r:embed="rId58">
            <a:extLst>
              <a:ext uri="{28A0092B-C50C-407E-A947-70E740481C1C}">
                <a14:useLocalDpi xmlns:a14="http://schemas.microsoft.com/office/drawing/2010/main" val="0"/>
              </a:ext>
            </a:extLst>
          </a:blip>
          <a:srcRect t="3581" r="2130" b="5555"/>
          <a:stretch/>
        </p:blipFill>
        <p:spPr>
          <a:xfrm>
            <a:off x="8901132" y="3241930"/>
            <a:ext cx="1923667" cy="1041413"/>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59" cstate="print">
            <a:extLst>
              <a:ext uri="{28A0092B-C50C-407E-A947-70E740481C1C}">
                <a14:useLocalDpi xmlns:a14="http://schemas.microsoft.com/office/drawing/2010/main" val="0"/>
              </a:ext>
            </a:extLst>
          </a:blip>
          <a:srcRect l="15674" t="28913" r="17196" b="29600"/>
          <a:stretch/>
        </p:blipFill>
        <p:spPr>
          <a:xfrm>
            <a:off x="8496252" y="2837567"/>
            <a:ext cx="1808077" cy="628531"/>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0765280" y="3658556"/>
            <a:ext cx="1112212" cy="429314"/>
          </a:xfrm>
          <a:prstGeom prst="rect">
            <a:avLst/>
          </a:prstGeom>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499818" y="2735539"/>
            <a:ext cx="1545855" cy="646523"/>
          </a:xfrm>
          <a:prstGeom prst="rect">
            <a:avLst/>
          </a:prstGeom>
        </p:spPr>
      </p:pic>
      <p:pic>
        <p:nvPicPr>
          <p:cNvPr id="41" name="Picture 40">
            <a:extLst>
              <a:ext uri="{FF2B5EF4-FFF2-40B4-BE49-F238E27FC236}">
                <a16:creationId xmlns:a16="http://schemas.microsoft.com/office/drawing/2014/main" id="{F3123EF3-DC3F-149D-AF60-9D3CE8867104}"/>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550610" y="4071836"/>
            <a:ext cx="2009024" cy="452706"/>
          </a:xfrm>
          <a:prstGeom prst="rect">
            <a:avLst/>
          </a:prstGeom>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8459203" y="4050195"/>
            <a:ext cx="981268" cy="981268"/>
          </a:xfrm>
          <a:prstGeom prst="rect">
            <a:avLst/>
          </a:prstGeom>
        </p:spPr>
      </p:pic>
      <p:pic>
        <p:nvPicPr>
          <p:cNvPr id="7" name="Picture 6">
            <a:extLst>
              <a:ext uri="{FF2B5EF4-FFF2-40B4-BE49-F238E27FC236}">
                <a16:creationId xmlns:a16="http://schemas.microsoft.com/office/drawing/2014/main" id="{D3ED0F31-F898-3A6D-6BFC-7B3F58149324}"/>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6842368" y="3215861"/>
            <a:ext cx="1476503" cy="586815"/>
          </a:xfrm>
          <a:prstGeom prst="rect">
            <a:avLst/>
          </a:prstGeom>
        </p:spPr>
      </p:pic>
      <p:pic>
        <p:nvPicPr>
          <p:cNvPr id="42" name="Picture 41" descr="A logo for a company&#10;&#10;AI-generated content may be incorrect.">
            <a:extLst>
              <a:ext uri="{FF2B5EF4-FFF2-40B4-BE49-F238E27FC236}">
                <a16:creationId xmlns:a16="http://schemas.microsoft.com/office/drawing/2014/main" id="{D17C52AD-07C4-E9F4-1AA7-E6385A5D206E}"/>
              </a:ext>
            </a:extLst>
          </p:cNvPr>
          <p:cNvPicPr>
            <a:picLocks noChangeAspect="1"/>
          </p:cNvPicPr>
          <p:nvPr/>
        </p:nvPicPr>
        <p:blipFill>
          <a:blip r:embed="rId65">
            <a:extLst>
              <a:ext uri="{28A0092B-C50C-407E-A947-70E740481C1C}">
                <a14:useLocalDpi xmlns:a14="http://schemas.microsoft.com/office/drawing/2010/main" val="0"/>
              </a:ext>
            </a:extLst>
          </a:blip>
          <a:srcRect l="4120" t="11205" r="4736" b="10018"/>
          <a:stretch/>
        </p:blipFill>
        <p:spPr>
          <a:xfrm>
            <a:off x="3777199" y="1675597"/>
            <a:ext cx="2259822" cy="758450"/>
          </a:xfrm>
          <a:prstGeom prst="rect">
            <a:avLst/>
          </a:prstGeom>
        </p:spPr>
      </p:pic>
    </p:spTree>
    <p:extLst>
      <p:ext uri="{BB962C8B-B14F-4D97-AF65-F5344CB8AC3E}">
        <p14:creationId xmlns:p14="http://schemas.microsoft.com/office/powerpoint/2010/main" val="911350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E35E7D4F-79B5-BD9D-3C46-4F56C9B3765C}"/>
              </a:ext>
            </a:extLst>
          </p:cNvPr>
          <p:cNvPicPr>
            <a:picLocks noChangeAspect="1"/>
          </p:cNvPicPr>
          <p:nvPr/>
        </p:nvPicPr>
        <p:blipFill>
          <a:blip r:embed="rId3"/>
          <a:srcRect b="19"/>
          <a:stretch/>
        </p:blipFill>
        <p:spPr>
          <a:xfrm>
            <a:off x="20" y="0"/>
            <a:ext cx="12191980" cy="6856718"/>
          </a:xfrm>
          <a:prstGeom prst="rect">
            <a:avLst/>
          </a:prstGeom>
        </p:spPr>
      </p:pic>
      <p:sp>
        <p:nvSpPr>
          <p:cNvPr id="3" name="object 3"/>
          <p:cNvSpPr txBox="1">
            <a:spLocks noGrp="1"/>
          </p:cNvSpPr>
          <p:nvPr>
            <p:ph type="title"/>
          </p:nvPr>
        </p:nvSpPr>
        <p:spPr>
          <a:xfrm>
            <a:off x="4936619" y="327117"/>
            <a:ext cx="2318759" cy="689932"/>
          </a:xfrm>
          <a:prstGeom prst="rect">
            <a:avLst/>
          </a:prstGeom>
        </p:spPr>
        <p:txBody>
          <a:bodyPr vert="horz" wrap="square" lIns="0" tIns="12700" rIns="0" bIns="0" rtlCol="0">
            <a:spAutoFit/>
          </a:bodyPr>
          <a:lstStyle/>
          <a:p>
            <a:pPr marL="12700" algn="ctr">
              <a:lnSpc>
                <a:spcPct val="100000"/>
              </a:lnSpc>
              <a:spcBef>
                <a:spcPts val="100"/>
              </a:spcBef>
            </a:pPr>
            <a:r>
              <a:rPr sz="4400" b="1">
                <a:solidFill>
                  <a:schemeClr val="bg1">
                    <a:lumMod val="50000"/>
                  </a:schemeClr>
                </a:solidFill>
                <a:latin typeface="Montserrat" panose="00000500000000000000" pitchFamily="2" charset="0"/>
                <a:ea typeface="+mn-ea"/>
                <a:cs typeface="+mn-cs"/>
              </a:rPr>
              <a:t>WUN</a:t>
            </a:r>
          </a:p>
        </p:txBody>
      </p:sp>
      <p:sp>
        <p:nvSpPr>
          <p:cNvPr id="4" name="object 4"/>
          <p:cNvSpPr txBox="1"/>
          <p:nvPr/>
        </p:nvSpPr>
        <p:spPr>
          <a:xfrm>
            <a:off x="581342" y="1105873"/>
            <a:ext cx="11029315" cy="3057247"/>
          </a:xfrm>
          <a:prstGeom prst="rect">
            <a:avLst/>
          </a:prstGeom>
        </p:spPr>
        <p:txBody>
          <a:bodyPr vert="horz" wrap="square" lIns="0" tIns="12700" rIns="0" bIns="0" rtlCol="0" anchor="t">
            <a:spAutoFit/>
          </a:bodyPr>
          <a:lstStyle/>
          <a:p>
            <a:pPr marL="539750" marR="532765" algn="ctr">
              <a:lnSpc>
                <a:spcPct val="100000"/>
              </a:lnSpc>
              <a:spcBef>
                <a:spcPts val="100"/>
              </a:spcBef>
            </a:pPr>
            <a:r>
              <a:rPr sz="2600" spc="130" dirty="0">
                <a:solidFill>
                  <a:schemeClr val="bg1">
                    <a:lumMod val="50000"/>
                  </a:schemeClr>
                </a:solidFill>
                <a:latin typeface="Monserrat"/>
                <a:cs typeface="Century Gothic"/>
              </a:rPr>
              <a:t>The</a:t>
            </a:r>
            <a:r>
              <a:rPr sz="2600" spc="35" dirty="0">
                <a:solidFill>
                  <a:schemeClr val="bg1">
                    <a:lumMod val="50000"/>
                  </a:schemeClr>
                </a:solidFill>
                <a:latin typeface="Monserrat"/>
                <a:cs typeface="Century Gothic"/>
              </a:rPr>
              <a:t> </a:t>
            </a:r>
            <a:r>
              <a:rPr sz="2600" spc="135" dirty="0">
                <a:solidFill>
                  <a:schemeClr val="bg1">
                    <a:lumMod val="50000"/>
                  </a:schemeClr>
                </a:solidFill>
                <a:latin typeface="Monserrat"/>
                <a:cs typeface="Century Gothic"/>
              </a:rPr>
              <a:t>utilities</a:t>
            </a:r>
            <a:r>
              <a:rPr sz="2600" spc="3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sector</a:t>
            </a:r>
            <a:r>
              <a:rPr sz="2600" spc="30" dirty="0">
                <a:solidFill>
                  <a:schemeClr val="bg1">
                    <a:lumMod val="50000"/>
                  </a:schemeClr>
                </a:solidFill>
                <a:latin typeface="Monserrat"/>
                <a:cs typeface="Century Gothic"/>
              </a:rPr>
              <a:t> </a:t>
            </a:r>
            <a:r>
              <a:rPr sz="2600" spc="195" dirty="0">
                <a:solidFill>
                  <a:schemeClr val="bg1">
                    <a:lumMod val="50000"/>
                  </a:schemeClr>
                </a:solidFill>
                <a:latin typeface="Monserrat"/>
                <a:cs typeface="Century Gothic"/>
              </a:rPr>
              <a:t>is</a:t>
            </a:r>
            <a:r>
              <a:rPr sz="2600" spc="3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lacking</a:t>
            </a:r>
            <a:r>
              <a:rPr sz="2600" spc="35" dirty="0">
                <a:solidFill>
                  <a:schemeClr val="bg1">
                    <a:lumMod val="50000"/>
                  </a:schemeClr>
                </a:solidFill>
                <a:latin typeface="Monserrat"/>
                <a:cs typeface="Century Gothic"/>
              </a:rPr>
              <a:t> </a:t>
            </a:r>
            <a:r>
              <a:rPr sz="2600" spc="155" dirty="0">
                <a:solidFill>
                  <a:schemeClr val="bg1">
                    <a:lumMod val="50000"/>
                  </a:schemeClr>
                </a:solidFill>
                <a:latin typeface="Monserrat"/>
                <a:cs typeface="Century Gothic"/>
              </a:rPr>
              <a:t>in</a:t>
            </a:r>
            <a:r>
              <a:rPr sz="2600" spc="30" dirty="0">
                <a:solidFill>
                  <a:schemeClr val="bg1">
                    <a:lumMod val="50000"/>
                  </a:schemeClr>
                </a:solidFill>
                <a:latin typeface="Monserrat"/>
                <a:cs typeface="Century Gothic"/>
              </a:rPr>
              <a:t> </a:t>
            </a:r>
            <a:r>
              <a:rPr sz="2600" spc="85" dirty="0">
                <a:solidFill>
                  <a:schemeClr val="bg1">
                    <a:lumMod val="50000"/>
                  </a:schemeClr>
                </a:solidFill>
                <a:latin typeface="Monserrat"/>
                <a:cs typeface="Century Gothic"/>
              </a:rPr>
              <a:t>diversity</a:t>
            </a:r>
            <a:r>
              <a:rPr sz="2600" spc="30" dirty="0">
                <a:solidFill>
                  <a:schemeClr val="bg1">
                    <a:lumMod val="50000"/>
                  </a:schemeClr>
                </a:solidFill>
                <a:latin typeface="Monserrat"/>
                <a:cs typeface="Century Gothic"/>
              </a:rPr>
              <a:t> </a:t>
            </a:r>
            <a:r>
              <a:rPr sz="2600" spc="140" dirty="0">
                <a:solidFill>
                  <a:schemeClr val="bg1">
                    <a:lumMod val="50000"/>
                  </a:schemeClr>
                </a:solidFill>
                <a:latin typeface="Monserrat"/>
                <a:cs typeface="Century Gothic"/>
              </a:rPr>
              <a:t>with</a:t>
            </a:r>
            <a:r>
              <a:rPr sz="2600" spc="3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many</a:t>
            </a:r>
            <a:r>
              <a:rPr sz="2600" spc="25" dirty="0">
                <a:solidFill>
                  <a:schemeClr val="bg1">
                    <a:lumMod val="50000"/>
                  </a:schemeClr>
                </a:solidFill>
                <a:latin typeface="Monserrat"/>
                <a:cs typeface="Century Gothic"/>
              </a:rPr>
              <a:t> </a:t>
            </a:r>
            <a:r>
              <a:rPr sz="2600" spc="60" dirty="0">
                <a:solidFill>
                  <a:schemeClr val="bg1">
                    <a:lumMod val="50000"/>
                  </a:schemeClr>
                </a:solidFill>
                <a:latin typeface="Monserrat"/>
                <a:cs typeface="Century Gothic"/>
              </a:rPr>
              <a:t>women</a:t>
            </a:r>
            <a:r>
              <a:rPr sz="2600" spc="35" dirty="0">
                <a:solidFill>
                  <a:schemeClr val="bg1">
                    <a:lumMod val="50000"/>
                  </a:schemeClr>
                </a:solidFill>
                <a:latin typeface="Monserrat"/>
                <a:cs typeface="Century Gothic"/>
              </a:rPr>
              <a:t> </a:t>
            </a:r>
            <a:r>
              <a:rPr sz="2600" spc="-10" dirty="0">
                <a:solidFill>
                  <a:schemeClr val="bg1">
                    <a:lumMod val="50000"/>
                  </a:schemeClr>
                </a:solidFill>
                <a:latin typeface="Monserrat"/>
                <a:cs typeface="Century Gothic"/>
              </a:rPr>
              <a:t>being </a:t>
            </a:r>
            <a:r>
              <a:rPr sz="2600" dirty="0">
                <a:solidFill>
                  <a:schemeClr val="bg1">
                    <a:lumMod val="50000"/>
                  </a:schemeClr>
                </a:solidFill>
                <a:latin typeface="Monserrat"/>
                <a:cs typeface="Century Gothic"/>
              </a:rPr>
              <a:t>generally</a:t>
            </a:r>
            <a:r>
              <a:rPr sz="2600" spc="95" dirty="0">
                <a:solidFill>
                  <a:schemeClr val="bg1">
                    <a:lumMod val="50000"/>
                  </a:schemeClr>
                </a:solidFill>
                <a:latin typeface="Monserrat"/>
                <a:cs typeface="Century Gothic"/>
              </a:rPr>
              <a:t> </a:t>
            </a:r>
            <a:r>
              <a:rPr sz="2600" spc="85" dirty="0">
                <a:solidFill>
                  <a:schemeClr val="bg1">
                    <a:lumMod val="50000"/>
                  </a:schemeClr>
                </a:solidFill>
                <a:latin typeface="Monserrat"/>
                <a:cs typeface="Century Gothic"/>
              </a:rPr>
              <a:t>under-</a:t>
            </a:r>
            <a:r>
              <a:rPr sz="2600" dirty="0">
                <a:solidFill>
                  <a:schemeClr val="bg1">
                    <a:lumMod val="50000"/>
                  </a:schemeClr>
                </a:solidFill>
                <a:latin typeface="Monserrat"/>
                <a:cs typeface="Century Gothic"/>
              </a:rPr>
              <a:t>represented,</a:t>
            </a:r>
            <a:r>
              <a:rPr sz="2600" spc="100" dirty="0">
                <a:solidFill>
                  <a:schemeClr val="bg1">
                    <a:lumMod val="50000"/>
                  </a:schemeClr>
                </a:solidFill>
                <a:latin typeface="Monserrat"/>
                <a:cs typeface="Century Gothic"/>
              </a:rPr>
              <a:t> </a:t>
            </a:r>
            <a:r>
              <a:rPr sz="2600" spc="50" dirty="0">
                <a:solidFill>
                  <a:schemeClr val="bg1">
                    <a:lumMod val="50000"/>
                  </a:schemeClr>
                </a:solidFill>
                <a:latin typeface="Monserrat"/>
                <a:cs typeface="Century Gothic"/>
              </a:rPr>
              <a:t>particularly</a:t>
            </a:r>
            <a:r>
              <a:rPr sz="2600" spc="75" dirty="0">
                <a:solidFill>
                  <a:schemeClr val="bg1">
                    <a:lumMod val="50000"/>
                  </a:schemeClr>
                </a:solidFill>
                <a:latin typeface="Monserrat"/>
                <a:cs typeface="Century Gothic"/>
              </a:rPr>
              <a:t> </a:t>
            </a:r>
            <a:r>
              <a:rPr sz="2600" spc="155" dirty="0">
                <a:solidFill>
                  <a:schemeClr val="bg1">
                    <a:lumMod val="50000"/>
                  </a:schemeClr>
                </a:solidFill>
                <a:latin typeface="Monserrat"/>
                <a:cs typeface="Century Gothic"/>
              </a:rPr>
              <a:t>in</a:t>
            </a:r>
            <a:r>
              <a:rPr sz="2600" spc="90" dirty="0">
                <a:solidFill>
                  <a:schemeClr val="bg1">
                    <a:lumMod val="50000"/>
                  </a:schemeClr>
                </a:solidFill>
                <a:latin typeface="Monserrat"/>
                <a:cs typeface="Century Gothic"/>
              </a:rPr>
              <a:t> </a:t>
            </a:r>
            <a:r>
              <a:rPr sz="2600" spc="95" dirty="0">
                <a:solidFill>
                  <a:schemeClr val="bg1">
                    <a:lumMod val="50000"/>
                  </a:schemeClr>
                </a:solidFill>
                <a:latin typeface="Monserrat"/>
                <a:cs typeface="Century Gothic"/>
              </a:rPr>
              <a:t>senior</a:t>
            </a:r>
            <a:r>
              <a:rPr sz="2600" spc="100" dirty="0">
                <a:solidFill>
                  <a:schemeClr val="bg1">
                    <a:lumMod val="50000"/>
                  </a:schemeClr>
                </a:solidFill>
                <a:latin typeface="Monserrat"/>
                <a:cs typeface="Century Gothic"/>
              </a:rPr>
              <a:t> </a:t>
            </a:r>
            <a:r>
              <a:rPr sz="2600" spc="-10" dirty="0">
                <a:solidFill>
                  <a:schemeClr val="bg1">
                    <a:lumMod val="50000"/>
                  </a:schemeClr>
                </a:solidFill>
                <a:latin typeface="Monserrat"/>
                <a:cs typeface="Century Gothic"/>
              </a:rPr>
              <a:t>roles.</a:t>
            </a:r>
            <a:endParaRPr lang="en-US" sz="2600" dirty="0">
              <a:solidFill>
                <a:schemeClr val="bg1">
                  <a:lumMod val="50000"/>
                </a:schemeClr>
              </a:solidFill>
              <a:latin typeface="Monserrat"/>
              <a:cs typeface="Century Gothic"/>
            </a:endParaRPr>
          </a:p>
          <a:p>
            <a:pPr marL="12065" marR="5080" algn="ctr">
              <a:lnSpc>
                <a:spcPct val="100000"/>
              </a:lnSpc>
              <a:spcBef>
                <a:spcPts val="1920"/>
              </a:spcBef>
            </a:pPr>
            <a:r>
              <a:rPr sz="2600" spc="280" dirty="0">
                <a:solidFill>
                  <a:schemeClr val="bg1">
                    <a:lumMod val="50000"/>
                  </a:schemeClr>
                </a:solidFill>
                <a:latin typeface="Monserrat"/>
                <a:cs typeface="Century Gothic"/>
              </a:rPr>
              <a:t>WUN</a:t>
            </a:r>
            <a:r>
              <a:rPr sz="2600" spc="-1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was</a:t>
            </a:r>
            <a:r>
              <a:rPr sz="2600" spc="-10" dirty="0">
                <a:solidFill>
                  <a:schemeClr val="bg1">
                    <a:lumMod val="50000"/>
                  </a:schemeClr>
                </a:solidFill>
                <a:latin typeface="Monserrat"/>
                <a:cs typeface="Century Gothic"/>
              </a:rPr>
              <a:t> </a:t>
            </a:r>
            <a:r>
              <a:rPr sz="2600" spc="55" dirty="0">
                <a:solidFill>
                  <a:schemeClr val="bg1">
                    <a:lumMod val="50000"/>
                  </a:schemeClr>
                </a:solidFill>
                <a:latin typeface="Monserrat"/>
                <a:cs typeface="Century Gothic"/>
              </a:rPr>
              <a:t>started</a:t>
            </a:r>
            <a:r>
              <a:rPr sz="2600" spc="-25" dirty="0">
                <a:solidFill>
                  <a:schemeClr val="bg1">
                    <a:lumMod val="50000"/>
                  </a:schemeClr>
                </a:solidFill>
                <a:latin typeface="Monserrat"/>
                <a:cs typeface="Century Gothic"/>
              </a:rPr>
              <a:t> </a:t>
            </a:r>
            <a:r>
              <a:rPr sz="2600" spc="155" dirty="0">
                <a:solidFill>
                  <a:schemeClr val="bg1">
                    <a:lumMod val="50000"/>
                  </a:schemeClr>
                </a:solidFill>
                <a:latin typeface="Monserrat"/>
                <a:cs typeface="Century Gothic"/>
              </a:rPr>
              <a:t>in</a:t>
            </a:r>
            <a:r>
              <a:rPr sz="2600" spc="-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2018</a:t>
            </a:r>
            <a:r>
              <a:rPr sz="2600" spc="-20" dirty="0">
                <a:solidFill>
                  <a:schemeClr val="bg1">
                    <a:lumMod val="50000"/>
                  </a:schemeClr>
                </a:solidFill>
                <a:latin typeface="Monserrat"/>
                <a:cs typeface="Century Gothic"/>
              </a:rPr>
              <a:t> </a:t>
            </a:r>
            <a:r>
              <a:rPr sz="2600" spc="80" dirty="0">
                <a:solidFill>
                  <a:schemeClr val="bg1">
                    <a:lumMod val="50000"/>
                  </a:schemeClr>
                </a:solidFill>
                <a:latin typeface="Monserrat"/>
                <a:cs typeface="Century Gothic"/>
              </a:rPr>
              <a:t>when</a:t>
            </a:r>
            <a:r>
              <a:rPr sz="2600" spc="-5" dirty="0">
                <a:solidFill>
                  <a:schemeClr val="bg1">
                    <a:lumMod val="50000"/>
                  </a:schemeClr>
                </a:solidFill>
                <a:latin typeface="Monserrat"/>
                <a:cs typeface="Century Gothic"/>
              </a:rPr>
              <a:t> </a:t>
            </a:r>
            <a:r>
              <a:rPr sz="2600" spc="-235" dirty="0">
                <a:solidFill>
                  <a:schemeClr val="bg1">
                    <a:lumMod val="50000"/>
                  </a:schemeClr>
                </a:solidFill>
                <a:latin typeface="Monserrat"/>
                <a:cs typeface="Century Gothic"/>
              </a:rPr>
              <a:t>a</a:t>
            </a:r>
            <a:r>
              <a:rPr sz="2600" spc="-25" dirty="0">
                <a:solidFill>
                  <a:schemeClr val="bg1">
                    <a:lumMod val="50000"/>
                  </a:schemeClr>
                </a:solidFill>
                <a:latin typeface="Monserrat"/>
                <a:cs typeface="Century Gothic"/>
              </a:rPr>
              <a:t> </a:t>
            </a:r>
            <a:r>
              <a:rPr sz="2600" spc="60" dirty="0">
                <a:solidFill>
                  <a:schemeClr val="bg1">
                    <a:lumMod val="50000"/>
                  </a:schemeClr>
                </a:solidFill>
                <a:latin typeface="Monserrat"/>
                <a:cs typeface="Century Gothic"/>
              </a:rPr>
              <a:t>group</a:t>
            </a:r>
            <a:r>
              <a:rPr sz="2600" spc="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of</a:t>
            </a:r>
            <a:r>
              <a:rPr sz="2600" spc="-10" dirty="0">
                <a:solidFill>
                  <a:schemeClr val="bg1">
                    <a:lumMod val="50000"/>
                  </a:schemeClr>
                </a:solidFill>
                <a:latin typeface="Monserrat"/>
                <a:cs typeface="Century Gothic"/>
              </a:rPr>
              <a:t> </a:t>
            </a:r>
            <a:r>
              <a:rPr sz="2600" spc="85" dirty="0">
                <a:solidFill>
                  <a:schemeClr val="bg1">
                    <a:lumMod val="50000"/>
                  </a:schemeClr>
                </a:solidFill>
                <a:latin typeface="Monserrat"/>
                <a:cs typeface="Century Gothic"/>
              </a:rPr>
              <a:t>likeminded</a:t>
            </a:r>
            <a:r>
              <a:rPr sz="2600" spc="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women,</a:t>
            </a:r>
            <a:r>
              <a:rPr sz="2600" spc="-15" dirty="0">
                <a:solidFill>
                  <a:schemeClr val="bg1">
                    <a:lumMod val="50000"/>
                  </a:schemeClr>
                </a:solidFill>
                <a:latin typeface="Monserrat"/>
                <a:cs typeface="Century Gothic"/>
              </a:rPr>
              <a:t> </a:t>
            </a:r>
            <a:r>
              <a:rPr sz="2600" spc="105" dirty="0">
                <a:solidFill>
                  <a:schemeClr val="bg1">
                    <a:lumMod val="50000"/>
                  </a:schemeClr>
                </a:solidFill>
                <a:latin typeface="Monserrat"/>
                <a:cs typeface="Century Gothic"/>
              </a:rPr>
              <a:t>working </a:t>
            </a:r>
            <a:r>
              <a:rPr sz="2600" spc="155" dirty="0">
                <a:solidFill>
                  <a:schemeClr val="bg1">
                    <a:lumMod val="50000"/>
                  </a:schemeClr>
                </a:solidFill>
                <a:latin typeface="Monserrat"/>
                <a:cs typeface="Century Gothic"/>
              </a:rPr>
              <a:t>in</a:t>
            </a:r>
            <a:r>
              <a:rPr sz="2600" spc="-15" dirty="0">
                <a:solidFill>
                  <a:schemeClr val="bg1">
                    <a:lumMod val="50000"/>
                  </a:schemeClr>
                </a:solidFill>
                <a:latin typeface="Monserrat"/>
                <a:cs typeface="Century Gothic"/>
              </a:rPr>
              <a:t> </a:t>
            </a:r>
            <a:r>
              <a:rPr sz="2600" spc="105" dirty="0">
                <a:solidFill>
                  <a:schemeClr val="bg1">
                    <a:lumMod val="50000"/>
                  </a:schemeClr>
                </a:solidFill>
                <a:latin typeface="Monserrat"/>
                <a:cs typeface="Century Gothic"/>
              </a:rPr>
              <a:t>utilities,</a:t>
            </a:r>
            <a:r>
              <a:rPr sz="2600" spc="-10" dirty="0">
                <a:solidFill>
                  <a:schemeClr val="bg1">
                    <a:lumMod val="50000"/>
                  </a:schemeClr>
                </a:solidFill>
                <a:latin typeface="Monserrat"/>
                <a:cs typeface="Century Gothic"/>
              </a:rPr>
              <a:t> </a:t>
            </a:r>
            <a:r>
              <a:rPr sz="2600" spc="70" dirty="0">
                <a:solidFill>
                  <a:schemeClr val="bg1">
                    <a:lumMod val="50000"/>
                  </a:schemeClr>
                </a:solidFill>
                <a:latin typeface="Monserrat"/>
                <a:cs typeface="Century Gothic"/>
              </a:rPr>
              <a:t>united</a:t>
            </a:r>
            <a:r>
              <a:rPr sz="2600" spc="-2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around</a:t>
            </a:r>
            <a:r>
              <a:rPr sz="2600" spc="-10" dirty="0">
                <a:solidFill>
                  <a:schemeClr val="bg1">
                    <a:lumMod val="50000"/>
                  </a:schemeClr>
                </a:solidFill>
                <a:latin typeface="Monserrat"/>
                <a:cs typeface="Century Gothic"/>
              </a:rPr>
              <a:t> </a:t>
            </a:r>
            <a:r>
              <a:rPr sz="2600" spc="-235" dirty="0">
                <a:solidFill>
                  <a:schemeClr val="bg1">
                    <a:lumMod val="50000"/>
                  </a:schemeClr>
                </a:solidFill>
                <a:latin typeface="Monserrat"/>
                <a:cs typeface="Century Gothic"/>
              </a:rPr>
              <a:t>a</a:t>
            </a:r>
            <a:r>
              <a:rPr sz="2600" spc="-30" dirty="0">
                <a:solidFill>
                  <a:schemeClr val="bg1">
                    <a:lumMod val="50000"/>
                  </a:schemeClr>
                </a:solidFill>
                <a:latin typeface="Monserrat"/>
                <a:cs typeface="Century Gothic"/>
              </a:rPr>
              <a:t> </a:t>
            </a:r>
            <a:r>
              <a:rPr sz="2600" spc="55" dirty="0">
                <a:solidFill>
                  <a:schemeClr val="bg1">
                    <a:lumMod val="50000"/>
                  </a:schemeClr>
                </a:solidFill>
                <a:latin typeface="Monserrat"/>
                <a:cs typeface="Century Gothic"/>
              </a:rPr>
              <a:t>common</a:t>
            </a:r>
            <a:r>
              <a:rPr sz="2600" spc="-10" dirty="0">
                <a:solidFill>
                  <a:schemeClr val="bg1">
                    <a:lumMod val="50000"/>
                  </a:schemeClr>
                </a:solidFill>
                <a:latin typeface="Monserrat"/>
                <a:cs typeface="Century Gothic"/>
              </a:rPr>
              <a:t> </a:t>
            </a:r>
            <a:r>
              <a:rPr sz="2600" spc="-40" dirty="0">
                <a:solidFill>
                  <a:schemeClr val="bg1">
                    <a:lumMod val="50000"/>
                  </a:schemeClr>
                </a:solidFill>
                <a:latin typeface="Monserrat"/>
                <a:cs typeface="Century Gothic"/>
              </a:rPr>
              <a:t>cause.</a:t>
            </a:r>
            <a:r>
              <a:rPr sz="2600" spc="-25" dirty="0">
                <a:solidFill>
                  <a:schemeClr val="bg1">
                    <a:lumMod val="50000"/>
                  </a:schemeClr>
                </a:solidFill>
                <a:latin typeface="Monserrat"/>
                <a:cs typeface="Century Gothic"/>
              </a:rPr>
              <a:t> </a:t>
            </a:r>
            <a:r>
              <a:rPr sz="2600" spc="130" dirty="0">
                <a:solidFill>
                  <a:schemeClr val="bg1">
                    <a:lumMod val="50000"/>
                  </a:schemeClr>
                </a:solidFill>
                <a:latin typeface="Monserrat"/>
                <a:cs typeface="Century Gothic"/>
              </a:rPr>
              <a:t>The</a:t>
            </a:r>
            <a:r>
              <a:rPr sz="2600" spc="-15" dirty="0">
                <a:solidFill>
                  <a:schemeClr val="bg1">
                    <a:lumMod val="50000"/>
                  </a:schemeClr>
                </a:solidFill>
                <a:latin typeface="Monserrat"/>
                <a:cs typeface="Century Gothic"/>
              </a:rPr>
              <a:t> </a:t>
            </a:r>
            <a:r>
              <a:rPr sz="2600" spc="75" dirty="0">
                <a:solidFill>
                  <a:schemeClr val="bg1">
                    <a:lumMod val="50000"/>
                  </a:schemeClr>
                </a:solidFill>
                <a:latin typeface="Monserrat"/>
                <a:cs typeface="Century Gothic"/>
              </a:rPr>
              <a:t>founders</a:t>
            </a:r>
            <a:r>
              <a:rPr sz="2600" spc="-2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were</a:t>
            </a:r>
            <a:r>
              <a:rPr sz="2600" spc="-10" dirty="0">
                <a:solidFill>
                  <a:schemeClr val="bg1">
                    <a:lumMod val="50000"/>
                  </a:schemeClr>
                </a:solidFill>
                <a:latin typeface="Monserrat"/>
                <a:cs typeface="Century Gothic"/>
              </a:rPr>
              <a:t> </a:t>
            </a:r>
            <a:r>
              <a:rPr sz="2600" spc="75" dirty="0">
                <a:solidFill>
                  <a:schemeClr val="bg1">
                    <a:lumMod val="50000"/>
                  </a:schemeClr>
                </a:solidFill>
                <a:latin typeface="Monserrat"/>
                <a:cs typeface="Century Gothic"/>
              </a:rPr>
              <a:t>not</a:t>
            </a:r>
            <a:r>
              <a:rPr sz="2600" spc="-10" dirty="0">
                <a:solidFill>
                  <a:schemeClr val="bg1">
                    <a:lumMod val="50000"/>
                  </a:schemeClr>
                </a:solidFill>
                <a:latin typeface="Monserrat"/>
                <a:cs typeface="Century Gothic"/>
              </a:rPr>
              <a:t> </a:t>
            </a:r>
            <a:r>
              <a:rPr sz="2600" spc="40" dirty="0">
                <a:solidFill>
                  <a:schemeClr val="bg1">
                    <a:lumMod val="50000"/>
                  </a:schemeClr>
                </a:solidFill>
                <a:latin typeface="Monserrat"/>
                <a:cs typeface="Century Gothic"/>
              </a:rPr>
              <a:t>only </a:t>
            </a:r>
            <a:r>
              <a:rPr sz="2600" dirty="0">
                <a:solidFill>
                  <a:schemeClr val="bg1">
                    <a:lumMod val="50000"/>
                  </a:schemeClr>
                </a:solidFill>
                <a:latin typeface="Monserrat"/>
                <a:cs typeface="Century Gothic"/>
              </a:rPr>
              <a:t>passionate</a:t>
            </a:r>
            <a:r>
              <a:rPr sz="2600" spc="2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about</a:t>
            </a:r>
            <a:r>
              <a:rPr sz="2600" spc="30" dirty="0">
                <a:solidFill>
                  <a:schemeClr val="bg1">
                    <a:lumMod val="50000"/>
                  </a:schemeClr>
                </a:solidFill>
                <a:latin typeface="Monserrat"/>
                <a:cs typeface="Century Gothic"/>
              </a:rPr>
              <a:t> </a:t>
            </a:r>
            <a:r>
              <a:rPr sz="2600" spc="60" dirty="0">
                <a:solidFill>
                  <a:schemeClr val="bg1">
                    <a:lumMod val="50000"/>
                  </a:schemeClr>
                </a:solidFill>
                <a:latin typeface="Monserrat"/>
                <a:cs typeface="Century Gothic"/>
              </a:rPr>
              <a:t>the </a:t>
            </a:r>
            <a:r>
              <a:rPr sz="2600" spc="135" dirty="0">
                <a:solidFill>
                  <a:schemeClr val="bg1">
                    <a:lumMod val="50000"/>
                  </a:schemeClr>
                </a:solidFill>
                <a:latin typeface="Monserrat"/>
                <a:cs typeface="Century Gothic"/>
              </a:rPr>
              <a:t>industry</a:t>
            </a:r>
            <a:r>
              <a:rPr sz="2600" spc="4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they</a:t>
            </a:r>
            <a:r>
              <a:rPr sz="2600" spc="40" dirty="0">
                <a:solidFill>
                  <a:schemeClr val="bg1">
                    <a:lumMod val="50000"/>
                  </a:schemeClr>
                </a:solidFill>
                <a:latin typeface="Monserrat"/>
                <a:cs typeface="Century Gothic"/>
              </a:rPr>
              <a:t> </a:t>
            </a:r>
            <a:r>
              <a:rPr sz="2600" spc="55" dirty="0">
                <a:solidFill>
                  <a:schemeClr val="bg1">
                    <a:lumMod val="50000"/>
                  </a:schemeClr>
                </a:solidFill>
                <a:latin typeface="Monserrat"/>
                <a:cs typeface="Century Gothic"/>
              </a:rPr>
              <a:t>worked</a:t>
            </a:r>
            <a:r>
              <a:rPr sz="2600" spc="35" dirty="0">
                <a:solidFill>
                  <a:schemeClr val="bg1">
                    <a:lumMod val="50000"/>
                  </a:schemeClr>
                </a:solidFill>
                <a:latin typeface="Monserrat"/>
                <a:cs typeface="Century Gothic"/>
              </a:rPr>
              <a:t> </a:t>
            </a:r>
            <a:r>
              <a:rPr sz="2600" spc="50" dirty="0">
                <a:solidFill>
                  <a:schemeClr val="bg1">
                    <a:lumMod val="50000"/>
                  </a:schemeClr>
                </a:solidFill>
                <a:latin typeface="Monserrat"/>
                <a:cs typeface="Century Gothic"/>
              </a:rPr>
              <a:t>in,</a:t>
            </a:r>
            <a:r>
              <a:rPr sz="2600" spc="60" dirty="0">
                <a:solidFill>
                  <a:schemeClr val="bg1">
                    <a:lumMod val="50000"/>
                  </a:schemeClr>
                </a:solidFill>
                <a:latin typeface="Monserrat"/>
                <a:cs typeface="Century Gothic"/>
              </a:rPr>
              <a:t> </a:t>
            </a:r>
            <a:r>
              <a:rPr sz="2600" spc="90" dirty="0">
                <a:solidFill>
                  <a:schemeClr val="bg1">
                    <a:lumMod val="50000"/>
                  </a:schemeClr>
                </a:solidFill>
                <a:latin typeface="Monserrat"/>
                <a:cs typeface="Century Gothic"/>
              </a:rPr>
              <a:t>but</a:t>
            </a:r>
            <a:r>
              <a:rPr sz="2600" spc="3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also</a:t>
            </a:r>
            <a:r>
              <a:rPr sz="2600" spc="4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passionate</a:t>
            </a:r>
            <a:r>
              <a:rPr sz="2600" spc="30" dirty="0">
                <a:solidFill>
                  <a:schemeClr val="bg1">
                    <a:lumMod val="50000"/>
                  </a:schemeClr>
                </a:solidFill>
                <a:latin typeface="Monserrat"/>
                <a:cs typeface="Century Gothic"/>
              </a:rPr>
              <a:t> </a:t>
            </a:r>
            <a:r>
              <a:rPr sz="2600" spc="-10" dirty="0">
                <a:solidFill>
                  <a:schemeClr val="bg1">
                    <a:lumMod val="50000"/>
                  </a:schemeClr>
                </a:solidFill>
                <a:latin typeface="Monserrat"/>
                <a:cs typeface="Century Gothic"/>
              </a:rPr>
              <a:t>about </a:t>
            </a:r>
            <a:r>
              <a:rPr sz="2600" spc="65" dirty="0">
                <a:solidFill>
                  <a:schemeClr val="bg1">
                    <a:lumMod val="50000"/>
                  </a:schemeClr>
                </a:solidFill>
                <a:latin typeface="Monserrat"/>
                <a:cs typeface="Century Gothic"/>
              </a:rPr>
              <a:t>the</a:t>
            </a:r>
            <a:r>
              <a:rPr sz="2600" spc="20" dirty="0">
                <a:solidFill>
                  <a:schemeClr val="bg1">
                    <a:lumMod val="50000"/>
                  </a:schemeClr>
                </a:solidFill>
                <a:latin typeface="Monserrat"/>
                <a:cs typeface="Century Gothic"/>
              </a:rPr>
              <a:t> </a:t>
            </a:r>
            <a:r>
              <a:rPr sz="2600" spc="80" dirty="0">
                <a:solidFill>
                  <a:schemeClr val="bg1">
                    <a:lumMod val="50000"/>
                  </a:schemeClr>
                </a:solidFill>
                <a:latin typeface="Monserrat"/>
                <a:cs typeface="Century Gothic"/>
              </a:rPr>
              <a:t>contribution</a:t>
            </a:r>
            <a:r>
              <a:rPr sz="2600" spc="15" dirty="0">
                <a:solidFill>
                  <a:schemeClr val="bg1">
                    <a:lumMod val="50000"/>
                  </a:schemeClr>
                </a:solidFill>
                <a:latin typeface="Monserrat"/>
                <a:cs typeface="Century Gothic"/>
              </a:rPr>
              <a:t> </a:t>
            </a:r>
            <a:r>
              <a:rPr sz="2600" spc="65" dirty="0">
                <a:solidFill>
                  <a:schemeClr val="bg1">
                    <a:lumMod val="50000"/>
                  </a:schemeClr>
                </a:solidFill>
                <a:latin typeface="Monserrat"/>
                <a:cs typeface="Century Gothic"/>
              </a:rPr>
              <a:t>women</a:t>
            </a:r>
            <a:r>
              <a:rPr sz="2600" spc="2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were</a:t>
            </a:r>
            <a:r>
              <a:rPr sz="2600" spc="20" dirty="0">
                <a:solidFill>
                  <a:schemeClr val="bg1">
                    <a:lumMod val="50000"/>
                  </a:schemeClr>
                </a:solidFill>
                <a:latin typeface="Monserrat"/>
                <a:cs typeface="Century Gothic"/>
              </a:rPr>
              <a:t> </a:t>
            </a:r>
            <a:r>
              <a:rPr sz="2600" spc="105" dirty="0">
                <a:solidFill>
                  <a:schemeClr val="bg1">
                    <a:lumMod val="50000"/>
                  </a:schemeClr>
                </a:solidFill>
                <a:latin typeface="Monserrat"/>
                <a:cs typeface="Century Gothic"/>
              </a:rPr>
              <a:t>making</a:t>
            </a:r>
            <a:r>
              <a:rPr sz="2600" spc="2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and</a:t>
            </a:r>
            <a:r>
              <a:rPr sz="2600" spc="3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could continue</a:t>
            </a:r>
            <a:r>
              <a:rPr sz="2600" spc="3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to</a:t>
            </a:r>
            <a:r>
              <a:rPr sz="2600" spc="15"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make</a:t>
            </a:r>
            <a:r>
              <a:rPr sz="2600" spc="25" dirty="0">
                <a:solidFill>
                  <a:schemeClr val="bg1">
                    <a:lumMod val="50000"/>
                  </a:schemeClr>
                </a:solidFill>
                <a:latin typeface="Monserrat"/>
                <a:cs typeface="Century Gothic"/>
              </a:rPr>
              <a:t> </a:t>
            </a:r>
            <a:r>
              <a:rPr sz="2600" spc="130" dirty="0">
                <a:solidFill>
                  <a:schemeClr val="bg1">
                    <a:lumMod val="50000"/>
                  </a:schemeClr>
                </a:solidFill>
                <a:latin typeface="Monserrat"/>
                <a:cs typeface="Century Gothic"/>
              </a:rPr>
              <a:t>in </a:t>
            </a:r>
            <a:r>
              <a:rPr sz="2600" spc="60" dirty="0">
                <a:solidFill>
                  <a:schemeClr val="bg1">
                    <a:lumMod val="50000"/>
                  </a:schemeClr>
                </a:solidFill>
                <a:latin typeface="Monserrat"/>
                <a:cs typeface="Century Gothic"/>
              </a:rPr>
              <a:t>the</a:t>
            </a:r>
            <a:r>
              <a:rPr sz="2600" spc="-30" dirty="0">
                <a:solidFill>
                  <a:schemeClr val="bg1">
                    <a:lumMod val="50000"/>
                  </a:schemeClr>
                </a:solidFill>
                <a:latin typeface="Monserrat"/>
                <a:cs typeface="Century Gothic"/>
              </a:rPr>
              <a:t> </a:t>
            </a:r>
            <a:r>
              <a:rPr sz="2600" spc="65" dirty="0">
                <a:solidFill>
                  <a:schemeClr val="bg1">
                    <a:lumMod val="50000"/>
                  </a:schemeClr>
                </a:solidFill>
                <a:latin typeface="Monserrat"/>
                <a:cs typeface="Century Gothic"/>
              </a:rPr>
              <a:t>future.</a:t>
            </a:r>
            <a:r>
              <a:rPr sz="2600" spc="-55" dirty="0">
                <a:solidFill>
                  <a:schemeClr val="bg1">
                    <a:lumMod val="50000"/>
                  </a:schemeClr>
                </a:solidFill>
                <a:latin typeface="Monserrat"/>
                <a:cs typeface="Century Gothic"/>
              </a:rPr>
              <a:t> </a:t>
            </a:r>
            <a:r>
              <a:rPr sz="2600" spc="114" dirty="0">
                <a:solidFill>
                  <a:schemeClr val="bg1">
                    <a:lumMod val="50000"/>
                  </a:schemeClr>
                </a:solidFill>
                <a:latin typeface="Monserrat"/>
                <a:cs typeface="Century Gothic"/>
              </a:rPr>
              <a:t>We</a:t>
            </a:r>
            <a:r>
              <a:rPr sz="2600" spc="-40" dirty="0">
                <a:solidFill>
                  <a:schemeClr val="bg1">
                    <a:lumMod val="50000"/>
                  </a:schemeClr>
                </a:solidFill>
                <a:latin typeface="Monserrat"/>
                <a:cs typeface="Century Gothic"/>
              </a:rPr>
              <a:t> </a:t>
            </a:r>
            <a:r>
              <a:rPr sz="2600" spc="60" dirty="0">
                <a:solidFill>
                  <a:schemeClr val="bg1">
                    <a:lumMod val="50000"/>
                  </a:schemeClr>
                </a:solidFill>
                <a:latin typeface="Monserrat"/>
                <a:cs typeface="Century Gothic"/>
              </a:rPr>
              <a:t>now</a:t>
            </a:r>
            <a:r>
              <a:rPr sz="2600" spc="-45" dirty="0">
                <a:solidFill>
                  <a:schemeClr val="bg1">
                    <a:lumMod val="50000"/>
                  </a:schemeClr>
                </a:solidFill>
                <a:latin typeface="Monserrat"/>
                <a:cs typeface="Century Gothic"/>
              </a:rPr>
              <a:t> </a:t>
            </a:r>
            <a:r>
              <a:rPr sz="2600" spc="-50" dirty="0">
                <a:solidFill>
                  <a:schemeClr val="bg1">
                    <a:lumMod val="50000"/>
                  </a:schemeClr>
                </a:solidFill>
                <a:latin typeface="Monserrat"/>
                <a:cs typeface="Century Gothic"/>
              </a:rPr>
              <a:t>have</a:t>
            </a:r>
            <a:r>
              <a:rPr sz="2600" spc="-30" dirty="0">
                <a:solidFill>
                  <a:schemeClr val="bg1">
                    <a:lumMod val="50000"/>
                  </a:schemeClr>
                </a:solidFill>
                <a:latin typeface="Monserrat"/>
                <a:cs typeface="Century Gothic"/>
              </a:rPr>
              <a:t> </a:t>
            </a:r>
            <a:r>
              <a:rPr sz="2600" dirty="0">
                <a:solidFill>
                  <a:schemeClr val="bg1">
                    <a:lumMod val="50000"/>
                  </a:schemeClr>
                </a:solidFill>
                <a:latin typeface="Monserrat"/>
                <a:cs typeface="Century Gothic"/>
              </a:rPr>
              <a:t>over</a:t>
            </a:r>
            <a:r>
              <a:rPr sz="2600" spc="-30" dirty="0">
                <a:solidFill>
                  <a:schemeClr val="bg1">
                    <a:lumMod val="50000"/>
                  </a:schemeClr>
                </a:solidFill>
                <a:latin typeface="Monserrat"/>
                <a:cs typeface="Century Gothic"/>
              </a:rPr>
              <a:t> </a:t>
            </a:r>
            <a:r>
              <a:rPr lang="de-AT" sz="2600" spc="-30" dirty="0">
                <a:solidFill>
                  <a:schemeClr val="bg1">
                    <a:lumMod val="50000"/>
                  </a:schemeClr>
                </a:solidFill>
                <a:latin typeface="Monserrat"/>
                <a:cs typeface="Century Gothic"/>
              </a:rPr>
              <a:t>9950</a:t>
            </a:r>
            <a:r>
              <a:rPr sz="2600" spc="-25" dirty="0">
                <a:solidFill>
                  <a:schemeClr val="bg1">
                    <a:lumMod val="50000"/>
                  </a:schemeClr>
                </a:solidFill>
                <a:latin typeface="Monserrat"/>
                <a:cs typeface="Century Gothic"/>
              </a:rPr>
              <a:t> </a:t>
            </a:r>
            <a:r>
              <a:rPr sz="2600" spc="105" dirty="0">
                <a:solidFill>
                  <a:schemeClr val="bg1">
                    <a:lumMod val="50000"/>
                  </a:schemeClr>
                </a:solidFill>
                <a:latin typeface="Monserrat"/>
                <a:cs typeface="Century Gothic"/>
              </a:rPr>
              <a:t>members</a:t>
            </a:r>
            <a:r>
              <a:rPr sz="2600" spc="-40" dirty="0">
                <a:solidFill>
                  <a:schemeClr val="bg1">
                    <a:lumMod val="50000"/>
                  </a:schemeClr>
                </a:solidFill>
                <a:latin typeface="Monserrat"/>
                <a:cs typeface="Century Gothic"/>
              </a:rPr>
              <a:t> </a:t>
            </a:r>
            <a:r>
              <a:rPr sz="2600" spc="-225" dirty="0">
                <a:solidFill>
                  <a:schemeClr val="bg1">
                    <a:lumMod val="50000"/>
                  </a:schemeClr>
                </a:solidFill>
                <a:latin typeface="Monserrat"/>
                <a:cs typeface="Century Gothic"/>
              </a:rPr>
              <a:t>&amp;</a:t>
            </a:r>
            <a:r>
              <a:rPr sz="2600" spc="-40" dirty="0">
                <a:solidFill>
                  <a:schemeClr val="bg1">
                    <a:lumMod val="50000"/>
                  </a:schemeClr>
                </a:solidFill>
                <a:latin typeface="Monserrat"/>
                <a:cs typeface="Century Gothic"/>
              </a:rPr>
              <a:t> </a:t>
            </a:r>
            <a:r>
              <a:rPr lang="de-AT" sz="2600" spc="-40" dirty="0">
                <a:solidFill>
                  <a:schemeClr val="bg1">
                    <a:lumMod val="50000"/>
                  </a:schemeClr>
                </a:solidFill>
                <a:latin typeface="Monserrat"/>
                <a:cs typeface="Century Gothic"/>
              </a:rPr>
              <a:t>70</a:t>
            </a:r>
            <a:r>
              <a:rPr sz="2600" spc="-40" dirty="0">
                <a:solidFill>
                  <a:schemeClr val="bg1">
                    <a:lumMod val="50000"/>
                  </a:schemeClr>
                </a:solidFill>
                <a:latin typeface="Monserrat"/>
                <a:cs typeface="Century Gothic"/>
              </a:rPr>
              <a:t> </a:t>
            </a:r>
            <a:r>
              <a:rPr lang="en-GB" sz="2600" spc="135" dirty="0">
                <a:solidFill>
                  <a:schemeClr val="bg1">
                    <a:lumMod val="50000"/>
                  </a:schemeClr>
                </a:solidFill>
                <a:latin typeface="Monserrat"/>
                <a:cs typeface="Century Gothic"/>
              </a:rPr>
              <a:t>plus,</a:t>
            </a:r>
            <a:r>
              <a:rPr sz="2600" spc="-50" dirty="0">
                <a:solidFill>
                  <a:schemeClr val="bg1">
                    <a:lumMod val="50000"/>
                  </a:schemeClr>
                </a:solidFill>
                <a:latin typeface="Monserrat"/>
                <a:cs typeface="Century Gothic"/>
              </a:rPr>
              <a:t> </a:t>
            </a:r>
            <a:r>
              <a:rPr sz="2600" spc="45" dirty="0">
                <a:solidFill>
                  <a:schemeClr val="bg1">
                    <a:lumMod val="50000"/>
                  </a:schemeClr>
                </a:solidFill>
                <a:latin typeface="Monserrat"/>
                <a:cs typeface="Century Gothic"/>
              </a:rPr>
              <a:t>partners</a:t>
            </a:r>
            <a:r>
              <a:rPr lang="en-GB" sz="2600" spc="45" dirty="0">
                <a:solidFill>
                  <a:schemeClr val="bg1">
                    <a:lumMod val="50000"/>
                  </a:schemeClr>
                </a:solidFill>
                <a:latin typeface="Monserrat"/>
                <a:cs typeface="Century Gothic"/>
              </a:rPr>
              <a:t> &amp; supporters</a:t>
            </a:r>
            <a:r>
              <a:rPr sz="2600" spc="45" dirty="0">
                <a:solidFill>
                  <a:schemeClr val="bg1">
                    <a:lumMod val="50000"/>
                  </a:schemeClr>
                </a:solidFill>
                <a:latin typeface="Monserrat"/>
                <a:cs typeface="Century Gothic"/>
              </a:rPr>
              <a:t>.</a:t>
            </a:r>
            <a:endParaRPr sz="2600" dirty="0">
              <a:solidFill>
                <a:schemeClr val="bg1">
                  <a:lumMod val="50000"/>
                </a:schemeClr>
              </a:solidFill>
              <a:latin typeface="Monserrat"/>
              <a:cs typeface="Century Gothic"/>
            </a:endParaRPr>
          </a:p>
        </p:txBody>
      </p:sp>
      <p:grpSp>
        <p:nvGrpSpPr>
          <p:cNvPr id="5" name="object 5"/>
          <p:cNvGrpSpPr/>
          <p:nvPr/>
        </p:nvGrpSpPr>
        <p:grpSpPr>
          <a:xfrm>
            <a:off x="67056" y="4603894"/>
            <a:ext cx="2974975" cy="2037714"/>
            <a:chOff x="67056" y="4474502"/>
            <a:chExt cx="2974975" cy="2037714"/>
          </a:xfrm>
        </p:grpSpPr>
        <p:pic>
          <p:nvPicPr>
            <p:cNvPr id="6" name="object 6"/>
            <p:cNvPicPr/>
            <p:nvPr/>
          </p:nvPicPr>
          <p:blipFill>
            <a:blip r:embed="rId4" cstate="print"/>
            <a:stretch>
              <a:fillRect/>
            </a:stretch>
          </p:blipFill>
          <p:spPr>
            <a:xfrm>
              <a:off x="67056" y="4474502"/>
              <a:ext cx="2974848" cy="2037588"/>
            </a:xfrm>
            <a:prstGeom prst="rect">
              <a:avLst/>
            </a:prstGeom>
          </p:spPr>
        </p:pic>
        <p:sp>
          <p:nvSpPr>
            <p:cNvPr id="7" name="object 7"/>
            <p:cNvSpPr/>
            <p:nvPr/>
          </p:nvSpPr>
          <p:spPr>
            <a:xfrm>
              <a:off x="284988" y="4683251"/>
              <a:ext cx="2552700" cy="1633855"/>
            </a:xfrm>
            <a:custGeom>
              <a:avLst/>
              <a:gdLst/>
              <a:ahLst/>
              <a:cxnLst/>
              <a:rect l="l" t="t" r="r" b="b"/>
              <a:pathLst>
                <a:path w="2552700" h="1633854">
                  <a:moveTo>
                    <a:pt x="2280412" y="0"/>
                  </a:moveTo>
                  <a:lnTo>
                    <a:pt x="272288" y="0"/>
                  </a:lnTo>
                  <a:lnTo>
                    <a:pt x="223343" y="4387"/>
                  </a:lnTo>
                  <a:lnTo>
                    <a:pt x="177277" y="17036"/>
                  </a:lnTo>
                  <a:lnTo>
                    <a:pt x="134858" y="37178"/>
                  </a:lnTo>
                  <a:lnTo>
                    <a:pt x="96856" y="64042"/>
                  </a:lnTo>
                  <a:lnTo>
                    <a:pt x="64038" y="96861"/>
                  </a:lnTo>
                  <a:lnTo>
                    <a:pt x="37175" y="134864"/>
                  </a:lnTo>
                  <a:lnTo>
                    <a:pt x="17035" y="177282"/>
                  </a:lnTo>
                  <a:lnTo>
                    <a:pt x="4386" y="223347"/>
                  </a:lnTo>
                  <a:lnTo>
                    <a:pt x="0" y="272288"/>
                  </a:lnTo>
                  <a:lnTo>
                    <a:pt x="0" y="1361440"/>
                  </a:lnTo>
                  <a:lnTo>
                    <a:pt x="4386" y="1410384"/>
                  </a:lnTo>
                  <a:lnTo>
                    <a:pt x="17035" y="1456450"/>
                  </a:lnTo>
                  <a:lnTo>
                    <a:pt x="37175" y="1498869"/>
                  </a:lnTo>
                  <a:lnTo>
                    <a:pt x="64038" y="1536871"/>
                  </a:lnTo>
                  <a:lnTo>
                    <a:pt x="96856" y="1569689"/>
                  </a:lnTo>
                  <a:lnTo>
                    <a:pt x="134858" y="1596552"/>
                  </a:lnTo>
                  <a:lnTo>
                    <a:pt x="177277" y="1616692"/>
                  </a:lnTo>
                  <a:lnTo>
                    <a:pt x="223343" y="1629341"/>
                  </a:lnTo>
                  <a:lnTo>
                    <a:pt x="272288" y="1633728"/>
                  </a:lnTo>
                  <a:lnTo>
                    <a:pt x="2280412"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endParaRPr/>
            </a:p>
          </p:txBody>
        </p:sp>
      </p:grpSp>
      <p:grpSp>
        <p:nvGrpSpPr>
          <p:cNvPr id="8" name="object 8"/>
          <p:cNvGrpSpPr/>
          <p:nvPr/>
        </p:nvGrpSpPr>
        <p:grpSpPr>
          <a:xfrm>
            <a:off x="3124327" y="4598330"/>
            <a:ext cx="5971540" cy="2062480"/>
            <a:chOff x="3268979" y="4442498"/>
            <a:chExt cx="5971540" cy="2062480"/>
          </a:xfrm>
        </p:grpSpPr>
        <p:pic>
          <p:nvPicPr>
            <p:cNvPr id="9" name="object 9"/>
            <p:cNvPicPr/>
            <p:nvPr/>
          </p:nvPicPr>
          <p:blipFill>
            <a:blip r:embed="rId4" cstate="print"/>
            <a:stretch>
              <a:fillRect/>
            </a:stretch>
          </p:blipFill>
          <p:spPr>
            <a:xfrm>
              <a:off x="3268979" y="4442498"/>
              <a:ext cx="2974848" cy="2037588"/>
            </a:xfrm>
            <a:prstGeom prst="rect">
              <a:avLst/>
            </a:prstGeom>
          </p:spPr>
        </p:pic>
        <p:sp>
          <p:nvSpPr>
            <p:cNvPr id="10" name="object 10"/>
            <p:cNvSpPr/>
            <p:nvPr/>
          </p:nvSpPr>
          <p:spPr>
            <a:xfrm>
              <a:off x="3486911" y="4651248"/>
              <a:ext cx="2552700" cy="1633855"/>
            </a:xfrm>
            <a:custGeom>
              <a:avLst/>
              <a:gdLst/>
              <a:ahLst/>
              <a:cxnLst/>
              <a:rect l="l" t="t" r="r" b="b"/>
              <a:pathLst>
                <a:path w="2552700" h="1633854">
                  <a:moveTo>
                    <a:pt x="2280412" y="0"/>
                  </a:moveTo>
                  <a:lnTo>
                    <a:pt x="272288"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39"/>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8" y="1633727"/>
                  </a:lnTo>
                  <a:lnTo>
                    <a:pt x="2280412" y="1633727"/>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39"/>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endParaRPr/>
            </a:p>
          </p:txBody>
        </p:sp>
        <p:pic>
          <p:nvPicPr>
            <p:cNvPr id="11" name="object 11"/>
            <p:cNvPicPr/>
            <p:nvPr/>
          </p:nvPicPr>
          <p:blipFill>
            <a:blip r:embed="rId4" cstate="print"/>
            <a:stretch>
              <a:fillRect/>
            </a:stretch>
          </p:blipFill>
          <p:spPr>
            <a:xfrm>
              <a:off x="6265163" y="4466882"/>
              <a:ext cx="2974847" cy="2037588"/>
            </a:xfrm>
            <a:prstGeom prst="rect">
              <a:avLst/>
            </a:prstGeom>
          </p:spPr>
        </p:pic>
        <p:sp>
          <p:nvSpPr>
            <p:cNvPr id="12" name="object 12"/>
            <p:cNvSpPr/>
            <p:nvPr/>
          </p:nvSpPr>
          <p:spPr>
            <a:xfrm>
              <a:off x="6483095" y="4675632"/>
              <a:ext cx="2552700" cy="1633855"/>
            </a:xfrm>
            <a:custGeom>
              <a:avLst/>
              <a:gdLst/>
              <a:ahLst/>
              <a:cxnLst/>
              <a:rect l="l" t="t" r="r" b="b"/>
              <a:pathLst>
                <a:path w="2552700" h="1633854">
                  <a:moveTo>
                    <a:pt x="2280411" y="0"/>
                  </a:moveTo>
                  <a:lnTo>
                    <a:pt x="272287"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40"/>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7" y="1633728"/>
                  </a:lnTo>
                  <a:lnTo>
                    <a:pt x="2280411"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1" y="0"/>
                  </a:lnTo>
                  <a:close/>
                </a:path>
              </a:pathLst>
            </a:custGeom>
            <a:solidFill>
              <a:srgbClr val="53D9AA"/>
            </a:solidFill>
          </p:spPr>
          <p:txBody>
            <a:bodyPr wrap="square" lIns="0" tIns="0" rIns="0" bIns="0" rtlCol="0"/>
            <a:lstStyle/>
            <a:p>
              <a:endParaRPr/>
            </a:p>
          </p:txBody>
        </p:sp>
      </p:grpSp>
      <p:sp>
        <p:nvSpPr>
          <p:cNvPr id="13" name="object 13"/>
          <p:cNvSpPr txBox="1"/>
          <p:nvPr/>
        </p:nvSpPr>
        <p:spPr>
          <a:xfrm>
            <a:off x="384410" y="4977708"/>
            <a:ext cx="2355528" cy="1317668"/>
          </a:xfrm>
          <a:prstGeom prst="rect">
            <a:avLst/>
          </a:prstGeom>
        </p:spPr>
        <p:txBody>
          <a:bodyPr vert="horz" wrap="square" lIns="0" tIns="12065" rIns="0" bIns="0" rtlCol="0">
            <a:spAutoFit/>
          </a:bodyPr>
          <a:lstStyle/>
          <a:p>
            <a:pPr algn="ctr">
              <a:lnSpc>
                <a:spcPct val="100000"/>
              </a:lnSpc>
              <a:spcBef>
                <a:spcPts val="95"/>
              </a:spcBef>
            </a:pPr>
            <a:r>
              <a:rPr lang="de-AT" sz="2800" b="1" spc="330" dirty="0">
                <a:solidFill>
                  <a:srgbClr val="FFFFFF"/>
                </a:solidFill>
                <a:latin typeface="Calibri"/>
                <a:cs typeface="Calibri"/>
              </a:rPr>
              <a:t>9900</a:t>
            </a:r>
            <a:r>
              <a:rPr sz="2800" b="1" spc="330" dirty="0">
                <a:solidFill>
                  <a:srgbClr val="FFFFFF"/>
                </a:solidFill>
                <a:latin typeface="Calibri"/>
                <a:cs typeface="Calibri"/>
              </a:rPr>
              <a:t>+</a:t>
            </a:r>
            <a:endParaRPr lang="en-GB" sz="2800" b="1" spc="330" dirty="0">
              <a:solidFill>
                <a:srgbClr val="FFFFFF"/>
              </a:solidFill>
              <a:latin typeface="Calibri"/>
              <a:cs typeface="Calibri"/>
            </a:endParaRPr>
          </a:p>
          <a:p>
            <a:pPr algn="ctr">
              <a:lnSpc>
                <a:spcPct val="100000"/>
              </a:lnSpc>
              <a:spcBef>
                <a:spcPts val="95"/>
              </a:spcBef>
            </a:pPr>
            <a:r>
              <a:rPr lang="en-GB" sz="2800" b="1" spc="330" dirty="0">
                <a:solidFill>
                  <a:srgbClr val="FFFFFF"/>
                </a:solidFill>
                <a:latin typeface="Calibri"/>
                <a:cs typeface="Calibri"/>
              </a:rPr>
              <a:t>Followers &amp; </a:t>
            </a:r>
            <a:endParaRPr sz="2800" dirty="0">
              <a:latin typeface="Calibri"/>
              <a:cs typeface="Calibri"/>
            </a:endParaRPr>
          </a:p>
          <a:p>
            <a:pPr algn="ctr">
              <a:lnSpc>
                <a:spcPct val="100000"/>
              </a:lnSpc>
            </a:pPr>
            <a:r>
              <a:rPr sz="2800" b="1" spc="355" dirty="0">
                <a:solidFill>
                  <a:srgbClr val="FFFFFF"/>
                </a:solidFill>
                <a:latin typeface="Calibri"/>
                <a:cs typeface="Calibri"/>
              </a:rPr>
              <a:t>Members</a:t>
            </a:r>
            <a:endParaRPr sz="2800" dirty="0">
              <a:latin typeface="Calibri"/>
              <a:cs typeface="Calibri"/>
            </a:endParaRPr>
          </a:p>
        </p:txBody>
      </p:sp>
      <p:sp>
        <p:nvSpPr>
          <p:cNvPr id="14" name="object 14"/>
          <p:cNvSpPr txBox="1"/>
          <p:nvPr/>
        </p:nvSpPr>
        <p:spPr>
          <a:xfrm>
            <a:off x="3750256" y="4898275"/>
            <a:ext cx="1647825" cy="1306195"/>
          </a:xfrm>
          <a:prstGeom prst="rect">
            <a:avLst/>
          </a:prstGeom>
        </p:spPr>
        <p:txBody>
          <a:bodyPr vert="horz" wrap="square" lIns="0" tIns="12065" rIns="0" bIns="0" rtlCol="0">
            <a:spAutoFit/>
          </a:bodyPr>
          <a:lstStyle/>
          <a:p>
            <a:pPr marL="12700" marR="5080" indent="83820" algn="ctr">
              <a:lnSpc>
                <a:spcPct val="100000"/>
              </a:lnSpc>
              <a:spcBef>
                <a:spcPts val="95"/>
              </a:spcBef>
            </a:pPr>
            <a:r>
              <a:rPr sz="2800" b="1" spc="350">
                <a:solidFill>
                  <a:srgbClr val="FFFFFF"/>
                </a:solidFill>
                <a:latin typeface="Calibri"/>
                <a:cs typeface="Calibri"/>
              </a:rPr>
              <a:t>Regular </a:t>
            </a:r>
            <a:r>
              <a:rPr sz="2800" b="1" spc="370">
                <a:solidFill>
                  <a:srgbClr val="FFFFFF"/>
                </a:solidFill>
                <a:latin typeface="Calibri"/>
                <a:cs typeface="Calibri"/>
              </a:rPr>
              <a:t>Events</a:t>
            </a:r>
            <a:r>
              <a:rPr sz="2800" b="1" spc="165">
                <a:solidFill>
                  <a:srgbClr val="FFFFFF"/>
                </a:solidFill>
                <a:latin typeface="Calibri"/>
                <a:cs typeface="Calibri"/>
              </a:rPr>
              <a:t> </a:t>
            </a:r>
            <a:r>
              <a:rPr sz="2800" b="1" spc="5">
                <a:solidFill>
                  <a:srgbClr val="FFFFFF"/>
                </a:solidFill>
                <a:latin typeface="Calibri"/>
                <a:cs typeface="Calibri"/>
              </a:rPr>
              <a:t>&amp; </a:t>
            </a:r>
            <a:r>
              <a:rPr sz="2800" b="1" spc="350">
                <a:solidFill>
                  <a:srgbClr val="FFFFFF"/>
                </a:solidFill>
                <a:latin typeface="Calibri"/>
                <a:cs typeface="Calibri"/>
              </a:rPr>
              <a:t>Content</a:t>
            </a:r>
            <a:endParaRPr sz="2800">
              <a:latin typeface="Calibri"/>
              <a:cs typeface="Calibri"/>
            </a:endParaRPr>
          </a:p>
        </p:txBody>
      </p:sp>
      <p:sp>
        <p:nvSpPr>
          <p:cNvPr id="15" name="object 15"/>
          <p:cNvSpPr txBox="1"/>
          <p:nvPr/>
        </p:nvSpPr>
        <p:spPr>
          <a:xfrm>
            <a:off x="6474079" y="4926435"/>
            <a:ext cx="2259965" cy="1305560"/>
          </a:xfrm>
          <a:prstGeom prst="rect">
            <a:avLst/>
          </a:prstGeom>
        </p:spPr>
        <p:txBody>
          <a:bodyPr vert="horz" wrap="square" lIns="0" tIns="12065" rIns="0" bIns="0" rtlCol="0">
            <a:spAutoFit/>
          </a:bodyPr>
          <a:lstStyle/>
          <a:p>
            <a:pPr marL="12700" marR="5080" indent="1270" algn="ctr">
              <a:lnSpc>
                <a:spcPct val="100000"/>
              </a:lnSpc>
              <a:spcBef>
                <a:spcPts val="95"/>
              </a:spcBef>
            </a:pPr>
            <a:r>
              <a:rPr sz="2800" b="1" spc="315">
                <a:solidFill>
                  <a:srgbClr val="FFFFFF"/>
                </a:solidFill>
                <a:latin typeface="Calibri"/>
                <a:cs typeface="Calibri"/>
              </a:rPr>
              <a:t>Mentoring </a:t>
            </a:r>
            <a:r>
              <a:rPr sz="2800" b="1" spc="415">
                <a:solidFill>
                  <a:srgbClr val="FFFFFF"/>
                </a:solidFill>
                <a:latin typeface="Calibri"/>
                <a:cs typeface="Calibri"/>
              </a:rPr>
              <a:t>Programme </a:t>
            </a:r>
            <a:r>
              <a:rPr sz="2800" b="1" spc="55">
                <a:solidFill>
                  <a:srgbClr val="FFFFFF"/>
                </a:solidFill>
                <a:latin typeface="Calibri"/>
                <a:cs typeface="Calibri"/>
              </a:rPr>
              <a:t>&amp;</a:t>
            </a:r>
            <a:r>
              <a:rPr sz="2800" b="1" spc="155">
                <a:solidFill>
                  <a:srgbClr val="FFFFFF"/>
                </a:solidFill>
                <a:latin typeface="Calibri"/>
                <a:cs typeface="Calibri"/>
              </a:rPr>
              <a:t> </a:t>
            </a:r>
            <a:r>
              <a:rPr sz="2800" b="1" spc="345">
                <a:solidFill>
                  <a:srgbClr val="FFFFFF"/>
                </a:solidFill>
                <a:latin typeface="Calibri"/>
                <a:cs typeface="Calibri"/>
              </a:rPr>
              <a:t>Network</a:t>
            </a:r>
            <a:endParaRPr sz="2800">
              <a:latin typeface="Calibri"/>
              <a:cs typeface="Calibri"/>
            </a:endParaRPr>
          </a:p>
        </p:txBody>
      </p:sp>
      <p:pic>
        <p:nvPicPr>
          <p:cNvPr id="17" name="object 17"/>
          <p:cNvPicPr/>
          <p:nvPr/>
        </p:nvPicPr>
        <p:blipFill>
          <a:blip r:embed="rId5" cstate="print"/>
          <a:stretch>
            <a:fillRect/>
          </a:stretch>
        </p:blipFill>
        <p:spPr>
          <a:xfrm>
            <a:off x="9026779" y="4622714"/>
            <a:ext cx="2872740" cy="2048256"/>
          </a:xfrm>
          <a:prstGeom prst="rect">
            <a:avLst/>
          </a:prstGeom>
        </p:spPr>
      </p:pic>
      <p:sp>
        <p:nvSpPr>
          <p:cNvPr id="18" name="object 18"/>
          <p:cNvSpPr txBox="1"/>
          <p:nvPr/>
        </p:nvSpPr>
        <p:spPr>
          <a:xfrm>
            <a:off x="9353649" y="4937457"/>
            <a:ext cx="2287578" cy="1304844"/>
          </a:xfrm>
          <a:prstGeom prst="rect">
            <a:avLst/>
          </a:prstGeom>
        </p:spPr>
        <p:txBody>
          <a:bodyPr vert="horz" wrap="square" lIns="0" tIns="12065" rIns="0" bIns="0" rtlCol="0">
            <a:spAutoFit/>
          </a:bodyPr>
          <a:lstStyle/>
          <a:p>
            <a:pPr algn="ctr">
              <a:lnSpc>
                <a:spcPct val="100000"/>
              </a:lnSpc>
              <a:spcBef>
                <a:spcPts val="95"/>
              </a:spcBef>
            </a:pPr>
            <a:r>
              <a:rPr lang="de-AT" sz="2800" b="1" spc="225">
                <a:solidFill>
                  <a:srgbClr val="FFFFFF"/>
                </a:solidFill>
                <a:latin typeface="Calibri"/>
                <a:cs typeface="Calibri"/>
              </a:rPr>
              <a:t>70</a:t>
            </a:r>
            <a:r>
              <a:rPr sz="2800" b="1" spc="160">
                <a:solidFill>
                  <a:srgbClr val="FFFFFF"/>
                </a:solidFill>
                <a:latin typeface="Calibri"/>
                <a:cs typeface="Calibri"/>
              </a:rPr>
              <a:t> </a:t>
            </a:r>
            <a:r>
              <a:rPr sz="2800" b="1" spc="225">
                <a:solidFill>
                  <a:srgbClr val="FFFFFF"/>
                </a:solidFill>
                <a:latin typeface="Calibri"/>
                <a:cs typeface="Calibri"/>
              </a:rPr>
              <a:t>+</a:t>
            </a:r>
            <a:endParaRPr sz="2800">
              <a:latin typeface="Calibri"/>
              <a:cs typeface="Calibri"/>
            </a:endParaRPr>
          </a:p>
          <a:p>
            <a:pPr algn="ctr">
              <a:lnSpc>
                <a:spcPct val="100000"/>
              </a:lnSpc>
            </a:pPr>
            <a:r>
              <a:rPr sz="2800" b="1" spc="320">
                <a:solidFill>
                  <a:srgbClr val="FFFFFF"/>
                </a:solidFill>
                <a:latin typeface="Calibri"/>
                <a:cs typeface="Calibri"/>
              </a:rPr>
              <a:t>Partners</a:t>
            </a:r>
            <a:r>
              <a:rPr lang="en-GB" sz="2800" b="1" spc="320">
                <a:solidFill>
                  <a:srgbClr val="FFFFFF"/>
                </a:solidFill>
                <a:latin typeface="Calibri"/>
                <a:cs typeface="Calibri"/>
              </a:rPr>
              <a:t> &amp; Supporters </a:t>
            </a:r>
            <a:endParaRPr sz="280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78A8A-7018-4334-42AD-C3DD7FA5A761}"/>
            </a:ext>
          </a:extLst>
        </p:cNvPr>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39F628D2-05A9-431D-18AB-ED89E89A8810}"/>
              </a:ext>
            </a:extLst>
          </p:cNvPr>
          <p:cNvPicPr>
            <a:picLocks noChangeAspect="1"/>
          </p:cNvPicPr>
          <p:nvPr/>
        </p:nvPicPr>
        <p:blipFill>
          <a:blip r:embed="rId3"/>
          <a:srcRect b="19"/>
          <a:stretch/>
        </p:blipFill>
        <p:spPr>
          <a:xfrm>
            <a:off x="20" y="0"/>
            <a:ext cx="12191980" cy="6856718"/>
          </a:xfrm>
          <a:prstGeom prst="rect">
            <a:avLst/>
          </a:prstGeom>
        </p:spPr>
      </p:pic>
      <p:sp>
        <p:nvSpPr>
          <p:cNvPr id="5" name="TextBox 4">
            <a:extLst>
              <a:ext uri="{FF2B5EF4-FFF2-40B4-BE49-F238E27FC236}">
                <a16:creationId xmlns:a16="http://schemas.microsoft.com/office/drawing/2014/main" id="{827F5AEF-45AF-0DC3-AD6D-839B0C2E879D}"/>
              </a:ext>
            </a:extLst>
          </p:cNvPr>
          <p:cNvSpPr txBox="1"/>
          <p:nvPr/>
        </p:nvSpPr>
        <p:spPr>
          <a:xfrm>
            <a:off x="4421353" y="6449010"/>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76483700-1172-B4E9-7EEE-A340B89B3A0C}"/>
              </a:ext>
            </a:extLst>
          </p:cNvPr>
          <p:cNvSpPr txBox="1"/>
          <p:nvPr/>
        </p:nvSpPr>
        <p:spPr>
          <a:xfrm>
            <a:off x="3072811" y="348482"/>
            <a:ext cx="63719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chemeClr val="bg1">
                    <a:lumMod val="50000"/>
                  </a:schemeClr>
                </a:solidFill>
                <a:effectLst/>
                <a:uLnTx/>
                <a:uFillTx/>
                <a:latin typeface="Montserrat" panose="00000500000000000000" pitchFamily="2" charset="0"/>
                <a:ea typeface="+mn-ea"/>
                <a:cs typeface="+mn-cs"/>
              </a:rPr>
              <a:t>Dates for your diary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chemeClr val="bg1">
                    <a:lumMod val="50000"/>
                  </a:schemeClr>
                </a:solidFill>
                <a:effectLst/>
                <a:uLnTx/>
                <a:uFillTx/>
                <a:latin typeface="Montserrat" panose="00000500000000000000" pitchFamily="2" charset="0"/>
                <a:ea typeface="+mn-ea"/>
                <a:cs typeface="+mn-cs"/>
              </a:rPr>
              <a:t>WUN Events</a:t>
            </a:r>
          </a:p>
        </p:txBody>
      </p:sp>
      <p:sp>
        <p:nvSpPr>
          <p:cNvPr id="13" name="TextBox 12">
            <a:extLst>
              <a:ext uri="{FF2B5EF4-FFF2-40B4-BE49-F238E27FC236}">
                <a16:creationId xmlns:a16="http://schemas.microsoft.com/office/drawing/2014/main" id="{69AA58A2-8FAE-135E-9418-6B5A6EA40A1D}"/>
              </a:ext>
            </a:extLst>
          </p:cNvPr>
          <p:cNvSpPr txBox="1"/>
          <p:nvPr/>
        </p:nvSpPr>
        <p:spPr>
          <a:xfrm>
            <a:off x="358326" y="1548811"/>
            <a:ext cx="11833654" cy="6955750"/>
          </a:xfrm>
          <a:prstGeom prst="rect">
            <a:avLst/>
          </a:prstGeom>
          <a:noFill/>
        </p:spPr>
        <p:txBody>
          <a:bodyPr wrap="square" lIns="91440" tIns="45720" rIns="91440" bIns="45720" anchor="t">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100" kern="0" dirty="0">
                <a:solidFill>
                  <a:schemeClr val="bg1">
                    <a:lumMod val="50000"/>
                  </a:schemeClr>
                </a:solidFill>
                <a:latin typeface="Open Sans"/>
                <a:ea typeface="Open Sans"/>
                <a:cs typeface="Open Sans"/>
              </a:rPr>
              <a:t>Tuesday 3</a:t>
            </a:r>
            <a:r>
              <a:rPr lang="en-GB" sz="2100" kern="0" baseline="30000" dirty="0">
                <a:solidFill>
                  <a:schemeClr val="bg1">
                    <a:lumMod val="50000"/>
                  </a:schemeClr>
                </a:solidFill>
                <a:latin typeface="Open Sans"/>
                <a:ea typeface="Open Sans"/>
                <a:cs typeface="Open Sans"/>
              </a:rPr>
              <a:t>rd</a:t>
            </a:r>
            <a:r>
              <a:rPr lang="en-GB" sz="2100" kern="0" dirty="0">
                <a:solidFill>
                  <a:schemeClr val="bg1">
                    <a:lumMod val="50000"/>
                  </a:schemeClr>
                </a:solidFill>
                <a:latin typeface="Open Sans"/>
                <a:ea typeface="Open Sans"/>
                <a:cs typeface="Open Sans"/>
              </a:rPr>
              <a:t> June 12:30pm </a:t>
            </a:r>
            <a:r>
              <a:rPr lang="en-US" sz="2100" kern="0" dirty="0">
                <a:solidFill>
                  <a:schemeClr val="bg1">
                    <a:lumMod val="50000"/>
                  </a:schemeClr>
                </a:solidFill>
                <a:latin typeface="Open Sans"/>
                <a:ea typeface="Open Sans"/>
                <a:cs typeface="Open Sans"/>
              </a:rPr>
              <a:t>WUN For ALL - The role allies play supporting others in the workplace – How we can practically help others to #</a:t>
            </a:r>
            <a:r>
              <a:rPr lang="en-US" sz="2100" kern="0">
                <a:solidFill>
                  <a:schemeClr val="bg1">
                    <a:lumMod val="50000"/>
                  </a:schemeClr>
                </a:solidFill>
                <a:latin typeface="Open Sans"/>
                <a:ea typeface="Open Sans"/>
                <a:cs typeface="Open Sans"/>
              </a:rPr>
              <a:t>SpeakUp.- Virtual event.</a:t>
            </a:r>
            <a:endParaRPr lang="en-GB" sz="2100" kern="0" dirty="0">
              <a:solidFill>
                <a:schemeClr val="bg1">
                  <a:lumMod val="50000"/>
                </a:schemeClr>
              </a:solidFill>
              <a:highlight>
                <a:srgbClr val="FFFF00"/>
              </a:highlight>
              <a:latin typeface="Open Sans"/>
              <a:ea typeface="Open Sans"/>
              <a:cs typeface="Open Sans"/>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100" kern="0" dirty="0">
                <a:solidFill>
                  <a:schemeClr val="bg1">
                    <a:lumMod val="50000"/>
                  </a:schemeClr>
                </a:solidFill>
                <a:highlight>
                  <a:srgbClr val="FFFF00"/>
                </a:highlight>
                <a:latin typeface="Open Sans"/>
                <a:ea typeface="Open Sans"/>
                <a:cs typeface="Open Sans"/>
              </a:rPr>
              <a:t>Wednesday  4</a:t>
            </a:r>
            <a:r>
              <a:rPr lang="en-GB" sz="2100" kern="0" baseline="30000" dirty="0">
                <a:solidFill>
                  <a:schemeClr val="bg1">
                    <a:lumMod val="50000"/>
                  </a:schemeClr>
                </a:solidFill>
                <a:highlight>
                  <a:srgbClr val="FFFF00"/>
                </a:highlight>
                <a:latin typeface="Open Sans"/>
                <a:ea typeface="Open Sans"/>
                <a:cs typeface="Open Sans"/>
              </a:rPr>
              <a:t>th</a:t>
            </a:r>
            <a:r>
              <a:rPr lang="en-GB" sz="2100" kern="0" dirty="0">
                <a:solidFill>
                  <a:schemeClr val="bg1">
                    <a:lumMod val="50000"/>
                  </a:schemeClr>
                </a:solidFill>
                <a:highlight>
                  <a:srgbClr val="FFFF00"/>
                </a:highlight>
                <a:latin typeface="Open Sans"/>
                <a:ea typeface="Open Sans"/>
                <a:cs typeface="Open Sans"/>
              </a:rPr>
              <a:t> June </a:t>
            </a:r>
            <a:r>
              <a:rPr lang="en-GB" sz="2100" kern="0" dirty="0">
                <a:solidFill>
                  <a:schemeClr val="bg1">
                    <a:lumMod val="50000"/>
                  </a:schemeClr>
                </a:solidFill>
                <a:latin typeface="Open Sans"/>
                <a:ea typeface="Open Sans"/>
                <a:cs typeface="Open Sans"/>
              </a:rPr>
              <a:t>Championing Change </a:t>
            </a:r>
            <a:r>
              <a:rPr lang="en-US" sz="2100" kern="0" dirty="0">
                <a:solidFill>
                  <a:schemeClr val="bg1">
                    <a:lumMod val="50000"/>
                  </a:schemeClr>
                </a:solidFill>
                <a:latin typeface="Open Sans"/>
                <a:ea typeface="Open Sans"/>
                <a:cs typeface="Open Sans"/>
              </a:rPr>
              <a:t>Creating Better Workplaces for Women in Utilities</a:t>
            </a:r>
            <a:r>
              <a:rPr lang="en-GB" sz="2100" kern="0" dirty="0">
                <a:solidFill>
                  <a:schemeClr val="bg1">
                    <a:lumMod val="50000"/>
                  </a:schemeClr>
                </a:solidFill>
                <a:latin typeface="Open Sans"/>
                <a:ea typeface="Open Sans"/>
                <a:cs typeface="Open Sans"/>
              </a:rPr>
              <a:t>, Newport  </a:t>
            </a:r>
            <a:r>
              <a:rPr lang="en-GB" sz="2100" kern="0" dirty="0">
                <a:solidFill>
                  <a:schemeClr val="bg1">
                    <a:lumMod val="50000"/>
                  </a:schemeClr>
                </a:solidFill>
                <a:highlight>
                  <a:srgbClr val="FFFF00"/>
                </a:highlight>
                <a:latin typeface="Open Sans"/>
                <a:ea typeface="Open Sans"/>
                <a:cs typeface="Open Sans"/>
              </a:rPr>
              <a:t>time TBC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100" kern="0" dirty="0">
                <a:solidFill>
                  <a:schemeClr val="bg1">
                    <a:lumMod val="50000"/>
                  </a:schemeClr>
                </a:solidFill>
                <a:latin typeface="Open Sans"/>
                <a:ea typeface="Open Sans"/>
                <a:cs typeface="Open Sans"/>
              </a:rPr>
              <a:t>Tuesday 10</a:t>
            </a:r>
            <a:r>
              <a:rPr lang="en-GB" sz="2100" kern="0" baseline="30000" dirty="0">
                <a:solidFill>
                  <a:schemeClr val="bg1">
                    <a:lumMod val="50000"/>
                  </a:schemeClr>
                </a:solidFill>
                <a:latin typeface="Open Sans"/>
                <a:ea typeface="Open Sans"/>
                <a:cs typeface="Open Sans"/>
              </a:rPr>
              <a:t>th</a:t>
            </a:r>
            <a:r>
              <a:rPr lang="en-GB" sz="2100" kern="0" dirty="0">
                <a:solidFill>
                  <a:schemeClr val="bg1">
                    <a:lumMod val="50000"/>
                  </a:schemeClr>
                </a:solidFill>
                <a:latin typeface="Open Sans"/>
                <a:ea typeface="Open Sans"/>
                <a:cs typeface="Open Sans"/>
              </a:rPr>
              <a:t> June Championing Change,</a:t>
            </a:r>
            <a:r>
              <a:rPr lang="en-US" sz="2100" kern="0" dirty="0">
                <a:solidFill>
                  <a:schemeClr val="bg1">
                    <a:lumMod val="50000"/>
                  </a:schemeClr>
                </a:solidFill>
                <a:latin typeface="Open Sans"/>
                <a:ea typeface="Open Sans"/>
                <a:cs typeface="Open Sans"/>
              </a:rPr>
              <a:t> Creating Better Workplaces for Women in Utilities</a:t>
            </a:r>
            <a:r>
              <a:rPr lang="en-GB" sz="2100" kern="0" dirty="0">
                <a:solidFill>
                  <a:schemeClr val="bg1">
                    <a:lumMod val="50000"/>
                  </a:schemeClr>
                </a:solidFill>
                <a:latin typeface="Open Sans"/>
                <a:ea typeface="Open Sans"/>
                <a:cs typeface="Open Sans"/>
              </a:rPr>
              <a:t> Edinburgh </a:t>
            </a:r>
          </a:p>
          <a:p>
            <a:pPr marR="0" lvl="0" algn="ctr" defTabSz="914400" eaLnBrk="1" fontAlgn="auto" latinLnBrk="0" hangingPunct="1">
              <a:lnSpc>
                <a:spcPct val="100000"/>
              </a:lnSpc>
              <a:spcBef>
                <a:spcPts val="0"/>
              </a:spcBef>
              <a:spcAft>
                <a:spcPts val="0"/>
              </a:spcAft>
              <a:buClrTx/>
              <a:buSzTx/>
              <a:tabLst/>
              <a:defRPr/>
            </a:pPr>
            <a:r>
              <a:rPr lang="en-US" sz="2100" kern="0" dirty="0">
                <a:solidFill>
                  <a:schemeClr val="bg1">
                    <a:lumMod val="50000"/>
                  </a:schemeClr>
                </a:solidFill>
                <a:latin typeface="Open Sans"/>
                <a:ea typeface="Open Sans"/>
                <a:cs typeface="Open Sans"/>
              </a:rPr>
              <a:t>Free tickets available - visit our Events page! </a:t>
            </a:r>
          </a:p>
          <a:p>
            <a:pPr marR="0" lvl="0" defTabSz="914400" eaLnBrk="1" fontAlgn="auto" latinLnBrk="0" hangingPunct="1">
              <a:lnSpc>
                <a:spcPct val="100000"/>
              </a:lnSpc>
              <a:spcBef>
                <a:spcPts val="0"/>
              </a:spcBef>
              <a:spcAft>
                <a:spcPts val="0"/>
              </a:spcAft>
              <a:buClrTx/>
              <a:buSzTx/>
              <a:tabLst/>
              <a:defRPr/>
            </a:pPr>
            <a:endParaRPr kumimoji="0" lang="en-GB" sz="1600" b="0" i="0" u="none" strike="noStrike" kern="0" cap="none" spc="0" normalizeH="0" baseline="0" noProof="0" dirty="0">
              <a:ln>
                <a:noFill/>
              </a:ln>
              <a:solidFill>
                <a:schemeClr val="bg1">
                  <a:lumMod val="50000"/>
                </a:schemeClr>
              </a:solidFill>
              <a:effectLst/>
              <a:uLnTx/>
              <a:uFillTx/>
              <a:latin typeface="Open Sans"/>
              <a:ea typeface="Open Sans"/>
              <a:cs typeface="Open Sans"/>
            </a:endParaRPr>
          </a:p>
          <a:p>
            <a:pPr marR="0" lvl="0" defTabSz="914400" eaLnBrk="1" fontAlgn="auto" latinLnBrk="0" hangingPunct="1">
              <a:lnSpc>
                <a:spcPct val="100000"/>
              </a:lnSpc>
              <a:spcBef>
                <a:spcPts val="0"/>
              </a:spcBef>
              <a:spcAft>
                <a:spcPts val="0"/>
              </a:spcAft>
              <a:buClrTx/>
              <a:buSzTx/>
              <a:tabLst/>
              <a:defRPr/>
            </a:pPr>
            <a:r>
              <a:rPr lang="en-GB" sz="2200" b="1" kern="0" dirty="0">
                <a:solidFill>
                  <a:schemeClr val="bg1">
                    <a:lumMod val="50000"/>
                  </a:schemeClr>
                </a:solidFill>
                <a:latin typeface="Open Sans"/>
                <a:ea typeface="Open Sans"/>
                <a:cs typeface="Open Sans"/>
              </a:rPr>
              <a:t>WUN on the Road – Find us at: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0" cap="none" spc="0" normalizeH="0" baseline="0" noProof="0" dirty="0">
                <a:ln>
                  <a:noFill/>
                </a:ln>
                <a:solidFill>
                  <a:schemeClr val="bg1">
                    <a:lumMod val="50000"/>
                  </a:schemeClr>
                </a:solidFill>
                <a:effectLst/>
                <a:uLnTx/>
                <a:uFillTx/>
                <a:latin typeface="Open Sans"/>
                <a:ea typeface="Open Sans"/>
                <a:cs typeface="Open Sans"/>
              </a:rPr>
              <a:t>20th </a:t>
            </a:r>
            <a:r>
              <a:rPr lang="en-US" sz="2100" kern="0" dirty="0">
                <a:solidFill>
                  <a:schemeClr val="bg1">
                    <a:lumMod val="50000"/>
                  </a:schemeClr>
                </a:solidFill>
                <a:latin typeface="Open Sans"/>
                <a:ea typeface="Open Sans"/>
                <a:cs typeface="Open Sans"/>
              </a:rPr>
              <a:t>&amp; </a:t>
            </a:r>
            <a:r>
              <a:rPr kumimoji="0" lang="en-US" sz="2100" b="0" i="0" u="none" strike="noStrike" kern="0" cap="none" spc="0" normalizeH="0" baseline="0" noProof="0" dirty="0">
                <a:ln>
                  <a:noFill/>
                </a:ln>
                <a:solidFill>
                  <a:schemeClr val="bg1">
                    <a:lumMod val="50000"/>
                  </a:schemeClr>
                </a:solidFill>
                <a:effectLst/>
                <a:uLnTx/>
                <a:uFillTx/>
                <a:latin typeface="Open Sans"/>
                <a:ea typeface="Open Sans"/>
                <a:cs typeface="Open Sans"/>
              </a:rPr>
              <a:t>21st May-Utility Week Live ,NEC, Birmingham, </a:t>
            </a:r>
            <a:r>
              <a:rPr lang="en-US" sz="2100" kern="0" dirty="0">
                <a:solidFill>
                  <a:schemeClr val="bg1">
                    <a:lumMod val="50000"/>
                  </a:schemeClr>
                </a:solidFill>
                <a:latin typeface="Open Sans"/>
                <a:ea typeface="Open Sans"/>
                <a:cs typeface="Open Sans"/>
              </a:rPr>
              <a:t>including #IAR in person workshop</a:t>
            </a:r>
            <a:r>
              <a:rPr lang="en-US" sz="2200" kern="0" dirty="0">
                <a:solidFill>
                  <a:schemeClr val="bg1">
                    <a:lumMod val="50000"/>
                  </a:schemeClr>
                </a:solidFill>
                <a:latin typeface="Open Sans"/>
                <a:ea typeface="Open Sans"/>
                <a:cs typeface="Open Sans"/>
              </a:rPr>
              <a:t>.</a:t>
            </a:r>
            <a:endParaRPr kumimoji="0" lang="en-GB" sz="2200" b="0" i="0" u="none" strike="noStrike" kern="0" cap="none" spc="0" normalizeH="0" baseline="0" noProof="0" dirty="0">
              <a:ln>
                <a:noFill/>
              </a:ln>
              <a:solidFill>
                <a:schemeClr val="bg1">
                  <a:lumMod val="50000"/>
                </a:schemeClr>
              </a:solidFill>
              <a:effectLst/>
              <a:uLnTx/>
              <a:uFillTx/>
              <a:latin typeface="Open Sans"/>
              <a:ea typeface="Open Sans"/>
              <a:cs typeface="Open Sans"/>
            </a:endParaRPr>
          </a:p>
          <a:p>
            <a:pPr marL="342900" indent="-342900" defTabSz="914400">
              <a:buFont typeface="Arial" panose="020B0604020202020204" pitchFamily="34" charset="0"/>
              <a:buChar char="•"/>
              <a:defRPr/>
            </a:pP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Wednesday 11</a:t>
            </a:r>
            <a:r>
              <a:rPr lang="en-GB" sz="2100" baseline="300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th</a:t>
            </a: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and Thursday 12</a:t>
            </a:r>
            <a:r>
              <a:rPr lang="en-GB" sz="2100" baseline="300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th</a:t>
            </a: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June - Future of Utilities Summit London</a:t>
            </a:r>
          </a:p>
          <a:p>
            <a:pPr marL="342900" indent="-342900" defTabSz="914400">
              <a:buFont typeface="Arial" panose="020B0604020202020204" pitchFamily="34" charset="0"/>
              <a:buChar char="•"/>
              <a:defRPr/>
            </a:pP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Tuesday 1</a:t>
            </a:r>
            <a:r>
              <a:rPr lang="en-GB" sz="2100" baseline="300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st</a:t>
            </a:r>
            <a:r>
              <a:rPr lang="en-GB" sz="210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July - Energy Live Consultancy Conference,  London</a:t>
            </a:r>
          </a:p>
          <a:p>
            <a:pPr marL="342900" indent="-342900" defTabSz="914400">
              <a:buFont typeface="Arial" panose="020B0604020202020204" pitchFamily="34" charset="0"/>
              <a:buChar char="•"/>
              <a:defRPr/>
            </a:pPr>
            <a:r>
              <a:rPr kumimoji="0" lang="en-GB" sz="2100" i="0" u="none" strike="noStrike" kern="0" cap="none" spc="0" normalizeH="0" baseline="0" noProof="0" dirty="0">
                <a:ln>
                  <a:noFill/>
                </a:ln>
                <a:solidFill>
                  <a:schemeClr val="bg1">
                    <a:lumMod val="50000"/>
                  </a:schemeClr>
                </a:solidFill>
                <a:uLnTx/>
                <a:uFillTx/>
                <a:latin typeface="Open Sans" panose="020B0606030504020204" pitchFamily="34" charset="0"/>
                <a:ea typeface="Open Sans" panose="020B0606030504020204" pitchFamily="34" charset="0"/>
                <a:cs typeface="Open Sans" panose="020B0606030504020204" pitchFamily="34" charset="0"/>
              </a:rPr>
              <a:t>Tuesday 15</a:t>
            </a:r>
            <a:r>
              <a:rPr kumimoji="0" lang="en-GB" sz="2100" i="0" u="none" strike="noStrike" kern="0" cap="none" spc="0" normalizeH="0" baseline="30000" noProof="0" dirty="0">
                <a:ln>
                  <a:noFill/>
                </a:ln>
                <a:solidFill>
                  <a:schemeClr val="bg1">
                    <a:lumMod val="50000"/>
                  </a:schemeClr>
                </a:solidFill>
                <a:uLnTx/>
                <a:uFillTx/>
                <a:latin typeface="Open Sans" panose="020B0606030504020204" pitchFamily="34" charset="0"/>
                <a:ea typeface="Open Sans" panose="020B0606030504020204" pitchFamily="34" charset="0"/>
                <a:cs typeface="Open Sans" panose="020B0606030504020204" pitchFamily="34" charset="0"/>
              </a:rPr>
              <a:t>th</a:t>
            </a:r>
            <a:r>
              <a:rPr kumimoji="0" lang="en-GB" sz="2100" i="0" u="none" strike="noStrike" kern="0" cap="none" spc="0" normalizeH="0" baseline="0" noProof="0" dirty="0">
                <a:ln>
                  <a:noFill/>
                </a:ln>
                <a:solidFill>
                  <a:schemeClr val="bg1">
                    <a:lumMod val="50000"/>
                  </a:schemeClr>
                </a:solidFill>
                <a:uLnTx/>
                <a:uFillTx/>
                <a:latin typeface="Open Sans" panose="020B0606030504020204" pitchFamily="34" charset="0"/>
                <a:ea typeface="Open Sans" panose="020B0606030504020204" pitchFamily="34" charset="0"/>
                <a:cs typeface="Open Sans" panose="020B0606030504020204" pitchFamily="34" charset="0"/>
              </a:rPr>
              <a:t> July –The Energy UK EDI Conference, London</a:t>
            </a:r>
          </a:p>
          <a:p>
            <a:pPr marL="342900" indent="-342900" defTabSz="914400">
              <a:buFont typeface="Arial" panose="020B0604020202020204" pitchFamily="34" charset="0"/>
              <a:buChar char="•"/>
              <a:defRPr/>
            </a:pPr>
            <a:endParaRPr lang="en-GB" sz="2200" kern="0" dirty="0">
              <a:solidFill>
                <a:schemeClr val="bg1">
                  <a:lumMod val="50000"/>
                </a:schemeClr>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defTabSz="914400">
              <a:defRPr/>
            </a:pPr>
            <a:endParaRPr kumimoji="0" lang="en-GB" sz="2200" i="0" u="none" strike="noStrike" kern="0" cap="none" spc="0" normalizeH="0" baseline="0" noProof="0" dirty="0">
              <a:ln>
                <a:noFill/>
              </a:ln>
              <a:solidFill>
                <a:schemeClr val="bg1">
                  <a:lumMod val="50000"/>
                </a:schemeClr>
              </a:solidFill>
              <a:highlight>
                <a:srgbClr val="FFFF00"/>
              </a:highlight>
              <a:uLnTx/>
              <a:uFillTx/>
              <a:latin typeface="Open Sans" panose="020B0606030504020204" pitchFamily="34" charset="0"/>
              <a:ea typeface="Open Sans" panose="020B0606030504020204" pitchFamily="34" charset="0"/>
              <a:cs typeface="Open Sans" panose="020B0606030504020204" pitchFamily="34" charset="0"/>
            </a:endParaRPr>
          </a:p>
          <a:p>
            <a:pPr marL="342900" indent="-342900" defTabSz="914400">
              <a:buFont typeface="Arial" panose="020B0604020202020204" pitchFamily="34" charset="0"/>
              <a:buChar char="•"/>
              <a:defRPr/>
            </a:pPr>
            <a:endParaRPr lang="en-GB" sz="2200" kern="0" dirty="0">
              <a:solidFill>
                <a:schemeClr val="bg1">
                  <a:lumMod val="50000"/>
                </a:schemeClr>
              </a:solidFill>
              <a:effectLst/>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marL="342900" indent="-342900" defTabSz="914400">
              <a:buFont typeface="Arial" panose="020B0604020202020204" pitchFamily="34" charset="0"/>
              <a:buChar char="•"/>
              <a:defRPr/>
            </a:pPr>
            <a:endParaRPr kumimoji="0" lang="en-GB" sz="2200" i="0" u="none" strike="noStrike" kern="0" cap="none" spc="0" normalizeH="0" baseline="0" noProof="0" dirty="0">
              <a:ln>
                <a:noFill/>
              </a:ln>
              <a:solidFill>
                <a:schemeClr val="bg1">
                  <a:lumMod val="50000"/>
                </a:schemeClr>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endParaRPr>
          </a:p>
          <a:p>
            <a:pPr algn="r" defTabSz="914400">
              <a:defRPr/>
            </a:pPr>
            <a:endParaRPr lang="en-US" sz="2200" kern="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r" defTabSz="914400">
              <a:defRPr/>
            </a:pPr>
            <a:r>
              <a:rPr lang="en-US" sz="2200" kern="0" noProof="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defTabSz="914400">
              <a:defRPr/>
            </a:pPr>
            <a:endParaRPr lang="en-US" sz="2200" kern="0" noProof="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defTabSz="914400">
              <a:defRPr/>
            </a:pPr>
            <a:endParaRPr lang="en-GB" sz="2200" kern="0" noProof="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0330FB91-CBD1-EBC9-A508-430226B71FA5}"/>
              </a:ext>
            </a:extLst>
          </p:cNvPr>
          <p:cNvPicPr>
            <a:picLocks noChangeAspect="1"/>
          </p:cNvPicPr>
          <p:nvPr/>
        </p:nvPicPr>
        <p:blipFill>
          <a:blip r:embed="rId4"/>
          <a:stretch>
            <a:fillRect/>
          </a:stretch>
        </p:blipFill>
        <p:spPr>
          <a:xfrm>
            <a:off x="10844981" y="5513989"/>
            <a:ext cx="1353844" cy="1353844"/>
          </a:xfrm>
          <a:prstGeom prst="rect">
            <a:avLst/>
          </a:prstGeom>
        </p:spPr>
      </p:pic>
      <p:sp>
        <p:nvSpPr>
          <p:cNvPr id="8" name="TextBox 7">
            <a:extLst>
              <a:ext uri="{FF2B5EF4-FFF2-40B4-BE49-F238E27FC236}">
                <a16:creationId xmlns:a16="http://schemas.microsoft.com/office/drawing/2014/main" id="{456107DC-5E0C-E7E1-9BD6-ABE27125B5C6}"/>
              </a:ext>
            </a:extLst>
          </p:cNvPr>
          <p:cNvSpPr txBox="1"/>
          <p:nvPr/>
        </p:nvSpPr>
        <p:spPr>
          <a:xfrm>
            <a:off x="9193162" y="6266246"/>
            <a:ext cx="1770381" cy="369332"/>
          </a:xfrm>
          <a:prstGeom prst="rect">
            <a:avLst/>
          </a:prstGeom>
          <a:noFill/>
        </p:spPr>
        <p:txBody>
          <a:bodyPr wrap="square" rtlCol="0">
            <a:spAutoFit/>
          </a:bodyPr>
          <a:lstStyle/>
          <a:p>
            <a:endParaRPr lang="en-GB" dirty="0">
              <a:highlight>
                <a:srgbClr val="FFFF00"/>
              </a:highlight>
            </a:endParaRPr>
          </a:p>
        </p:txBody>
      </p:sp>
      <p:pic>
        <p:nvPicPr>
          <p:cNvPr id="6" name="Picture 5">
            <a:extLst>
              <a:ext uri="{FF2B5EF4-FFF2-40B4-BE49-F238E27FC236}">
                <a16:creationId xmlns:a16="http://schemas.microsoft.com/office/drawing/2014/main" id="{A6A7FC8F-016E-2BE5-1906-B82BD88AAA94}"/>
              </a:ext>
            </a:extLst>
          </p:cNvPr>
          <p:cNvPicPr>
            <a:picLocks noChangeAspect="1"/>
          </p:cNvPicPr>
          <p:nvPr/>
        </p:nvPicPr>
        <p:blipFill>
          <a:blip r:embed="rId5"/>
          <a:stretch>
            <a:fillRect/>
          </a:stretch>
        </p:blipFill>
        <p:spPr>
          <a:xfrm>
            <a:off x="-6805" y="-11115"/>
            <a:ext cx="1328638" cy="1328638"/>
          </a:xfrm>
          <a:prstGeom prst="rect">
            <a:avLst/>
          </a:prstGeom>
        </p:spPr>
      </p:pic>
    </p:spTree>
    <p:extLst>
      <p:ext uri="{BB962C8B-B14F-4D97-AF65-F5344CB8AC3E}">
        <p14:creationId xmlns:p14="http://schemas.microsoft.com/office/powerpoint/2010/main" val="38390205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463F0-B02C-0D47-4A2E-1E5B78189200}"/>
            </a:ext>
          </a:extLst>
        </p:cNvPr>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3CB681DD-E1C7-FC50-2639-19525BDCE80B}"/>
              </a:ext>
            </a:extLst>
          </p:cNvPr>
          <p:cNvPicPr>
            <a:picLocks noChangeAspect="1"/>
          </p:cNvPicPr>
          <p:nvPr/>
        </p:nvPicPr>
        <p:blipFill>
          <a:blip r:embed="rId3"/>
          <a:srcRect b="19"/>
          <a:stretch/>
        </p:blipFill>
        <p:spPr>
          <a:xfrm>
            <a:off x="20" y="0"/>
            <a:ext cx="12191980" cy="6856718"/>
          </a:xfrm>
          <a:prstGeom prst="rect">
            <a:avLst/>
          </a:prstGeom>
        </p:spPr>
      </p:pic>
      <p:sp>
        <p:nvSpPr>
          <p:cNvPr id="5" name="TextBox 4">
            <a:extLst>
              <a:ext uri="{FF2B5EF4-FFF2-40B4-BE49-F238E27FC236}">
                <a16:creationId xmlns:a16="http://schemas.microsoft.com/office/drawing/2014/main" id="{EBC8C664-AC39-5AD7-2DA3-659ABF018415}"/>
              </a:ext>
            </a:extLst>
          </p:cNvPr>
          <p:cNvSpPr txBox="1"/>
          <p:nvPr/>
        </p:nvSpPr>
        <p:spPr>
          <a:xfrm>
            <a:off x="4421353" y="6449010"/>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sp>
        <p:nvSpPr>
          <p:cNvPr id="13" name="TextBox 12">
            <a:extLst>
              <a:ext uri="{FF2B5EF4-FFF2-40B4-BE49-F238E27FC236}">
                <a16:creationId xmlns:a16="http://schemas.microsoft.com/office/drawing/2014/main" id="{3DBBCB95-104E-8076-9965-F3D0115CA432}"/>
              </a:ext>
            </a:extLst>
          </p:cNvPr>
          <p:cNvSpPr txBox="1"/>
          <p:nvPr/>
        </p:nvSpPr>
        <p:spPr>
          <a:xfrm>
            <a:off x="358346" y="703833"/>
            <a:ext cx="11833654" cy="5539978"/>
          </a:xfrm>
          <a:prstGeom prst="rect">
            <a:avLst/>
          </a:prstGeom>
          <a:noFill/>
        </p:spPr>
        <p:txBody>
          <a:bodyPr wrap="square" lIns="91440" tIns="45720" rIns="91440" bIns="45720" anchor="t">
            <a:spAutoFit/>
          </a:bodyPr>
          <a:lstStyle/>
          <a:p>
            <a:pPr algn="ctr" defTabSz="914400">
              <a:defRPr/>
            </a:pPr>
            <a:r>
              <a:rPr lang="en-US" sz="2200" b="1" kern="0" noProof="0" dirty="0">
                <a:solidFill>
                  <a:schemeClr val="bg1">
                    <a:lumMod val="50000"/>
                  </a:schemeClr>
                </a:solidFill>
                <a:latin typeface="Montserrat "/>
                <a:ea typeface="Open Sans"/>
                <a:cs typeface="Open Sans"/>
              </a:rPr>
              <a:t>27th June 2025 </a:t>
            </a:r>
            <a:r>
              <a:rPr lang="en-US" sz="2200" b="1" kern="0" dirty="0">
                <a:solidFill>
                  <a:schemeClr val="bg1">
                    <a:lumMod val="50000"/>
                  </a:schemeClr>
                </a:solidFill>
                <a:latin typeface="Montserrat "/>
                <a:ea typeface="Open Sans"/>
                <a:cs typeface="Open Sans"/>
              </a:rPr>
              <a:t>- </a:t>
            </a:r>
            <a:r>
              <a:rPr lang="en-US" sz="2200" b="1" kern="0" noProof="0" dirty="0">
                <a:solidFill>
                  <a:schemeClr val="bg1">
                    <a:lumMod val="50000"/>
                  </a:schemeClr>
                </a:solidFill>
                <a:latin typeface="Montserrat "/>
                <a:ea typeface="Open Sans"/>
                <a:cs typeface="Open Sans"/>
              </a:rPr>
              <a:t>Lunchtime </a:t>
            </a:r>
          </a:p>
          <a:p>
            <a:pPr algn="ctr" defTabSz="914400">
              <a:defRPr/>
            </a:pPr>
            <a:r>
              <a:rPr lang="en-US" sz="2200" b="1" kern="0" noProof="0" dirty="0">
                <a:solidFill>
                  <a:schemeClr val="bg1">
                    <a:lumMod val="50000"/>
                  </a:schemeClr>
                </a:solidFill>
                <a:latin typeface="Montserrat "/>
                <a:ea typeface="Open Sans"/>
                <a:cs typeface="Open Sans"/>
              </a:rPr>
              <a:t>Women in Utilities Awards </a:t>
            </a:r>
            <a:r>
              <a:rPr lang="en-US" sz="2200" b="1" kern="0" dirty="0">
                <a:solidFill>
                  <a:schemeClr val="bg1">
                    <a:lumMod val="50000"/>
                  </a:schemeClr>
                </a:solidFill>
                <a:latin typeface="Montserrat "/>
                <a:ea typeface="Open Sans"/>
                <a:cs typeface="Open Sans"/>
              </a:rPr>
              <a:t>2025 – Ceremony tickets now available.</a:t>
            </a:r>
            <a:endParaRPr lang="en-US" b="1" dirty="0">
              <a:solidFill>
                <a:schemeClr val="bg1">
                  <a:lumMod val="50000"/>
                </a:schemeClr>
              </a:solidFill>
              <a:latin typeface="Montserrat "/>
            </a:endParaRPr>
          </a:p>
          <a:p>
            <a:pPr defTabSz="914400">
              <a:defRPr/>
            </a:pPr>
            <a:endParaRPr lang="en-GB" sz="1800" b="1" dirty="0">
              <a:effectLst/>
              <a:latin typeface="Montserrat "/>
              <a:ea typeface="Aptos" panose="020B0004020202020204" pitchFamily="34" charset="0"/>
              <a:cs typeface="Times New Roman" panose="02020603050405020304" pitchFamily="18" charset="0"/>
            </a:endParaRPr>
          </a:p>
          <a:p>
            <a:pPr defTabSz="914400">
              <a:defRPr/>
            </a:pP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More categories. More recognition. Women leading the way</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This is your chance to shine, or to champion someone whose impact deserves the spotlight.</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Here’s where you, your team, or your initiatives could be recognised: </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a:t>
            </a: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Women’s Network of the Year (company)</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a:t>
            </a: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Allyship Award</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a:t>
            </a: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EDI Initiative of the Year</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a:t>
            </a: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Community Outreach Award</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a:t>
            </a: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Mentor of the Year</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a:t>
            </a: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Hi Vis Award</a:t>
            </a:r>
          </a:p>
          <a:p>
            <a:pPr defTabSz="914400">
              <a:defRPr/>
            </a:pPr>
            <a:r>
              <a:rPr lang="en-GB" sz="1800" dirty="0">
                <a:solidFill>
                  <a:schemeClr val="bg1">
                    <a:lumMod val="50000"/>
                  </a:schemeClr>
                </a:solidFill>
                <a:effectLst/>
                <a:latin typeface="Montserrat "/>
                <a:ea typeface="Aptos" panose="020B0004020202020204" pitchFamily="34" charset="0"/>
                <a:cs typeface="Segoe UI Emoji" panose="020B0502040204020203" pitchFamily="34" charset="0"/>
              </a:rPr>
              <a:t> 🔧</a:t>
            </a:r>
            <a:r>
              <a:rPr lang="en-GB" dirty="0">
                <a:solidFill>
                  <a:schemeClr val="bg1">
                    <a:lumMod val="50000"/>
                  </a:schemeClr>
                </a:solidFill>
                <a:latin typeface="Montserrat "/>
                <a:ea typeface="Aptos" panose="020B0004020202020204" pitchFamily="34" charset="0"/>
                <a:cs typeface="Times New Roman" panose="02020603050405020304" pitchFamily="18" charset="0"/>
              </a:rPr>
              <a:t> O</a:t>
            </a:r>
            <a:r>
              <a:rPr kumimoji="0" lang="en-GB" sz="1800" b="0" i="0" u="none" strike="noStrike" kern="1200" cap="none" spc="0" normalizeH="0" baseline="0" noProof="0" dirty="0" err="1">
                <a:ln>
                  <a:noFill/>
                </a:ln>
                <a:solidFill>
                  <a:schemeClr val="bg1">
                    <a:lumMod val="50000"/>
                  </a:schemeClr>
                </a:solidFill>
                <a:effectLst/>
                <a:uLnTx/>
                <a:uFillTx/>
                <a:latin typeface="Montserrat "/>
                <a:ea typeface="Aptos" panose="020B0004020202020204" pitchFamily="34" charset="0"/>
                <a:cs typeface="Times New Roman" panose="02020603050405020304" pitchFamily="18" charset="0"/>
              </a:rPr>
              <a:t>nsite</a:t>
            </a:r>
            <a:r>
              <a:rPr kumimoji="0" lang="en-GB" sz="1800" b="0" i="0" u="none" strike="noStrike" kern="1200" cap="none" spc="0" normalizeH="0" baseline="0" noProof="0" dirty="0">
                <a:ln>
                  <a:noFill/>
                </a:ln>
                <a:solidFill>
                  <a:schemeClr val="bg1">
                    <a:lumMod val="50000"/>
                  </a:schemeClr>
                </a:solidFill>
                <a:effectLst/>
                <a:uLnTx/>
                <a:uFillTx/>
                <a:latin typeface="Montserrat "/>
                <a:ea typeface="Aptos" panose="020B0004020202020204" pitchFamily="34" charset="0"/>
                <a:cs typeface="Times New Roman" panose="02020603050405020304" pitchFamily="18" charset="0"/>
              </a:rPr>
              <a:t> Excellence</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t> </a:t>
            </a:r>
            <a:br>
              <a:rPr lang="en-GB" sz="1800" dirty="0">
                <a:solidFill>
                  <a:schemeClr val="bg1">
                    <a:lumMod val="50000"/>
                  </a:schemeClr>
                </a:solidFill>
                <a:effectLst/>
                <a:latin typeface="Montserrat "/>
                <a:ea typeface="Aptos" panose="020B0004020202020204" pitchFamily="34" charset="0"/>
                <a:cs typeface="Times New Roman" panose="02020603050405020304" pitchFamily="18" charset="0"/>
              </a:rPr>
            </a:br>
            <a:endParaRPr lang="en-GB" sz="2200" kern="0" noProof="0" dirty="0">
              <a:solidFill>
                <a:schemeClr val="bg1">
                  <a:lumMod val="50000"/>
                </a:schemeClr>
              </a:solidFill>
              <a:latin typeface="Montserrat "/>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664F7FB3-5833-B808-7CE7-805CA0EF783A}"/>
              </a:ext>
            </a:extLst>
          </p:cNvPr>
          <p:cNvPicPr>
            <a:picLocks noChangeAspect="1"/>
          </p:cNvPicPr>
          <p:nvPr/>
        </p:nvPicPr>
        <p:blipFill>
          <a:blip r:embed="rId4"/>
          <a:stretch>
            <a:fillRect/>
          </a:stretch>
        </p:blipFill>
        <p:spPr>
          <a:xfrm>
            <a:off x="56586" y="5999442"/>
            <a:ext cx="2037685" cy="899135"/>
          </a:xfrm>
          <a:prstGeom prst="rect">
            <a:avLst/>
          </a:prstGeom>
        </p:spPr>
      </p:pic>
      <p:sp>
        <p:nvSpPr>
          <p:cNvPr id="9" name="TextBox 8">
            <a:extLst>
              <a:ext uri="{FF2B5EF4-FFF2-40B4-BE49-F238E27FC236}">
                <a16:creationId xmlns:a16="http://schemas.microsoft.com/office/drawing/2014/main" id="{A834C82C-44BD-F470-9E81-15838758D188}"/>
              </a:ext>
            </a:extLst>
          </p:cNvPr>
          <p:cNvSpPr txBox="1"/>
          <p:nvPr/>
        </p:nvSpPr>
        <p:spPr>
          <a:xfrm>
            <a:off x="6436895" y="3032178"/>
            <a:ext cx="4932948" cy="2585323"/>
          </a:xfrm>
          <a:prstGeom prst="rect">
            <a:avLst/>
          </a:prstGeom>
          <a:noFill/>
        </p:spPr>
        <p:txBody>
          <a:bodyPr wrap="square" rtlCol="0">
            <a:spAutoFit/>
          </a:bodyPr>
          <a:lstStyle/>
          <a:p>
            <a:b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200" cap="none" spc="0" normalizeH="0" baseline="0" noProof="0">
                <a:ln>
                  <a:noFill/>
                </a:ln>
                <a:solidFill>
                  <a:srgbClr val="000000"/>
                </a:solidFill>
                <a:effectLst/>
                <a:uLnTx/>
                <a:uFillTx/>
                <a:latin typeface="Segoe UI Emoji" panose="020B0502040204020203" pitchFamily="34" charset="0"/>
                <a:ea typeface="Aptos" panose="020B0004020202020204" pitchFamily="34" charset="0"/>
                <a:cs typeface="Segoe UI Emoji" panose="020B0502040204020203" pitchFamily="34" charset="0"/>
              </a:rPr>
              <a:t>📈</a:t>
            </a: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Business Champion</a:t>
            </a:r>
            <a:b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200" cap="none" spc="0" normalizeH="0" baseline="0" noProof="0">
                <a:ln>
                  <a:noFill/>
                </a:ln>
                <a:solidFill>
                  <a:schemeClr val="bg1">
                    <a:lumMod val="50000"/>
                  </a:schemeClr>
                </a:solidFill>
                <a:effectLst/>
                <a:uLnTx/>
                <a:uFillTx/>
                <a:latin typeface="Segoe UI Emoji" panose="020B0502040204020203" pitchFamily="34" charset="0"/>
                <a:ea typeface="Aptos" panose="020B0004020202020204" pitchFamily="34" charset="0"/>
                <a:cs typeface="Segoe UI Emoji" panose="020B0502040204020203" pitchFamily="34" charset="0"/>
              </a:rPr>
              <a:t>🔹</a:t>
            </a: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Apprentice of the Year</a:t>
            </a:r>
            <a:b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200" cap="none" spc="0" normalizeH="0" baseline="0" noProof="0">
                <a:ln>
                  <a:noFill/>
                </a:ln>
                <a:solidFill>
                  <a:schemeClr val="bg1">
                    <a:lumMod val="50000"/>
                  </a:schemeClr>
                </a:solidFill>
                <a:effectLst/>
                <a:uLnTx/>
                <a:uFillTx/>
                <a:latin typeface="Segoe UI Emoji" panose="020B0502040204020203" pitchFamily="34" charset="0"/>
                <a:ea typeface="Aptos" panose="020B0004020202020204" pitchFamily="34" charset="0"/>
                <a:cs typeface="Segoe UI Emoji" panose="020B0502040204020203" pitchFamily="34" charset="0"/>
              </a:rPr>
              <a:t>🎓</a:t>
            </a: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Graduate of the Year</a:t>
            </a:r>
            <a:b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200" cap="none" spc="0" normalizeH="0" baseline="0" noProof="0">
                <a:ln>
                  <a:noFill/>
                </a:ln>
                <a:solidFill>
                  <a:schemeClr val="bg1">
                    <a:lumMod val="50000"/>
                  </a:schemeClr>
                </a:solidFill>
                <a:effectLst/>
                <a:uLnTx/>
                <a:uFillTx/>
                <a:latin typeface="Segoe UI Emoji" panose="020B0502040204020203" pitchFamily="34" charset="0"/>
                <a:ea typeface="Aptos" panose="020B0004020202020204" pitchFamily="34" charset="0"/>
                <a:cs typeface="Segoe UI Emoji" panose="020B0502040204020203" pitchFamily="34" charset="0"/>
              </a:rPr>
              <a:t>✨</a:t>
            </a: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Rising Star</a:t>
            </a:r>
            <a:b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200" cap="none" spc="0" normalizeH="0" baseline="0" noProof="0">
                <a:ln>
                  <a:noFill/>
                </a:ln>
                <a:solidFill>
                  <a:schemeClr val="bg1">
                    <a:lumMod val="50000"/>
                  </a:schemeClr>
                </a:solidFill>
                <a:effectLst/>
                <a:uLnTx/>
                <a:uFillTx/>
                <a:latin typeface="Segoe UI Emoji" panose="020B0502040204020203" pitchFamily="34" charset="0"/>
                <a:ea typeface="Aptos" panose="020B0004020202020204" pitchFamily="34" charset="0"/>
                <a:cs typeface="Segoe UI Emoji" panose="020B0502040204020203" pitchFamily="34" charset="0"/>
              </a:rPr>
              <a:t>⭐</a:t>
            </a: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Returning Star</a:t>
            </a:r>
            <a:b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200" cap="none" spc="0" normalizeH="0" baseline="0" noProof="0">
                <a:ln>
                  <a:noFill/>
                </a:ln>
                <a:solidFill>
                  <a:schemeClr val="bg1">
                    <a:lumMod val="50000"/>
                  </a:schemeClr>
                </a:solidFill>
                <a:effectLst/>
                <a:uLnTx/>
                <a:uFillTx/>
                <a:latin typeface="Segoe UI Emoji" panose="020B0502040204020203" pitchFamily="34" charset="0"/>
                <a:ea typeface="Aptos" panose="020B0004020202020204" pitchFamily="34" charset="0"/>
                <a:cs typeface="Segoe UI Emoji" panose="020B0502040204020203" pitchFamily="34" charset="0"/>
              </a:rPr>
              <a:t>🏢</a:t>
            </a: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Best Employer for Women (&lt; 500 employees)</a:t>
            </a:r>
            <a:b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GB" sz="1800" b="0" i="0" u="none" strike="noStrike" kern="1200" cap="none" spc="0" normalizeH="0" baseline="0" noProof="0">
                <a:ln>
                  <a:noFill/>
                </a:ln>
                <a:solidFill>
                  <a:schemeClr val="bg1">
                    <a:lumMod val="50000"/>
                  </a:schemeClr>
                </a:solidFill>
                <a:effectLst/>
                <a:uLnTx/>
                <a:uFillTx/>
                <a:latin typeface="Segoe UI Emoji" panose="020B0502040204020203" pitchFamily="34" charset="0"/>
                <a:ea typeface="Aptos" panose="020B0004020202020204" pitchFamily="34" charset="0"/>
                <a:cs typeface="Segoe UI Emoji" panose="020B0502040204020203" pitchFamily="34" charset="0"/>
              </a:rPr>
              <a:t>🏢</a:t>
            </a:r>
            <a:r>
              <a:rPr kumimoji="0" lang="en-GB" sz="1800" b="0" i="0" u="none" strike="noStrike" kern="1200" cap="none" spc="0" normalizeH="0" baseline="0" noProof="0">
                <a:ln>
                  <a:noFill/>
                </a:ln>
                <a:solidFill>
                  <a:schemeClr val="bg1">
                    <a:lumMod val="50000"/>
                  </a:schemeClr>
                </a:solidFill>
                <a:effectLst/>
                <a:uLnTx/>
                <a:uFillTx/>
                <a:latin typeface="Aptos" panose="020B0004020202020204" pitchFamily="34" charset="0"/>
                <a:ea typeface="Aptos" panose="020B0004020202020204" pitchFamily="34" charset="0"/>
                <a:cs typeface="Times New Roman" panose="02020603050405020304" pitchFamily="18" charset="0"/>
              </a:rPr>
              <a:t> Best Employer for Women (&gt;500 employees</a:t>
            </a:r>
            <a:endParaRPr lang="en-GB">
              <a:solidFill>
                <a:schemeClr val="bg1">
                  <a:lumMod val="50000"/>
                </a:schemeClr>
              </a:solidFill>
            </a:endParaRPr>
          </a:p>
        </p:txBody>
      </p:sp>
      <p:pic>
        <p:nvPicPr>
          <p:cNvPr id="11" name="Picture 10" descr="A person standing at a podium with a crowd of people in the background&#10;&#10;AI-generated content may be incorrect.">
            <a:extLst>
              <a:ext uri="{FF2B5EF4-FFF2-40B4-BE49-F238E27FC236}">
                <a16:creationId xmlns:a16="http://schemas.microsoft.com/office/drawing/2014/main" id="{938578DC-F971-501C-D12E-A6EFC96FD5D9}"/>
              </a:ext>
            </a:extLst>
          </p:cNvPr>
          <p:cNvPicPr>
            <a:picLocks noChangeAspect="1"/>
          </p:cNvPicPr>
          <p:nvPr/>
        </p:nvPicPr>
        <p:blipFill>
          <a:blip r:embed="rId5"/>
          <a:stretch>
            <a:fillRect/>
          </a:stretch>
        </p:blipFill>
        <p:spPr>
          <a:xfrm>
            <a:off x="9905980" y="2228319"/>
            <a:ext cx="2286000" cy="1524000"/>
          </a:xfrm>
          <a:prstGeom prst="rect">
            <a:avLst/>
          </a:prstGeom>
        </p:spPr>
      </p:pic>
      <p:pic>
        <p:nvPicPr>
          <p:cNvPr id="15" name="Picture 14" descr="A group of people sitting at tables in a room&#10;&#10;AI-generated content may be incorrect.">
            <a:extLst>
              <a:ext uri="{FF2B5EF4-FFF2-40B4-BE49-F238E27FC236}">
                <a16:creationId xmlns:a16="http://schemas.microsoft.com/office/drawing/2014/main" id="{527DF12A-3569-941C-C59E-05A92F35C874}"/>
              </a:ext>
            </a:extLst>
          </p:cNvPr>
          <p:cNvPicPr>
            <a:picLocks noChangeAspect="1"/>
          </p:cNvPicPr>
          <p:nvPr/>
        </p:nvPicPr>
        <p:blipFill>
          <a:blip r:embed="rId6"/>
          <a:stretch>
            <a:fillRect/>
          </a:stretch>
        </p:blipFill>
        <p:spPr>
          <a:xfrm>
            <a:off x="2254621" y="5353648"/>
            <a:ext cx="2286000" cy="1524000"/>
          </a:xfrm>
          <a:prstGeom prst="rect">
            <a:avLst/>
          </a:prstGeom>
        </p:spPr>
      </p:pic>
      <p:pic>
        <p:nvPicPr>
          <p:cNvPr id="17" name="Picture 16" descr="A person in a red dress standing at a podium with microphones&#10;&#10;AI-generated content may be incorrect.">
            <a:extLst>
              <a:ext uri="{FF2B5EF4-FFF2-40B4-BE49-F238E27FC236}">
                <a16:creationId xmlns:a16="http://schemas.microsoft.com/office/drawing/2014/main" id="{8FF1BB83-DB28-4569-5898-BCD703537CC7}"/>
              </a:ext>
            </a:extLst>
          </p:cNvPr>
          <p:cNvPicPr>
            <a:picLocks noChangeAspect="1"/>
          </p:cNvPicPr>
          <p:nvPr/>
        </p:nvPicPr>
        <p:blipFill>
          <a:blip r:embed="rId7"/>
          <a:stretch>
            <a:fillRect/>
          </a:stretch>
        </p:blipFill>
        <p:spPr>
          <a:xfrm>
            <a:off x="4085426" y="4475442"/>
            <a:ext cx="2286000" cy="1524000"/>
          </a:xfrm>
          <a:prstGeom prst="rect">
            <a:avLst/>
          </a:prstGeom>
        </p:spPr>
      </p:pic>
      <p:sp>
        <p:nvSpPr>
          <p:cNvPr id="18" name="TextBox 17">
            <a:extLst>
              <a:ext uri="{FF2B5EF4-FFF2-40B4-BE49-F238E27FC236}">
                <a16:creationId xmlns:a16="http://schemas.microsoft.com/office/drawing/2014/main" id="{D99E8B69-4317-8B6C-82A6-0418930174E7}"/>
              </a:ext>
            </a:extLst>
          </p:cNvPr>
          <p:cNvSpPr txBox="1"/>
          <p:nvPr/>
        </p:nvSpPr>
        <p:spPr>
          <a:xfrm>
            <a:off x="8470232" y="6136105"/>
            <a:ext cx="3248526" cy="369332"/>
          </a:xfrm>
          <a:prstGeom prst="rect">
            <a:avLst/>
          </a:prstGeom>
          <a:noFill/>
        </p:spPr>
        <p:txBody>
          <a:bodyPr wrap="square" rtlCol="0">
            <a:spAutoFit/>
          </a:bodyPr>
          <a:lstStyle/>
          <a:p>
            <a:r>
              <a:rPr lang="en-GB">
                <a:solidFill>
                  <a:schemeClr val="bg1">
                    <a:lumMod val="50000"/>
                  </a:schemeClr>
                </a:solidFill>
                <a:latin typeface="Montserrat "/>
              </a:rPr>
              <a:t>Visit our Events page</a:t>
            </a:r>
            <a:r>
              <a:rPr lang="en-GB">
                <a:solidFill>
                  <a:schemeClr val="bg1">
                    <a:lumMod val="50000"/>
                  </a:schemeClr>
                </a:solidFill>
              </a:rPr>
              <a:t>!</a:t>
            </a:r>
          </a:p>
        </p:txBody>
      </p:sp>
    </p:spTree>
    <p:extLst>
      <p:ext uri="{BB962C8B-B14F-4D97-AF65-F5344CB8AC3E}">
        <p14:creationId xmlns:p14="http://schemas.microsoft.com/office/powerpoint/2010/main" val="947023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350715B-A7DB-1D82-52F5-12301A4FFB5A}"/>
              </a:ext>
            </a:extLst>
          </p:cNvPr>
          <p:cNvSpPr/>
          <p:nvPr/>
        </p:nvSpPr>
        <p:spPr>
          <a:xfrm>
            <a:off x="553051" y="1493165"/>
            <a:ext cx="1761841" cy="1177890"/>
          </a:xfrm>
          <a:prstGeom prst="rect">
            <a:avLst/>
          </a:prstGeom>
          <a:solidFill>
            <a:srgbClr val="56D6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 name="object 2"/>
          <p:cNvSpPr/>
          <p:nvPr/>
        </p:nvSpPr>
        <p:spPr>
          <a:xfrm>
            <a:off x="6281"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6D6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3" name="object 3"/>
          <p:cNvGrpSpPr/>
          <p:nvPr/>
        </p:nvGrpSpPr>
        <p:grpSpPr>
          <a:xfrm>
            <a:off x="419099" y="1972030"/>
            <a:ext cx="11602212" cy="3777996"/>
            <a:chOff x="373379" y="1972030"/>
            <a:chExt cx="11602212" cy="3777996"/>
          </a:xfrm>
        </p:grpSpPr>
        <p:pic>
          <p:nvPicPr>
            <p:cNvPr id="4" name="object 4"/>
            <p:cNvPicPr/>
            <p:nvPr/>
          </p:nvPicPr>
          <p:blipFill>
            <a:blip r:embed="rId3" cstate="print"/>
            <a:stretch>
              <a:fillRect/>
            </a:stretch>
          </p:blipFill>
          <p:spPr>
            <a:xfrm>
              <a:off x="5923788" y="1972030"/>
              <a:ext cx="6051803" cy="3777996"/>
            </a:xfrm>
            <a:prstGeom prst="rect">
              <a:avLst/>
            </a:prstGeom>
          </p:spPr>
        </p:pic>
        <p:sp>
          <p:nvSpPr>
            <p:cNvPr id="5" name="object 5"/>
            <p:cNvSpPr/>
            <p:nvPr/>
          </p:nvSpPr>
          <p:spPr>
            <a:xfrm>
              <a:off x="6172200" y="2197607"/>
              <a:ext cx="5568950" cy="3340735"/>
            </a:xfrm>
            <a:custGeom>
              <a:avLst/>
              <a:gdLst/>
              <a:ahLst/>
              <a:cxnLst/>
              <a:rect l="l" t="t" r="r" b="b"/>
              <a:pathLst>
                <a:path w="5568950" h="3340735">
                  <a:moveTo>
                    <a:pt x="5011928" y="0"/>
                  </a:moveTo>
                  <a:lnTo>
                    <a:pt x="556768" y="0"/>
                  </a:lnTo>
                  <a:lnTo>
                    <a:pt x="508731" y="2043"/>
                  </a:lnTo>
                  <a:lnTo>
                    <a:pt x="461829" y="8064"/>
                  </a:lnTo>
                  <a:lnTo>
                    <a:pt x="416228" y="17893"/>
                  </a:lnTo>
                  <a:lnTo>
                    <a:pt x="372095" y="31364"/>
                  </a:lnTo>
                  <a:lnTo>
                    <a:pt x="329598" y="48310"/>
                  </a:lnTo>
                  <a:lnTo>
                    <a:pt x="288904" y="68564"/>
                  </a:lnTo>
                  <a:lnTo>
                    <a:pt x="250179" y="91957"/>
                  </a:lnTo>
                  <a:lnTo>
                    <a:pt x="213592" y="118324"/>
                  </a:lnTo>
                  <a:lnTo>
                    <a:pt x="179309" y="147497"/>
                  </a:lnTo>
                  <a:lnTo>
                    <a:pt x="147497" y="179309"/>
                  </a:lnTo>
                  <a:lnTo>
                    <a:pt x="118324" y="213592"/>
                  </a:lnTo>
                  <a:lnTo>
                    <a:pt x="91957" y="250179"/>
                  </a:lnTo>
                  <a:lnTo>
                    <a:pt x="68564" y="288904"/>
                  </a:lnTo>
                  <a:lnTo>
                    <a:pt x="48310" y="329598"/>
                  </a:lnTo>
                  <a:lnTo>
                    <a:pt x="31364" y="372095"/>
                  </a:lnTo>
                  <a:lnTo>
                    <a:pt x="17893" y="416228"/>
                  </a:lnTo>
                  <a:lnTo>
                    <a:pt x="8064" y="461829"/>
                  </a:lnTo>
                  <a:lnTo>
                    <a:pt x="2043" y="508731"/>
                  </a:lnTo>
                  <a:lnTo>
                    <a:pt x="0" y="556767"/>
                  </a:lnTo>
                  <a:lnTo>
                    <a:pt x="0" y="2783840"/>
                  </a:lnTo>
                  <a:lnTo>
                    <a:pt x="2043" y="2831876"/>
                  </a:lnTo>
                  <a:lnTo>
                    <a:pt x="8064" y="2878778"/>
                  </a:lnTo>
                  <a:lnTo>
                    <a:pt x="17893" y="2924379"/>
                  </a:lnTo>
                  <a:lnTo>
                    <a:pt x="31364" y="2968512"/>
                  </a:lnTo>
                  <a:lnTo>
                    <a:pt x="48310" y="3011009"/>
                  </a:lnTo>
                  <a:lnTo>
                    <a:pt x="68564" y="3051703"/>
                  </a:lnTo>
                  <a:lnTo>
                    <a:pt x="91957" y="3090428"/>
                  </a:lnTo>
                  <a:lnTo>
                    <a:pt x="118324" y="3127015"/>
                  </a:lnTo>
                  <a:lnTo>
                    <a:pt x="147497" y="3161298"/>
                  </a:lnTo>
                  <a:lnTo>
                    <a:pt x="179309" y="3193110"/>
                  </a:lnTo>
                  <a:lnTo>
                    <a:pt x="213592" y="3222283"/>
                  </a:lnTo>
                  <a:lnTo>
                    <a:pt x="250179" y="3248650"/>
                  </a:lnTo>
                  <a:lnTo>
                    <a:pt x="288904" y="3272043"/>
                  </a:lnTo>
                  <a:lnTo>
                    <a:pt x="329598" y="3292297"/>
                  </a:lnTo>
                  <a:lnTo>
                    <a:pt x="372095" y="3309243"/>
                  </a:lnTo>
                  <a:lnTo>
                    <a:pt x="416228" y="3322714"/>
                  </a:lnTo>
                  <a:lnTo>
                    <a:pt x="461829" y="3332543"/>
                  </a:lnTo>
                  <a:lnTo>
                    <a:pt x="508731" y="3338564"/>
                  </a:lnTo>
                  <a:lnTo>
                    <a:pt x="556768" y="3340607"/>
                  </a:lnTo>
                  <a:lnTo>
                    <a:pt x="5011928" y="3340607"/>
                  </a:lnTo>
                  <a:lnTo>
                    <a:pt x="5059964" y="3338564"/>
                  </a:lnTo>
                  <a:lnTo>
                    <a:pt x="5106866" y="3332543"/>
                  </a:lnTo>
                  <a:lnTo>
                    <a:pt x="5152467" y="3322714"/>
                  </a:lnTo>
                  <a:lnTo>
                    <a:pt x="5196600" y="3309243"/>
                  </a:lnTo>
                  <a:lnTo>
                    <a:pt x="5239097" y="3292297"/>
                  </a:lnTo>
                  <a:lnTo>
                    <a:pt x="5279791" y="3272043"/>
                  </a:lnTo>
                  <a:lnTo>
                    <a:pt x="5318516" y="3248650"/>
                  </a:lnTo>
                  <a:lnTo>
                    <a:pt x="5355103" y="3222283"/>
                  </a:lnTo>
                  <a:lnTo>
                    <a:pt x="5389386" y="3193110"/>
                  </a:lnTo>
                  <a:lnTo>
                    <a:pt x="5421198" y="3161298"/>
                  </a:lnTo>
                  <a:lnTo>
                    <a:pt x="5450371" y="3127015"/>
                  </a:lnTo>
                  <a:lnTo>
                    <a:pt x="5476738" y="3090428"/>
                  </a:lnTo>
                  <a:lnTo>
                    <a:pt x="5500131" y="3051703"/>
                  </a:lnTo>
                  <a:lnTo>
                    <a:pt x="5520385" y="3011009"/>
                  </a:lnTo>
                  <a:lnTo>
                    <a:pt x="5537331" y="2968512"/>
                  </a:lnTo>
                  <a:lnTo>
                    <a:pt x="5550802" y="2924379"/>
                  </a:lnTo>
                  <a:lnTo>
                    <a:pt x="5560631" y="2878778"/>
                  </a:lnTo>
                  <a:lnTo>
                    <a:pt x="5566652" y="2831876"/>
                  </a:lnTo>
                  <a:lnTo>
                    <a:pt x="5568696" y="2783840"/>
                  </a:lnTo>
                  <a:lnTo>
                    <a:pt x="5568696" y="556767"/>
                  </a:lnTo>
                  <a:lnTo>
                    <a:pt x="5566652" y="508731"/>
                  </a:lnTo>
                  <a:lnTo>
                    <a:pt x="5560631" y="461829"/>
                  </a:lnTo>
                  <a:lnTo>
                    <a:pt x="5550802" y="416228"/>
                  </a:lnTo>
                  <a:lnTo>
                    <a:pt x="5537331" y="372095"/>
                  </a:lnTo>
                  <a:lnTo>
                    <a:pt x="5520385" y="329598"/>
                  </a:lnTo>
                  <a:lnTo>
                    <a:pt x="5500131" y="288904"/>
                  </a:lnTo>
                  <a:lnTo>
                    <a:pt x="5476738" y="250179"/>
                  </a:lnTo>
                  <a:lnTo>
                    <a:pt x="5450371" y="213592"/>
                  </a:lnTo>
                  <a:lnTo>
                    <a:pt x="5421198" y="179309"/>
                  </a:lnTo>
                  <a:lnTo>
                    <a:pt x="5389386" y="147497"/>
                  </a:lnTo>
                  <a:lnTo>
                    <a:pt x="5355103" y="118324"/>
                  </a:lnTo>
                  <a:lnTo>
                    <a:pt x="5318516" y="91957"/>
                  </a:lnTo>
                  <a:lnTo>
                    <a:pt x="5279791" y="68564"/>
                  </a:lnTo>
                  <a:lnTo>
                    <a:pt x="5239097" y="48310"/>
                  </a:lnTo>
                  <a:lnTo>
                    <a:pt x="5196600" y="31364"/>
                  </a:lnTo>
                  <a:lnTo>
                    <a:pt x="5152467" y="17893"/>
                  </a:lnTo>
                  <a:lnTo>
                    <a:pt x="5106866" y="8064"/>
                  </a:lnTo>
                  <a:lnTo>
                    <a:pt x="5059964" y="2043"/>
                  </a:lnTo>
                  <a:lnTo>
                    <a:pt x="5011928" y="0"/>
                  </a:lnTo>
                  <a:close/>
                </a:path>
              </a:pathLst>
            </a:custGeom>
            <a:solidFill>
              <a:srgbClr val="53D9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 name="object 6"/>
            <p:cNvPicPr/>
            <p:nvPr/>
          </p:nvPicPr>
          <p:blipFill>
            <a:blip r:embed="rId4" cstate="print"/>
            <a:stretch>
              <a:fillRect/>
            </a:stretch>
          </p:blipFill>
          <p:spPr>
            <a:xfrm>
              <a:off x="373379" y="1973529"/>
              <a:ext cx="5777484" cy="3756660"/>
            </a:xfrm>
            <a:prstGeom prst="rect">
              <a:avLst/>
            </a:prstGeom>
          </p:spPr>
        </p:pic>
        <p:sp>
          <p:nvSpPr>
            <p:cNvPr id="7" name="object 7"/>
            <p:cNvSpPr/>
            <p:nvPr/>
          </p:nvSpPr>
          <p:spPr>
            <a:xfrm>
              <a:off x="618744" y="2199132"/>
              <a:ext cx="5300980" cy="3319779"/>
            </a:xfrm>
            <a:custGeom>
              <a:avLst/>
              <a:gdLst/>
              <a:ahLst/>
              <a:cxnLst/>
              <a:rect l="l" t="t" r="r" b="b"/>
              <a:pathLst>
                <a:path w="5300980" h="3319779">
                  <a:moveTo>
                    <a:pt x="4747259" y="0"/>
                  </a:moveTo>
                  <a:lnTo>
                    <a:pt x="553224" y="0"/>
                  </a:lnTo>
                  <a:lnTo>
                    <a:pt x="505490" y="2030"/>
                  </a:lnTo>
                  <a:lnTo>
                    <a:pt x="458883" y="8010"/>
                  </a:lnTo>
                  <a:lnTo>
                    <a:pt x="413570" y="17775"/>
                  </a:lnTo>
                  <a:lnTo>
                    <a:pt x="369717" y="31158"/>
                  </a:lnTo>
                  <a:lnTo>
                    <a:pt x="327489" y="47993"/>
                  </a:lnTo>
                  <a:lnTo>
                    <a:pt x="287053" y="68114"/>
                  </a:lnTo>
                  <a:lnTo>
                    <a:pt x="248575" y="91355"/>
                  </a:lnTo>
                  <a:lnTo>
                    <a:pt x="212221" y="117550"/>
                  </a:lnTo>
                  <a:lnTo>
                    <a:pt x="178157" y="146534"/>
                  </a:lnTo>
                  <a:lnTo>
                    <a:pt x="146549" y="178140"/>
                  </a:lnTo>
                  <a:lnTo>
                    <a:pt x="117563" y="212203"/>
                  </a:lnTo>
                  <a:lnTo>
                    <a:pt x="91365" y="248555"/>
                  </a:lnTo>
                  <a:lnTo>
                    <a:pt x="68122" y="287032"/>
                  </a:lnTo>
                  <a:lnTo>
                    <a:pt x="47999" y="327468"/>
                  </a:lnTo>
                  <a:lnTo>
                    <a:pt x="31162" y="369696"/>
                  </a:lnTo>
                  <a:lnTo>
                    <a:pt x="17777" y="413550"/>
                  </a:lnTo>
                  <a:lnTo>
                    <a:pt x="8011" y="458865"/>
                  </a:lnTo>
                  <a:lnTo>
                    <a:pt x="2030" y="505474"/>
                  </a:lnTo>
                  <a:lnTo>
                    <a:pt x="0" y="553212"/>
                  </a:lnTo>
                  <a:lnTo>
                    <a:pt x="0" y="2766060"/>
                  </a:lnTo>
                  <a:lnTo>
                    <a:pt x="2030" y="2813797"/>
                  </a:lnTo>
                  <a:lnTo>
                    <a:pt x="8011" y="2860406"/>
                  </a:lnTo>
                  <a:lnTo>
                    <a:pt x="17777" y="2905721"/>
                  </a:lnTo>
                  <a:lnTo>
                    <a:pt x="31162" y="2949575"/>
                  </a:lnTo>
                  <a:lnTo>
                    <a:pt x="47999" y="2991803"/>
                  </a:lnTo>
                  <a:lnTo>
                    <a:pt x="68122" y="3032239"/>
                  </a:lnTo>
                  <a:lnTo>
                    <a:pt x="91365" y="3070716"/>
                  </a:lnTo>
                  <a:lnTo>
                    <a:pt x="117563" y="3107068"/>
                  </a:lnTo>
                  <a:lnTo>
                    <a:pt x="146549" y="3141131"/>
                  </a:lnTo>
                  <a:lnTo>
                    <a:pt x="178157" y="3172737"/>
                  </a:lnTo>
                  <a:lnTo>
                    <a:pt x="212221" y="3201721"/>
                  </a:lnTo>
                  <a:lnTo>
                    <a:pt x="248575" y="3227916"/>
                  </a:lnTo>
                  <a:lnTo>
                    <a:pt x="287053" y="3251157"/>
                  </a:lnTo>
                  <a:lnTo>
                    <a:pt x="327489" y="3271278"/>
                  </a:lnTo>
                  <a:lnTo>
                    <a:pt x="369717" y="3288113"/>
                  </a:lnTo>
                  <a:lnTo>
                    <a:pt x="413570" y="3301496"/>
                  </a:lnTo>
                  <a:lnTo>
                    <a:pt x="458883" y="3311261"/>
                  </a:lnTo>
                  <a:lnTo>
                    <a:pt x="505490" y="3317241"/>
                  </a:lnTo>
                  <a:lnTo>
                    <a:pt x="553224" y="3319271"/>
                  </a:lnTo>
                  <a:lnTo>
                    <a:pt x="4747259" y="3319271"/>
                  </a:lnTo>
                  <a:lnTo>
                    <a:pt x="4794997" y="3317241"/>
                  </a:lnTo>
                  <a:lnTo>
                    <a:pt x="4841606" y="3311261"/>
                  </a:lnTo>
                  <a:lnTo>
                    <a:pt x="4886921" y="3301496"/>
                  </a:lnTo>
                  <a:lnTo>
                    <a:pt x="4930775" y="3288113"/>
                  </a:lnTo>
                  <a:lnTo>
                    <a:pt x="4973003" y="3271278"/>
                  </a:lnTo>
                  <a:lnTo>
                    <a:pt x="5013439" y="3251157"/>
                  </a:lnTo>
                  <a:lnTo>
                    <a:pt x="5051916" y="3227916"/>
                  </a:lnTo>
                  <a:lnTo>
                    <a:pt x="5088268" y="3201721"/>
                  </a:lnTo>
                  <a:lnTo>
                    <a:pt x="5122331" y="3172737"/>
                  </a:lnTo>
                  <a:lnTo>
                    <a:pt x="5153937" y="3141131"/>
                  </a:lnTo>
                  <a:lnTo>
                    <a:pt x="5182921" y="3107068"/>
                  </a:lnTo>
                  <a:lnTo>
                    <a:pt x="5209116" y="3070716"/>
                  </a:lnTo>
                  <a:lnTo>
                    <a:pt x="5232357" y="3032239"/>
                  </a:lnTo>
                  <a:lnTo>
                    <a:pt x="5252478" y="2991803"/>
                  </a:lnTo>
                  <a:lnTo>
                    <a:pt x="5269313" y="2949575"/>
                  </a:lnTo>
                  <a:lnTo>
                    <a:pt x="5282696" y="2905721"/>
                  </a:lnTo>
                  <a:lnTo>
                    <a:pt x="5292461" y="2860406"/>
                  </a:lnTo>
                  <a:lnTo>
                    <a:pt x="5298441" y="2813797"/>
                  </a:lnTo>
                  <a:lnTo>
                    <a:pt x="5300472" y="2766060"/>
                  </a:lnTo>
                  <a:lnTo>
                    <a:pt x="5300472" y="553212"/>
                  </a:lnTo>
                  <a:lnTo>
                    <a:pt x="5298441" y="505474"/>
                  </a:lnTo>
                  <a:lnTo>
                    <a:pt x="5292461" y="458865"/>
                  </a:lnTo>
                  <a:lnTo>
                    <a:pt x="5282696" y="413550"/>
                  </a:lnTo>
                  <a:lnTo>
                    <a:pt x="5269313" y="369696"/>
                  </a:lnTo>
                  <a:lnTo>
                    <a:pt x="5252478" y="327468"/>
                  </a:lnTo>
                  <a:lnTo>
                    <a:pt x="5232357" y="287032"/>
                  </a:lnTo>
                  <a:lnTo>
                    <a:pt x="5209116" y="248555"/>
                  </a:lnTo>
                  <a:lnTo>
                    <a:pt x="5182921" y="212203"/>
                  </a:lnTo>
                  <a:lnTo>
                    <a:pt x="5153937" y="178140"/>
                  </a:lnTo>
                  <a:lnTo>
                    <a:pt x="5122331" y="146534"/>
                  </a:lnTo>
                  <a:lnTo>
                    <a:pt x="5088268" y="117550"/>
                  </a:lnTo>
                  <a:lnTo>
                    <a:pt x="5051916" y="91355"/>
                  </a:lnTo>
                  <a:lnTo>
                    <a:pt x="5013439" y="68114"/>
                  </a:lnTo>
                  <a:lnTo>
                    <a:pt x="4973003" y="47993"/>
                  </a:lnTo>
                  <a:lnTo>
                    <a:pt x="4930775" y="31158"/>
                  </a:lnTo>
                  <a:lnTo>
                    <a:pt x="4886921" y="17775"/>
                  </a:lnTo>
                  <a:lnTo>
                    <a:pt x="4841606" y="8010"/>
                  </a:lnTo>
                  <a:lnTo>
                    <a:pt x="4794997" y="2030"/>
                  </a:lnTo>
                  <a:lnTo>
                    <a:pt x="4747259" y="0"/>
                  </a:lnTo>
                  <a:close/>
                </a:path>
              </a:pathLst>
            </a:custGeom>
            <a:solidFill>
              <a:srgbClr val="53D9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9" name="object 9"/>
          <p:cNvSpPr txBox="1"/>
          <p:nvPr/>
        </p:nvSpPr>
        <p:spPr>
          <a:xfrm>
            <a:off x="1801114" y="5843422"/>
            <a:ext cx="8590915" cy="848360"/>
          </a:xfrm>
          <a:prstGeom prst="rect">
            <a:avLst/>
          </a:prstGeom>
        </p:spPr>
        <p:txBody>
          <a:bodyPr vert="horz" wrap="square" lIns="0" tIns="12700" rIns="0" bIns="0" rtlCol="0">
            <a:spAutoFit/>
          </a:bodyPr>
          <a:lstStyle/>
          <a:p>
            <a:pPr marL="692150" marR="41910" lvl="0" indent="-649605" algn="l" defTabSz="914400" rtl="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Century Gothic"/>
                <a:ea typeface="+mn-ea"/>
                <a:cs typeface="Century Gothic"/>
              </a:rPr>
              <a:t>You</a:t>
            </a:r>
            <a:r>
              <a:rPr kumimoji="0" sz="1800" b="0" i="0" u="none" strike="noStrike" kern="0" cap="none" spc="55"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65" normalizeH="0" baseline="0" noProof="0" dirty="0">
                <a:ln>
                  <a:noFill/>
                </a:ln>
                <a:solidFill>
                  <a:srgbClr val="FFFFFF"/>
                </a:solidFill>
                <a:effectLst/>
                <a:uLnTx/>
                <a:uFillTx/>
                <a:latin typeface="Century Gothic"/>
                <a:ea typeface="+mn-ea"/>
                <a:cs typeface="Century Gothic"/>
              </a:rPr>
              <a:t>can</a:t>
            </a:r>
            <a:r>
              <a:rPr kumimoji="0" sz="1800" b="0" i="0" u="none" strike="noStrike" kern="0" cap="none" spc="75"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follow</a:t>
            </a:r>
            <a:r>
              <a:rPr kumimoji="0" sz="1800" b="0" i="0" u="none" strike="noStrike" kern="0" cap="none" spc="70"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75" normalizeH="0" baseline="0" noProof="0" dirty="0">
                <a:ln>
                  <a:noFill/>
                </a:ln>
                <a:solidFill>
                  <a:srgbClr val="FFFFFF"/>
                </a:solidFill>
                <a:effectLst/>
                <a:uLnTx/>
                <a:uFillTx/>
                <a:latin typeface="Century Gothic"/>
                <a:ea typeface="+mn-ea"/>
                <a:cs typeface="Century Gothic"/>
              </a:rPr>
              <a:t>our</a:t>
            </a:r>
            <a:r>
              <a:rPr kumimoji="0" sz="1800" b="0" i="0" u="none" strike="noStrike" kern="0" cap="none" spc="70"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10" normalizeH="0" baseline="0" noProof="0" dirty="0">
                <a:ln>
                  <a:noFill/>
                </a:ln>
                <a:solidFill>
                  <a:srgbClr val="FFFFFF"/>
                </a:solidFill>
                <a:effectLst/>
                <a:uLnTx/>
                <a:uFillTx/>
                <a:latin typeface="Century Gothic"/>
                <a:ea typeface="+mn-ea"/>
                <a:cs typeface="Century Gothic"/>
              </a:rPr>
              <a:t>podcast</a:t>
            </a:r>
            <a:r>
              <a:rPr kumimoji="0" sz="1800" b="0" i="0" u="none" strike="noStrike" kern="0" cap="none" spc="60"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on</a:t>
            </a:r>
            <a:r>
              <a:rPr kumimoji="0" sz="1800" b="0" i="0" u="none" strike="noStrike" kern="0" cap="none" spc="50"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Apple</a:t>
            </a:r>
            <a:r>
              <a:rPr kumimoji="0" sz="1800" b="0" i="0" u="none" strike="noStrike" kern="0" cap="none" spc="80"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Podcasts,</a:t>
            </a:r>
            <a:r>
              <a:rPr kumimoji="0" sz="1800" b="0" i="0" u="none" strike="noStrike" kern="0" cap="none" spc="50"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Spotify,</a:t>
            </a:r>
            <a:r>
              <a:rPr kumimoji="0" sz="1800" b="0" i="0" u="none" strike="noStrike" kern="0" cap="none" spc="85"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Amazon</a:t>
            </a:r>
            <a:r>
              <a:rPr kumimoji="0" sz="1800" b="0" i="0" u="none" strike="noStrike" kern="0" cap="none" spc="35"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60" normalizeH="0" baseline="0" noProof="0" dirty="0">
                <a:ln>
                  <a:noFill/>
                </a:ln>
                <a:solidFill>
                  <a:srgbClr val="FFFFFF"/>
                </a:solidFill>
                <a:effectLst/>
                <a:uLnTx/>
                <a:uFillTx/>
                <a:latin typeface="Century Gothic"/>
                <a:ea typeface="+mn-ea"/>
                <a:cs typeface="Century Gothic"/>
              </a:rPr>
              <a:t>Music</a:t>
            </a:r>
            <a:r>
              <a:rPr kumimoji="0" sz="1800" b="0" i="0" u="none" strike="noStrike" kern="0" cap="none" spc="75"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25" normalizeH="0" baseline="0" noProof="0" dirty="0">
                <a:ln>
                  <a:noFill/>
                </a:ln>
                <a:solidFill>
                  <a:srgbClr val="FFFFFF"/>
                </a:solidFill>
                <a:effectLst/>
                <a:uLnTx/>
                <a:uFillTx/>
                <a:latin typeface="Century Gothic"/>
                <a:ea typeface="+mn-ea"/>
                <a:cs typeface="Century Gothic"/>
              </a:rPr>
              <a:t>and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wherever</a:t>
            </a:r>
            <a:r>
              <a:rPr kumimoji="0" sz="1800" b="0" i="0" u="none" strike="noStrike" kern="0" cap="none" spc="30"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else</a:t>
            </a:r>
            <a:r>
              <a:rPr kumimoji="0" sz="1800" b="0" i="0" u="none" strike="noStrike" kern="0" cap="none" spc="35"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you</a:t>
            </a:r>
            <a:r>
              <a:rPr kumimoji="0" sz="1800" b="0" i="0" u="none" strike="noStrike" kern="0" cap="none" spc="45"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get</a:t>
            </a:r>
            <a:r>
              <a:rPr kumimoji="0" sz="1800" b="0" i="0" u="none" strike="noStrike" kern="0" cap="none" spc="30"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55" normalizeH="0" baseline="0" noProof="0" dirty="0">
                <a:ln>
                  <a:noFill/>
                </a:ln>
                <a:solidFill>
                  <a:srgbClr val="FFFFFF"/>
                </a:solidFill>
                <a:effectLst/>
                <a:uLnTx/>
                <a:uFillTx/>
                <a:latin typeface="Century Gothic"/>
                <a:ea typeface="+mn-ea"/>
                <a:cs typeface="Century Gothic"/>
              </a:rPr>
              <a:t>your</a:t>
            </a:r>
            <a:r>
              <a:rPr kumimoji="0" sz="1800" b="0" i="0" u="none" strike="noStrike" kern="0" cap="none" spc="45"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podcasts</a:t>
            </a:r>
            <a:r>
              <a:rPr kumimoji="0" sz="1800" b="0" i="0" u="none" strike="noStrike" kern="0" cap="none" spc="25"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a:t>
            </a:r>
            <a:r>
              <a:rPr kumimoji="0" sz="1800" b="0" i="0" u="none" strike="noStrike" kern="0" cap="none" spc="50"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130" normalizeH="0" baseline="0" noProof="0" dirty="0">
                <a:ln>
                  <a:noFill/>
                </a:ln>
                <a:solidFill>
                  <a:srgbClr val="FFFFFF"/>
                </a:solidFill>
                <a:effectLst/>
                <a:uLnTx/>
                <a:uFillTx/>
                <a:latin typeface="Century Gothic"/>
                <a:ea typeface="+mn-ea"/>
                <a:cs typeface="Century Gothic"/>
              </a:rPr>
              <a:t>just</a:t>
            </a:r>
            <a:r>
              <a:rPr kumimoji="0" sz="1800" b="0" i="0" u="none" strike="noStrike" kern="0" cap="none" spc="25"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search</a:t>
            </a:r>
            <a:r>
              <a:rPr kumimoji="0" sz="1800" b="0" i="0" u="none" strike="noStrike" kern="0" cap="none" spc="25"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55" normalizeH="0" baseline="0" noProof="0" dirty="0">
                <a:ln>
                  <a:noFill/>
                </a:ln>
                <a:solidFill>
                  <a:srgbClr val="FFFFFF"/>
                </a:solidFill>
                <a:effectLst/>
                <a:uLnTx/>
                <a:uFillTx/>
                <a:latin typeface="Century Gothic"/>
                <a:ea typeface="+mn-ea"/>
                <a:cs typeface="Century Gothic"/>
              </a:rPr>
              <a:t>“WUN4ALL”.</a:t>
            </a:r>
            <a:endParaRPr kumimoji="0" sz="1800" b="0" i="0" u="none" strike="noStrike" kern="0" cap="none" spc="0" normalizeH="0" baseline="0" noProof="0">
              <a:ln>
                <a:noFill/>
              </a:ln>
              <a:solidFill>
                <a:sysClr val="windowText" lastClr="000000"/>
              </a:solidFill>
              <a:effectLst/>
              <a:uLnTx/>
              <a:uFillTx/>
              <a:latin typeface="Century Gothic"/>
              <a:ea typeface="+mn-ea"/>
              <a:cs typeface="Century Gothic"/>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0" cap="none" spc="50" normalizeH="0" baseline="0" noProof="0" dirty="0">
                <a:ln>
                  <a:noFill/>
                </a:ln>
                <a:solidFill>
                  <a:srgbClr val="FFFFFF"/>
                </a:solidFill>
                <a:effectLst/>
                <a:uLnTx/>
                <a:uFillTx/>
                <a:latin typeface="Century Gothic"/>
                <a:ea typeface="+mn-ea"/>
                <a:cs typeface="Century Gothic"/>
              </a:rPr>
              <a:t>Or</a:t>
            </a:r>
            <a:r>
              <a:rPr kumimoji="0" sz="1800" b="0" i="0" u="none" strike="noStrike" kern="0" cap="none" spc="25"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130" normalizeH="0" baseline="0" noProof="0" dirty="0">
                <a:ln>
                  <a:noFill/>
                </a:ln>
                <a:solidFill>
                  <a:srgbClr val="FFFFFF"/>
                </a:solidFill>
                <a:effectLst/>
                <a:uLnTx/>
                <a:uFillTx/>
                <a:latin typeface="Century Gothic"/>
                <a:ea typeface="+mn-ea"/>
                <a:cs typeface="Century Gothic"/>
              </a:rPr>
              <a:t>just</a:t>
            </a:r>
            <a:r>
              <a:rPr kumimoji="0" sz="1800" b="0" i="0" u="none" strike="noStrike" kern="0" cap="none" spc="10"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click</a:t>
            </a:r>
            <a:r>
              <a:rPr kumimoji="0" sz="1800" b="0" i="0" u="none" strike="noStrike" kern="0" cap="none" spc="50"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85" normalizeH="0" baseline="0" noProof="0" dirty="0">
                <a:ln>
                  <a:noFill/>
                </a:ln>
                <a:solidFill>
                  <a:srgbClr val="FFFFFF"/>
                </a:solidFill>
                <a:effectLst/>
                <a:uLnTx/>
                <a:uFillTx/>
                <a:latin typeface="Century Gothic"/>
                <a:ea typeface="+mn-ea"/>
                <a:cs typeface="Century Gothic"/>
              </a:rPr>
              <a:t>through</a:t>
            </a:r>
            <a:r>
              <a:rPr kumimoji="0" sz="1800" b="0" i="0" u="none" strike="noStrike" kern="0" cap="none" spc="-15"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85" normalizeH="0" baseline="0" noProof="0" dirty="0">
                <a:ln>
                  <a:noFill/>
                </a:ln>
                <a:solidFill>
                  <a:srgbClr val="FFFFFF"/>
                </a:solidFill>
                <a:effectLst/>
                <a:uLnTx/>
                <a:uFillTx/>
                <a:latin typeface="Century Gothic"/>
                <a:ea typeface="+mn-ea"/>
                <a:cs typeface="Century Gothic"/>
              </a:rPr>
              <a:t>from</a:t>
            </a:r>
            <a:r>
              <a:rPr kumimoji="0" sz="1800" b="0" i="0" u="none" strike="noStrike" kern="0" cap="none" spc="20"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50" normalizeH="0" baseline="0" noProof="0" dirty="0">
                <a:ln>
                  <a:noFill/>
                </a:ln>
                <a:solidFill>
                  <a:srgbClr val="FFFFFF"/>
                </a:solidFill>
                <a:effectLst/>
                <a:uLnTx/>
                <a:uFillTx/>
                <a:latin typeface="Century Gothic"/>
                <a:ea typeface="+mn-ea"/>
                <a:cs typeface="Century Gothic"/>
              </a:rPr>
              <a:t>the</a:t>
            </a:r>
            <a:r>
              <a:rPr kumimoji="0" sz="1800" b="0" i="0" u="none" strike="noStrike" kern="0" cap="none" spc="5" normalizeH="0" baseline="0" noProof="0" dirty="0">
                <a:ln>
                  <a:noFill/>
                </a:ln>
                <a:solidFill>
                  <a:srgbClr val="FFFFFF"/>
                </a:solidFill>
                <a:effectLst/>
                <a:uLnTx/>
                <a:uFillTx/>
                <a:latin typeface="Century Gothic"/>
                <a:ea typeface="+mn-ea"/>
                <a:cs typeface="Century Gothic"/>
              </a:rPr>
              <a:t> </a:t>
            </a:r>
            <a:r>
              <a:rPr kumimoji="0" sz="1800" b="0" i="0" u="none" strike="noStrike" kern="0" cap="none" spc="0" normalizeH="0" baseline="0" noProof="0" dirty="0">
                <a:ln>
                  <a:noFill/>
                </a:ln>
                <a:solidFill>
                  <a:srgbClr val="FFFFFF"/>
                </a:solidFill>
                <a:effectLst/>
                <a:uLnTx/>
                <a:uFillTx/>
                <a:latin typeface="Century Gothic"/>
                <a:ea typeface="+mn-ea"/>
                <a:cs typeface="Century Gothic"/>
              </a:rPr>
              <a:t>website:</a:t>
            </a:r>
            <a:r>
              <a:rPr kumimoji="0" sz="1800" b="0" i="0" u="none" strike="noStrike" kern="0" cap="none" spc="45" normalizeH="0" baseline="0" noProof="0" dirty="0">
                <a:ln>
                  <a:noFill/>
                </a:ln>
                <a:solidFill>
                  <a:srgbClr val="FFFFFF"/>
                </a:solidFill>
                <a:effectLst/>
                <a:uLnTx/>
                <a:uFillTx/>
                <a:latin typeface="Century Gothic"/>
                <a:ea typeface="+mn-ea"/>
                <a:cs typeface="Century Gothic"/>
              </a:rPr>
              <a:t> </a:t>
            </a:r>
            <a:r>
              <a:rPr kumimoji="0" sz="1800" b="1" i="0" u="heavy" strike="noStrike" kern="0" cap="none" spc="180" normalizeH="0" baseline="0" noProof="0" dirty="0">
                <a:ln>
                  <a:noFill/>
                </a:ln>
                <a:solidFill>
                  <a:srgbClr val="FFFFFF"/>
                </a:solidFill>
                <a:effectLst/>
                <a:uLnTx/>
                <a:uFill>
                  <a:solidFill>
                    <a:srgbClr val="FFFFFF"/>
                  </a:solidFill>
                </a:uFill>
                <a:latin typeface="Calibri"/>
                <a:ea typeface="+mn-ea"/>
                <a:cs typeface="Calibri"/>
                <a:hlinkClick r:id="rId5"/>
              </a:rPr>
              <a:t>https://thewun.co.uk/news-blogs/</a:t>
            </a:r>
            <a:endParaRPr kumimoji="0" sz="180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0" name="object 10"/>
          <p:cNvSpPr txBox="1">
            <a:spLocks noGrp="1"/>
          </p:cNvSpPr>
          <p:nvPr>
            <p:ph type="title"/>
          </p:nvPr>
        </p:nvSpPr>
        <p:spPr>
          <a:xfrm>
            <a:off x="3935348" y="333477"/>
            <a:ext cx="4321810" cy="1530350"/>
          </a:xfrm>
          <a:prstGeom prst="rect">
            <a:avLst/>
          </a:prstGeom>
        </p:spPr>
        <p:txBody>
          <a:bodyPr vert="horz" wrap="square" lIns="0" tIns="114300" rIns="0" bIns="0" rtlCol="0">
            <a:spAutoFit/>
          </a:bodyPr>
          <a:lstStyle/>
          <a:p>
            <a:pPr algn="ctr">
              <a:lnSpc>
                <a:spcPct val="100000"/>
              </a:lnSpc>
              <a:spcBef>
                <a:spcPts val="900"/>
              </a:spcBef>
            </a:pPr>
            <a:r>
              <a:rPr lang="en-GB" sz="4000" spc="705" dirty="0">
                <a:latin typeface="Monserrat"/>
              </a:rPr>
              <a:t>WUN</a:t>
            </a:r>
            <a:r>
              <a:rPr lang="en-GB" sz="4000" spc="254" dirty="0">
                <a:latin typeface="Monserrat"/>
              </a:rPr>
              <a:t> </a:t>
            </a:r>
            <a:r>
              <a:rPr lang="en-GB" sz="4000" spc="535" dirty="0">
                <a:latin typeface="Monserrat"/>
              </a:rPr>
              <a:t>Podcasts</a:t>
            </a:r>
            <a:endParaRPr sz="4000" dirty="0">
              <a:latin typeface="Monserrat"/>
            </a:endParaRPr>
          </a:p>
          <a:p>
            <a:pPr marL="12700" marR="5080" algn="ctr">
              <a:lnSpc>
                <a:spcPct val="100000"/>
              </a:lnSpc>
              <a:spcBef>
                <a:spcPts val="484"/>
              </a:spcBef>
            </a:pPr>
            <a:r>
              <a:rPr sz="2400" b="0" spc="145" dirty="0">
                <a:latin typeface="Century Gothic"/>
                <a:cs typeface="Century Gothic"/>
              </a:rPr>
              <a:t>Listen</a:t>
            </a:r>
            <a:r>
              <a:rPr sz="2400" b="0" spc="-20" dirty="0">
                <a:latin typeface="Century Gothic"/>
                <a:cs typeface="Century Gothic"/>
              </a:rPr>
              <a:t> </a:t>
            </a:r>
            <a:r>
              <a:rPr sz="2400" b="0" dirty="0">
                <a:latin typeface="Century Gothic"/>
                <a:cs typeface="Century Gothic"/>
              </a:rPr>
              <a:t>to</a:t>
            </a:r>
            <a:r>
              <a:rPr sz="2400" b="0" spc="-15" dirty="0">
                <a:latin typeface="Century Gothic"/>
                <a:cs typeface="Century Gothic"/>
              </a:rPr>
              <a:t> </a:t>
            </a:r>
            <a:r>
              <a:rPr sz="2400" b="0" spc="95" dirty="0">
                <a:latin typeface="Century Gothic"/>
                <a:cs typeface="Century Gothic"/>
              </a:rPr>
              <a:t>our</a:t>
            </a:r>
            <a:r>
              <a:rPr sz="2400" b="0" spc="-25" dirty="0">
                <a:latin typeface="Century Gothic"/>
                <a:cs typeface="Century Gothic"/>
              </a:rPr>
              <a:t> </a:t>
            </a:r>
            <a:r>
              <a:rPr sz="2400" b="0" spc="60" dirty="0">
                <a:latin typeface="Century Gothic"/>
                <a:cs typeface="Century Gothic"/>
              </a:rPr>
              <a:t>latest</a:t>
            </a:r>
            <a:r>
              <a:rPr sz="2400" b="0" spc="5" dirty="0">
                <a:latin typeface="Century Gothic"/>
                <a:cs typeface="Century Gothic"/>
              </a:rPr>
              <a:t> </a:t>
            </a:r>
            <a:r>
              <a:rPr sz="2400" b="0" spc="-10" dirty="0">
                <a:latin typeface="Century Gothic"/>
                <a:cs typeface="Century Gothic"/>
              </a:rPr>
              <a:t>podcasts </a:t>
            </a:r>
            <a:r>
              <a:rPr sz="2400" b="0" dirty="0">
                <a:latin typeface="Century Gothic"/>
                <a:cs typeface="Century Gothic"/>
              </a:rPr>
              <a:t>More </a:t>
            </a:r>
            <a:r>
              <a:rPr sz="2400" b="0" spc="55" dirty="0">
                <a:latin typeface="Century Gothic"/>
                <a:cs typeface="Century Gothic"/>
              </a:rPr>
              <a:t>coming</a:t>
            </a:r>
            <a:r>
              <a:rPr sz="2400" b="0" spc="-5" dirty="0">
                <a:latin typeface="Century Gothic"/>
                <a:cs typeface="Century Gothic"/>
              </a:rPr>
              <a:t> </a:t>
            </a:r>
            <a:r>
              <a:rPr sz="2400" b="0" spc="55" dirty="0">
                <a:latin typeface="Century Gothic"/>
                <a:cs typeface="Century Gothic"/>
              </a:rPr>
              <a:t>soon</a:t>
            </a:r>
            <a:r>
              <a:rPr sz="2400" b="0" spc="-10" dirty="0">
                <a:latin typeface="Century Gothic"/>
                <a:cs typeface="Century Gothic"/>
              </a:rPr>
              <a:t> </a:t>
            </a:r>
            <a:r>
              <a:rPr sz="2400" b="0" spc="-50" dirty="0">
                <a:latin typeface="Century Gothic"/>
                <a:cs typeface="Century Gothic"/>
              </a:rPr>
              <a:t>!</a:t>
            </a:r>
            <a:endParaRPr sz="2400" dirty="0">
              <a:latin typeface="Century Gothic"/>
              <a:cs typeface="Century Gothic"/>
            </a:endParaRPr>
          </a:p>
        </p:txBody>
      </p:sp>
      <p:pic>
        <p:nvPicPr>
          <p:cNvPr id="14" name="Picture 13" descr="A group of women posing for a photo&#10;&#10;AI-generated content may be incorrect.">
            <a:extLst>
              <a:ext uri="{FF2B5EF4-FFF2-40B4-BE49-F238E27FC236}">
                <a16:creationId xmlns:a16="http://schemas.microsoft.com/office/drawing/2014/main" id="{498D383E-D195-5B32-82B4-D5D4775433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0060" y="438792"/>
            <a:ext cx="2108745" cy="2108745"/>
          </a:xfrm>
          <a:prstGeom prst="rect">
            <a:avLst/>
          </a:prstGeom>
        </p:spPr>
      </p:pic>
      <p:sp>
        <p:nvSpPr>
          <p:cNvPr id="16" name="TextBox 15">
            <a:extLst>
              <a:ext uri="{FF2B5EF4-FFF2-40B4-BE49-F238E27FC236}">
                <a16:creationId xmlns:a16="http://schemas.microsoft.com/office/drawing/2014/main" id="{B2F56275-B5B1-0EC0-D76F-DC3264D94458}"/>
              </a:ext>
            </a:extLst>
          </p:cNvPr>
          <p:cNvSpPr txBox="1"/>
          <p:nvPr/>
        </p:nvSpPr>
        <p:spPr>
          <a:xfrm>
            <a:off x="6437884" y="2547537"/>
            <a:ext cx="5027578"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Open Sans" panose="020B0606030504020204" pitchFamily="34" charset="0"/>
                <a:ea typeface="+mn-ea"/>
                <a:cs typeface="+mn-cs"/>
              </a:rPr>
              <a:t>WUN Advocate Kerris Mackley chats with Nicole McNab, the 2024 Women in Utilities Rising Start Winner, discussing the importance of owning your own career – stop waiting for other people to do it for you.</a:t>
            </a: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mn-ea"/>
                <a:cs typeface="+mn-cs"/>
              </a:rPr>
              <a:t>Also discussed in this episode is the need to be authentic, that it is ok to have ups and downs, and that the key to successful recruiting is finding people that care!</a:t>
            </a:r>
          </a:p>
        </p:txBody>
      </p:sp>
      <p:pic>
        <p:nvPicPr>
          <p:cNvPr id="12" name="Picture 11" descr="A group of women speaking into microphones&#10;&#10;AI-generated content may be incorrect.">
            <a:extLst>
              <a:ext uri="{FF2B5EF4-FFF2-40B4-BE49-F238E27FC236}">
                <a16:creationId xmlns:a16="http://schemas.microsoft.com/office/drawing/2014/main" id="{8360EEA0-C40B-C065-FE48-E8D142D274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024" y="535293"/>
            <a:ext cx="1841900" cy="1841900"/>
          </a:xfrm>
          <a:prstGeom prst="rect">
            <a:avLst/>
          </a:prstGeom>
        </p:spPr>
      </p:pic>
      <p:sp>
        <p:nvSpPr>
          <p:cNvPr id="13" name="TextBox 12">
            <a:extLst>
              <a:ext uri="{FF2B5EF4-FFF2-40B4-BE49-F238E27FC236}">
                <a16:creationId xmlns:a16="http://schemas.microsoft.com/office/drawing/2014/main" id="{EC099FA8-BFF9-6773-21E2-B2D133717C70}"/>
              </a:ext>
            </a:extLst>
          </p:cNvPr>
          <p:cNvSpPr txBox="1"/>
          <p:nvPr/>
        </p:nvSpPr>
        <p:spPr>
          <a:xfrm>
            <a:off x="848089" y="2600780"/>
            <a:ext cx="507383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How do we overcome the barriers to achieving net zero? - </a:t>
            </a: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 this video podcast  we explore the transition to net zero and explore customer </a:t>
            </a:r>
            <a:r>
              <a:rPr kumimoji="0" lang="en-US" sz="1600" b="0" i="0" u="none" strike="noStrike" kern="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behaviour</a:t>
            </a: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and physical innovations.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WUN Advocate Kerris Mackley chats with WUN partners: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Hayley Monks, WUN Co-Founder &amp; Director and Managing Director ECHO.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Rebecca Teasdale - Director, Baringa.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Natasha Ackroyd - Head of Proposition (Electrification of Heat),EON.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D2D25-5090-B6EC-79D8-AE166880571C}"/>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A4CAC89E-9F95-1CD7-6410-3AA08BBD9EE6}"/>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1C81FFCE-63B7-FA62-FB85-941D2A97A93F}"/>
              </a:ext>
            </a:extLst>
          </p:cNvPr>
          <p:cNvSpPr txBox="1"/>
          <p:nvPr/>
        </p:nvSpPr>
        <p:spPr>
          <a:xfrm>
            <a:off x="2342399" y="1667508"/>
            <a:ext cx="8932015" cy="4042132"/>
          </a:xfrm>
          <a:prstGeom prst="rect">
            <a:avLst/>
          </a:prstGeom>
          <a:noFill/>
        </p:spPr>
        <p:txBody>
          <a:bodyPr wrap="square" lIns="91440" tIns="45720" rIns="91440" bIns="45720" anchor="t">
            <a:spAutoFit/>
          </a:bodyPr>
          <a:lstStyle/>
          <a:p>
            <a:pPr algn="ctr" defTabSz="914400">
              <a:defRPr/>
            </a:pPr>
            <a:endParaRPr lang="en-US" sz="2400" b="1" dirty="0">
              <a:solidFill>
                <a:schemeClr val="bg1">
                  <a:lumMod val="50000"/>
                </a:schemeClr>
              </a:solidFill>
              <a:latin typeface="Montserrat "/>
            </a:endParaRPr>
          </a:p>
          <a:p>
            <a:pPr algn="l" fontAlgn="base"/>
            <a:r>
              <a:rPr lang="en-GB" sz="2400" b="1"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Chair:</a:t>
            </a:r>
            <a:r>
              <a:rPr lang="en-GB" sz="240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 Jo Butlin, WUN Co Founder &amp; Director </a:t>
            </a:r>
          </a:p>
          <a:p>
            <a:pPr algn="l" fontAlgn="base"/>
            <a:endParaRPr lang="en-GB" sz="2400" b="1"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gn="l" fontAlgn="base"/>
            <a:r>
              <a:rPr lang="en-GB" sz="2400" b="1"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rPr>
              <a:t>Panellists: </a:t>
            </a:r>
          </a:p>
          <a:p>
            <a:pPr algn="l" fontAlgn="base"/>
            <a:endParaRPr lang="en-GB" sz="2400" i="0" dirty="0">
              <a:solidFill>
                <a:schemeClr val="bg1">
                  <a:lumMod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gn="l" fontAlgn="base">
              <a:buFont typeface="Arial" panose="020B0604020202020204" pitchFamily="34" charset="0"/>
              <a:buChar char="•"/>
            </a:pPr>
            <a:r>
              <a:rPr lang="en-US" sz="2400" b="0" i="0" dirty="0">
                <a:solidFill>
                  <a:schemeClr val="bg1">
                    <a:lumMod val="50000"/>
                  </a:schemeClr>
                </a:solidFill>
                <a:effectLst/>
                <a:latin typeface="Open Sans" panose="020B0606030504020204" pitchFamily="34" charset="0"/>
              </a:rPr>
              <a:t>Gary Ford, Co-Founder Men for Inclusion.</a:t>
            </a:r>
          </a:p>
          <a:p>
            <a:pPr marL="342900" indent="-342900" algn="l" fontAlgn="base">
              <a:buFont typeface="Arial" panose="020B0604020202020204" pitchFamily="34" charset="0"/>
              <a:buChar char="•"/>
            </a:pPr>
            <a:endParaRPr lang="en-US" sz="1200" b="0" i="0" dirty="0">
              <a:solidFill>
                <a:schemeClr val="bg1">
                  <a:lumMod val="50000"/>
                </a:schemeClr>
              </a:solidFill>
              <a:effectLst/>
              <a:latin typeface="Open Sans" panose="020B0606030504020204" pitchFamily="34" charset="0"/>
            </a:endParaRPr>
          </a:p>
          <a:p>
            <a:pPr marL="342900" indent="-342900" algn="l" fontAlgn="base">
              <a:buFont typeface="Arial" panose="020B0604020202020204" pitchFamily="34" charset="0"/>
              <a:buChar char="•"/>
            </a:pPr>
            <a:r>
              <a:rPr lang="en-US" sz="2400" b="0" i="0" dirty="0">
                <a:solidFill>
                  <a:schemeClr val="bg1">
                    <a:lumMod val="50000"/>
                  </a:schemeClr>
                </a:solidFill>
                <a:effectLst/>
                <a:latin typeface="Open Sans" panose="020B0606030504020204" pitchFamily="34" charset="0"/>
              </a:rPr>
              <a:t>Roz Wisdom, Head of Client Services, The Marketing Pod.</a:t>
            </a:r>
          </a:p>
          <a:p>
            <a:pPr marL="342900" indent="-342900" algn="l" fontAlgn="base">
              <a:buFont typeface="Arial" panose="020B0604020202020204" pitchFamily="34" charset="0"/>
              <a:buChar char="•"/>
            </a:pPr>
            <a:endParaRPr lang="en-US" sz="1200" b="0" i="0" dirty="0">
              <a:solidFill>
                <a:schemeClr val="bg1">
                  <a:lumMod val="50000"/>
                </a:schemeClr>
              </a:solidFill>
              <a:effectLst/>
              <a:latin typeface="Open Sans" panose="020B0606030504020204" pitchFamily="34" charset="0"/>
            </a:endParaRPr>
          </a:p>
          <a:p>
            <a:pPr marL="342900" indent="-342900" algn="l" fontAlgn="base">
              <a:buFont typeface="Arial" panose="020B0604020202020204" pitchFamily="34" charset="0"/>
              <a:buChar char="•"/>
            </a:pPr>
            <a:r>
              <a:rPr lang="en-US" sz="2400" b="0" i="0" dirty="0">
                <a:solidFill>
                  <a:schemeClr val="bg1">
                    <a:lumMod val="50000"/>
                  </a:schemeClr>
                </a:solidFill>
                <a:effectLst/>
                <a:latin typeface="Open Sans" panose="020B0606030504020204" pitchFamily="34" charset="0"/>
              </a:rPr>
              <a:t>Sarah Hopkins, WUN Director, Pathways People Solutions.</a:t>
            </a:r>
          </a:p>
          <a:p>
            <a:pPr algn="l" fontAlgn="base">
              <a:lnSpc>
                <a:spcPts val="1950"/>
              </a:lnSpc>
              <a:buFont typeface="Arial" panose="020B0604020202020204" pitchFamily="34" charset="0"/>
              <a:buChar char="•"/>
            </a:pPr>
            <a:endParaRPr lang="en-GB" sz="2400" b="0" i="0" dirty="0">
              <a:solidFill>
                <a:schemeClr val="bg1">
                  <a:lumMod val="50000"/>
                </a:schemeClr>
              </a:solidFill>
              <a:effectLst/>
              <a:latin typeface="Montserrat "/>
            </a:endParaRPr>
          </a:p>
          <a:p>
            <a:pPr algn="ctr" defTabSz="914400">
              <a:defRPr/>
            </a:pPr>
            <a:endParaRPr lang="en-GB" sz="24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AF739044-C725-A05A-38F1-D5FA9D7C555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4">
            <a:extLst>
              <a:ext uri="{FF2B5EF4-FFF2-40B4-BE49-F238E27FC236}">
                <a16:creationId xmlns:a16="http://schemas.microsoft.com/office/drawing/2014/main" id="{629E321C-5DEA-6CC1-01F8-F5ED3D8BB5F3}"/>
              </a:ext>
            </a:extLst>
          </p:cNvPr>
          <p:cNvPicPr>
            <a:picLocks noChangeAspect="1"/>
          </p:cNvPicPr>
          <p:nvPr/>
        </p:nvPicPr>
        <p:blipFill>
          <a:blip r:embed="rId4"/>
          <a:stretch>
            <a:fillRect/>
          </a:stretch>
        </p:blipFill>
        <p:spPr>
          <a:xfrm>
            <a:off x="-168211" y="-88365"/>
            <a:ext cx="2060627" cy="2060627"/>
          </a:xfrm>
          <a:prstGeom prst="rect">
            <a:avLst/>
          </a:prstGeom>
        </p:spPr>
      </p:pic>
      <p:pic>
        <p:nvPicPr>
          <p:cNvPr id="2" name="Picture 1">
            <a:extLst>
              <a:ext uri="{FF2B5EF4-FFF2-40B4-BE49-F238E27FC236}">
                <a16:creationId xmlns:a16="http://schemas.microsoft.com/office/drawing/2014/main" id="{E048C2A3-158C-8479-3253-C02701208B27}"/>
              </a:ext>
            </a:extLst>
          </p:cNvPr>
          <p:cNvPicPr>
            <a:picLocks noChangeAspect="1"/>
          </p:cNvPicPr>
          <p:nvPr/>
        </p:nvPicPr>
        <p:blipFill>
          <a:blip r:embed="rId5"/>
          <a:stretch>
            <a:fillRect/>
          </a:stretch>
        </p:blipFill>
        <p:spPr>
          <a:xfrm>
            <a:off x="3395315" y="5158647"/>
            <a:ext cx="1682642" cy="1676545"/>
          </a:xfrm>
          <a:prstGeom prst="rect">
            <a:avLst/>
          </a:prstGeom>
        </p:spPr>
      </p:pic>
      <p:pic>
        <p:nvPicPr>
          <p:cNvPr id="6" name="Picture 5">
            <a:extLst>
              <a:ext uri="{FF2B5EF4-FFF2-40B4-BE49-F238E27FC236}">
                <a16:creationId xmlns:a16="http://schemas.microsoft.com/office/drawing/2014/main" id="{70D7EDD7-88F2-5D5C-C7BC-450FD2306C79}"/>
              </a:ext>
            </a:extLst>
          </p:cNvPr>
          <p:cNvPicPr>
            <a:picLocks noChangeAspect="1"/>
          </p:cNvPicPr>
          <p:nvPr/>
        </p:nvPicPr>
        <p:blipFill>
          <a:blip r:embed="rId6"/>
          <a:stretch>
            <a:fillRect/>
          </a:stretch>
        </p:blipFill>
        <p:spPr>
          <a:xfrm>
            <a:off x="6395781" y="5158647"/>
            <a:ext cx="1694835" cy="1688738"/>
          </a:xfrm>
          <a:prstGeom prst="rect">
            <a:avLst/>
          </a:prstGeom>
        </p:spPr>
      </p:pic>
      <p:pic>
        <p:nvPicPr>
          <p:cNvPr id="7" name="Picture 6">
            <a:extLst>
              <a:ext uri="{FF2B5EF4-FFF2-40B4-BE49-F238E27FC236}">
                <a16:creationId xmlns:a16="http://schemas.microsoft.com/office/drawing/2014/main" id="{B5122C26-9D43-C798-4C58-BBCF8CE327D8}"/>
              </a:ext>
            </a:extLst>
          </p:cNvPr>
          <p:cNvPicPr>
            <a:picLocks noChangeAspect="1"/>
          </p:cNvPicPr>
          <p:nvPr/>
        </p:nvPicPr>
        <p:blipFill>
          <a:blip r:embed="rId7"/>
          <a:stretch>
            <a:fillRect/>
          </a:stretch>
        </p:blipFill>
        <p:spPr>
          <a:xfrm>
            <a:off x="4760501" y="5390315"/>
            <a:ext cx="1841152" cy="1225402"/>
          </a:xfrm>
          <a:prstGeom prst="rect">
            <a:avLst/>
          </a:prstGeom>
        </p:spPr>
      </p:pic>
    </p:spTree>
    <p:extLst>
      <p:ext uri="{BB962C8B-B14F-4D97-AF65-F5344CB8AC3E}">
        <p14:creationId xmlns:p14="http://schemas.microsoft.com/office/powerpoint/2010/main" val="33023611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ASTERLEFTMARGIN" val="36.36"/>
  <p:tag name="MASTERRIGHTMARGIN" val="36.36"/>
  <p:tag name="MASTERTOPMARGIN" val="122"/>
  <p:tag name="MASTERBOTTOMMARGIN" val="122"/>
  <p:tag name="CUSTMASTERLEFTMARGIN" val="36.36"/>
  <p:tag name="CUSTMASTERRIGHTMARGIN" val="36.36"/>
  <p:tag name="CUSTMASTERTOPMARGIN" val="122"/>
  <p:tag name="CUSTMASTERBOTTOMMARGIN" val="122"/>
  <p:tag name="GUIDESAPPLIEDTO" val="2"/>
  <p:tag name="TITLETOPMARGIN" val="105.8957"/>
  <p:tag name="TITLEBOTTOMMARGIN" val="180.5376"/>
  <p:tag name="FOOTERTOPMARGIN" val="506.393"/>
  <p:tag name="FOOTERBOTTOMMARGIN" val="514.8751"/>
  <p:tag name="MAXCOLS" val="9"/>
  <p:tag name="MAXROWS" val="6"/>
  <p:tag name="MAXGUTTERROW" val="1 cm"/>
  <p:tag name="MAXGUTTERCOL" val="1 cm"/>
  <p:tag name="GUIDEMETRICUNIT" val="cm"/>
</p:tagLst>
</file>

<file path=ppt/tags/tag10.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2.xml><?xml version="1.0" encoding="utf-8"?>
<p:tagLst xmlns:a="http://schemas.openxmlformats.org/drawingml/2006/main" xmlns:r="http://schemas.openxmlformats.org/officeDocument/2006/relationships" xmlns:p="http://schemas.openxmlformats.org/presentationml/2006/main">
  <p:tag name="ORIGINAL_WIDTH" val="905.7551"/>
  <p:tag name="ORIGINAL_HEIGHT" val="74.64189"/>
  <p:tag name="GUIDESTITLESHAPE" val="True"/>
</p:tagLst>
</file>

<file path=ppt/tags/tag3.xml><?xml version="1.0" encoding="utf-8"?>
<p:tagLst xmlns:a="http://schemas.openxmlformats.org/drawingml/2006/main" xmlns:r="http://schemas.openxmlformats.org/officeDocument/2006/relationships" xmlns:p="http://schemas.openxmlformats.org/presentationml/2006/main">
  <p:tag name="GUIDESFOOTERSHAPE" val="True"/>
</p:tagLst>
</file>

<file path=ppt/tags/tag4.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121.8898"/>
  <p:tag name="MASTERLEFTMARGIN" val="36.2835"/>
  <p:tag name="MASTERRIGHTMARGIN" val="36.2835"/>
  <p:tag name="MASTERBOTTOMMARGIN" val="121.8898"/>
</p:tagLst>
</file>

<file path=ppt/tags/tag5.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121.8898"/>
  <p:tag name="MASTERLEFTMARGIN" val="36.2835"/>
  <p:tag name="MASTERRIGHTMARGIN" val="36.2835"/>
  <p:tag name="MASTERBOTTOMMARGIN" val="121.8898"/>
</p:tagLst>
</file>

<file path=ppt/tags/tag6.xml><?xml version="1.0" encoding="utf-8"?>
<p:tagLst xmlns:a="http://schemas.openxmlformats.org/drawingml/2006/main" xmlns:r="http://schemas.openxmlformats.org/officeDocument/2006/relationships" xmlns:p="http://schemas.openxmlformats.org/presentationml/2006/main">
  <p:tag name="ORIGINAL_WIDTH" val="379.4155"/>
  <p:tag name="ORIGINAL_HEIGHT" val="95.56425"/>
</p:tagLst>
</file>

<file path=ppt/tags/tag7.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8.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9.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heme/theme1.xml><?xml version="1.0" encoding="utf-8"?>
<a:theme xmlns:a="http://schemas.openxmlformats.org/drawingml/2006/main" name="Office Theme">
  <a:themeElements>
    <a:clrScheme name="__WSP">
      <a:dk1>
        <a:srgbClr val="000000"/>
      </a:dk1>
      <a:lt1>
        <a:srgbClr val="FFFFFF"/>
      </a:lt1>
      <a:dk2>
        <a:srgbClr val="404040"/>
      </a:dk2>
      <a:lt2>
        <a:srgbClr val="CCCCCC"/>
      </a:lt2>
      <a:accent1>
        <a:srgbClr val="FF372F"/>
      </a:accent1>
      <a:accent2>
        <a:srgbClr val="CC2126"/>
      </a:accent2>
      <a:accent3>
        <a:srgbClr val="680005"/>
      </a:accent3>
      <a:accent4>
        <a:srgbClr val="9A9A9A"/>
      </a:accent4>
      <a:accent5>
        <a:srgbClr val="CCCCCC"/>
      </a:accent5>
      <a:accent6>
        <a:srgbClr val="E1E1E1"/>
      </a:accent6>
      <a:hlink>
        <a:srgbClr val="000000"/>
      </a:hlink>
      <a:folHlink>
        <a:srgbClr val="4040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Blue 1">
      <a:srgbClr val="1594FD"/>
    </a:custClr>
    <a:custClr name="Blue 2">
      <a:srgbClr val="162E76"/>
    </a:custClr>
    <a:custClr name="Orange 1">
      <a:srgbClr val="F35B05"/>
    </a:custClr>
    <a:custClr name="Custom Color 4">
      <a:srgbClr val="C33900"/>
    </a:custClr>
    <a:custClr name="Yellow 1">
      <a:srgbClr val="FFD10A"/>
    </a:custClr>
    <a:custClr name="Yellow 2">
      <a:srgbClr val="FEA513"/>
    </a:custClr>
    <a:custClr name="Green 1">
      <a:srgbClr val="496C1A"/>
    </a:custClr>
    <a:custClr name="Green 2">
      <a:srgbClr val="224807"/>
    </a:custClr>
    <a:custClr name="Brown 1">
      <a:srgbClr val="B16F4F"/>
    </a:custClr>
    <a:custClr name="Brown 2">
      <a:srgbClr val="4C2C00"/>
    </a:custClr>
  </a:custClrLst>
  <a:extLst>
    <a:ext uri="{05A4C25C-085E-4340-85A3-A5531E510DB2}">
      <thm15:themeFamily xmlns:thm15="http://schemas.microsoft.com/office/thememl/2012/main" name="en-gb_Presentation_Simple.potx" id="{8E0DA360-F236-4138-A7BF-0DCFAEA57D26}" vid="{B89A6019-997B-4B43-80FC-AEE9894E2072}"/>
    </a:ext>
  </a:extLst>
</a:theme>
</file>

<file path=ppt/theme/theme2.xml><?xml version="1.0" encoding="utf-8"?>
<a:theme xmlns:a="http://schemas.openxmlformats.org/drawingml/2006/main" name="SmartestEnergy">
  <a:themeElements>
    <a:clrScheme name="SmartestEnergy">
      <a:dk1>
        <a:srgbClr val="000000"/>
      </a:dk1>
      <a:lt1>
        <a:sysClr val="window" lastClr="FFFFFF"/>
      </a:lt1>
      <a:dk2>
        <a:srgbClr val="B2FF4D"/>
      </a:dk2>
      <a:lt2>
        <a:srgbClr val="F1F1F2"/>
      </a:lt2>
      <a:accent1>
        <a:srgbClr val="005763"/>
      </a:accent1>
      <a:accent2>
        <a:srgbClr val="8CF303"/>
      </a:accent2>
      <a:accent3>
        <a:srgbClr val="FFDF00"/>
      </a:accent3>
      <a:accent4>
        <a:srgbClr val="00DED4"/>
      </a:accent4>
      <a:accent5>
        <a:srgbClr val="12301F"/>
      </a:accent5>
      <a:accent6>
        <a:srgbClr val="9674F7"/>
      </a:accent6>
      <a:hlink>
        <a:srgbClr val="0563C1"/>
      </a:hlink>
      <a:folHlink>
        <a:srgbClr val="954F72"/>
      </a:folHlink>
    </a:clrScheme>
    <a:fontScheme name="Aeonik">
      <a:majorFont>
        <a:latin typeface="Aeonik"/>
        <a:ea typeface=""/>
        <a:cs typeface=""/>
      </a:majorFont>
      <a:minorFont>
        <a:latin typeface="Aeoni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ustom Color 1">
      <a:srgbClr val="B5B9BA"/>
    </a:custClr>
    <a:custClr name="Custom Color 2">
      <a:srgbClr val="42B000"/>
    </a:custClr>
    <a:custClr name="Custom Color 3">
      <a:srgbClr val="1F52F4"/>
    </a:custClr>
    <a:custClr name="Custom Color 4">
      <a:srgbClr val="4E0099"/>
    </a:custClr>
    <a:custClr name="Custom Color 5">
      <a:srgbClr val="DF74F0"/>
    </a:custClr>
    <a:custClr name="Custom Color 6">
      <a:srgbClr val="E74461"/>
    </a:custClr>
    <a:custClr name="Custom Color 7">
      <a:srgbClr val="F57D07"/>
    </a:custClr>
    <a:custClr name="Custom Color 8">
      <a:srgbClr val="656F7A"/>
    </a:custClr>
  </a:custClrLst>
  <a:extLst>
    <a:ext uri="{05A4C25C-085E-4340-85A3-A5531E510DB2}">
      <thm15:themeFamily xmlns:thm15="http://schemas.microsoft.com/office/thememl/2012/main" name="SmartestEnergy Template_141122 v05.pptx" id="{9D199FDF-A922-40CC-A400-545E8B8B2FCD}" vid="{CF943EAC-9A48-47E8-A77A-FAB37065EAF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2dbd7cd-84ac-4df8-afb9-26df00cab4fc">
      <Terms xmlns="http://schemas.microsoft.com/office/infopath/2007/PartnerControls"/>
    </lcf76f155ced4ddcb4097134ff3c332f>
    <TaxCatchAll xmlns="e5034819-12b6-488c-a54d-bd82838ef36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5BF2B769A79243B2174F0375185F5C" ma:contentTypeVersion="15" ma:contentTypeDescription="Create a new document." ma:contentTypeScope="" ma:versionID="c9a463e2b83d6c9e5cf790357132379f">
  <xsd:schema xmlns:xsd="http://www.w3.org/2001/XMLSchema" xmlns:xs="http://www.w3.org/2001/XMLSchema" xmlns:p="http://schemas.microsoft.com/office/2006/metadata/properties" xmlns:ns2="c2dbd7cd-84ac-4df8-afb9-26df00cab4fc" xmlns:ns3="e5034819-12b6-488c-a54d-bd82838ef36d" targetNamespace="http://schemas.microsoft.com/office/2006/metadata/properties" ma:root="true" ma:fieldsID="3a33d522e694ded58fe11d37aa6ffa51" ns2:_="" ns3:_="">
    <xsd:import namespace="c2dbd7cd-84ac-4df8-afb9-26df00cab4fc"/>
    <xsd:import namespace="e5034819-12b6-488c-a54d-bd82838ef36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bd7cd-84ac-4df8-afb9-26df00cab4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53e766b-a1f0-494d-adab-26c67826b50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034819-12b6-488c-a54d-bd82838ef36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a93ccf-d655-4831-aee2-a23464a0ffd4}" ma:internalName="TaxCatchAll" ma:showField="CatchAllData" ma:web="e5034819-12b6-488c-a54d-bd82838ef36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FEC830-6D5A-4FF7-8DF0-6BB73E180064}">
  <ds:schemaRefs>
    <ds:schemaRef ds:uri="http://purl.org/dc/elements/1.1/"/>
    <ds:schemaRef ds:uri="e5034819-12b6-488c-a54d-bd82838ef36d"/>
    <ds:schemaRef ds:uri="http://purl.org/dc/terms/"/>
    <ds:schemaRef ds:uri="c2dbd7cd-84ac-4df8-afb9-26df00cab4fc"/>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89FAB190-7E1A-4236-9434-EB3B48AC68BA}">
  <ds:schemaRefs>
    <ds:schemaRef ds:uri="c2dbd7cd-84ac-4df8-afb9-26df00cab4fc"/>
    <ds:schemaRef ds:uri="e5034819-12b6-488c-a54d-bd82838ef3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4D3C02-1A70-4CED-95F6-0E0E411A8022}">
  <ds:schemaRefs>
    <ds:schemaRef ds:uri="http://schemas.microsoft.com/sharepoint/v3/contenttype/forms"/>
  </ds:schemaRefs>
</ds:datastoreItem>
</file>

<file path=docMetadata/LabelInfo.xml><?xml version="1.0" encoding="utf-8"?>
<clbl:labelList xmlns:clbl="http://schemas.microsoft.com/office/2020/mipLabelMetadata">
  <clbl:label id="{59096ad9-8b60-446a-90b7-017dbb9421a3}" enabled="1" method="Standard" siteId="{3d234255-e20f-4205-88a5-9658a402999b}" contentBits="0" removed="0"/>
</clbl:labelList>
</file>

<file path=docProps/app.xml><?xml version="1.0" encoding="utf-8"?>
<Properties xmlns="http://schemas.openxmlformats.org/officeDocument/2006/extended-properties" xmlns:vt="http://schemas.openxmlformats.org/officeDocument/2006/docPropsVTypes">
  <Template>en-gb_Presentation_Simple</Template>
  <TotalTime>0</TotalTime>
  <Words>1536</Words>
  <Application>Microsoft Office PowerPoint</Application>
  <PresentationFormat>Widescreen</PresentationFormat>
  <Paragraphs>134</Paragraphs>
  <Slides>19</Slides>
  <Notes>14</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19</vt:i4>
      </vt:variant>
    </vt:vector>
  </HeadingPairs>
  <TitlesOfParts>
    <vt:vector size="37" baseType="lpstr">
      <vt:lpstr>Aeonik</vt:lpstr>
      <vt:lpstr>Aeonik Light</vt:lpstr>
      <vt:lpstr>Aptos</vt:lpstr>
      <vt:lpstr>Arial</vt:lpstr>
      <vt:lpstr>Calibri</vt:lpstr>
      <vt:lpstr>Calibri Light</vt:lpstr>
      <vt:lpstr>Century Gothic</vt:lpstr>
      <vt:lpstr>Monserrat</vt:lpstr>
      <vt:lpstr>Montserrat</vt:lpstr>
      <vt:lpstr>Montserrat </vt:lpstr>
      <vt:lpstr>Open Sans</vt:lpstr>
      <vt:lpstr>Segoe UI Emoji</vt:lpstr>
      <vt:lpstr>Symbol</vt:lpstr>
      <vt:lpstr>Wingdings</vt:lpstr>
      <vt:lpstr>Office Theme</vt:lpstr>
      <vt:lpstr>SmartestEnergy</vt:lpstr>
      <vt:lpstr>1_Office Theme</vt:lpstr>
      <vt:lpstr>2_Office Theme</vt:lpstr>
      <vt:lpstr>PowerPoint Presentation</vt:lpstr>
      <vt:lpstr>PowerPoint Presentation</vt:lpstr>
      <vt:lpstr>PowerPoint Presentation</vt:lpstr>
      <vt:lpstr>PowerPoint Presentation</vt:lpstr>
      <vt:lpstr>WUN</vt:lpstr>
      <vt:lpstr>PowerPoint Presentation</vt:lpstr>
      <vt:lpstr>PowerPoint Presentation</vt:lpstr>
      <vt:lpstr>WUN Podcasts Listen to our latest podcasts More coming soon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the free WUN Mentoring Programme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Ibbotson, Kat</dc:creator>
  <cp:keywords>en_gb_v1_0</cp:keywords>
  <cp:lastModifiedBy>Helen Rints</cp:lastModifiedBy>
  <cp:revision>3</cp:revision>
  <dcterms:created xsi:type="dcterms:W3CDTF">2025-02-18T10:49:20Z</dcterms:created>
  <dcterms:modified xsi:type="dcterms:W3CDTF">2025-05-06T11:39:06Z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 Version">
    <vt:lpwstr>1.0.1</vt:lpwstr>
  </property>
  <property fmtid="{D5CDD505-2E9C-101B-9397-08002B2CF9AE}" pid="3" name="ContentTypeId">
    <vt:lpwstr>0x010100705BF2B769A79243B2174F0375185F5C</vt:lpwstr>
  </property>
  <property fmtid="{D5CDD505-2E9C-101B-9397-08002B2CF9AE}" pid="4" name="MSIP_Label_c12c57fa-0544-492d-b61d-6faf4a3476ab_Enabled">
    <vt:lpwstr>true</vt:lpwstr>
  </property>
  <property fmtid="{D5CDD505-2E9C-101B-9397-08002B2CF9AE}" pid="5" name="MSIP_Label_c12c57fa-0544-492d-b61d-6faf4a3476ab_SetDate">
    <vt:lpwstr>2025-03-05T13:17:35Z</vt:lpwstr>
  </property>
  <property fmtid="{D5CDD505-2E9C-101B-9397-08002B2CF9AE}" pid="6" name="MSIP_Label_c12c57fa-0544-492d-b61d-6faf4a3476ab_Method">
    <vt:lpwstr>Standard</vt:lpwstr>
  </property>
  <property fmtid="{D5CDD505-2E9C-101B-9397-08002B2CF9AE}" pid="7" name="MSIP_Label_c12c57fa-0544-492d-b61d-6faf4a3476ab_Name">
    <vt:lpwstr>Internal</vt:lpwstr>
  </property>
  <property fmtid="{D5CDD505-2E9C-101B-9397-08002B2CF9AE}" pid="8" name="MSIP_Label_c12c57fa-0544-492d-b61d-6faf4a3476ab_SiteId">
    <vt:lpwstr>6a673392-36af-4da3-9584-e4cf3a42fa76</vt:lpwstr>
  </property>
  <property fmtid="{D5CDD505-2E9C-101B-9397-08002B2CF9AE}" pid="9" name="MSIP_Label_c12c57fa-0544-492d-b61d-6faf4a3476ab_ActionId">
    <vt:lpwstr>4296443a-780d-42f5-b8e8-d5eb1acea99f</vt:lpwstr>
  </property>
  <property fmtid="{D5CDD505-2E9C-101B-9397-08002B2CF9AE}" pid="10" name="MSIP_Label_c12c57fa-0544-492d-b61d-6faf4a3476ab_ContentBits">
    <vt:lpwstr>0</vt:lpwstr>
  </property>
  <property fmtid="{D5CDD505-2E9C-101B-9397-08002B2CF9AE}" pid="11" name="MSIP_Label_c12c57fa-0544-492d-b61d-6faf4a3476ab_Tag">
    <vt:lpwstr>10, 3, 0, 1</vt:lpwstr>
  </property>
  <property fmtid="{D5CDD505-2E9C-101B-9397-08002B2CF9AE}" pid="12" name="MediaServiceImageTags">
    <vt:lpwstr/>
  </property>
</Properties>
</file>