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sldIdLst>
    <p:sldId id="1079" r:id="rId6"/>
    <p:sldId id="108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E3B7BA-539A-4738-A083-8C1AB6EEE1FE}" v="9" dt="2025-05-28T20:08:44.4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2.xml"/><Relationship Id="rId5" Type="http://schemas.openxmlformats.org/officeDocument/2006/relationships/image" Target="cid:5c1f2df3-34c7-4fd6-b849-4f0fba771d2a@eurprd07.prod.outlook.com" TargetMode="External"/><Relationship Id="rId4" Type="http://schemas.openxmlformats.org/officeDocument/2006/relationships/image" Target="../media/image68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2.xml"/><Relationship Id="rId5" Type="http://schemas.openxmlformats.org/officeDocument/2006/relationships/image" Target="cid:5c1f2df3-34c7-4fd6-b849-4f0fba771d2a@eurprd07.prod.outlook.com" TargetMode="External"/><Relationship Id="rId4" Type="http://schemas.openxmlformats.org/officeDocument/2006/relationships/image" Target="../media/image68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62CF-F1BF-63A5-5619-A88E43D53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8518C-9E31-001F-C129-75A3AACED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C09D2-5F92-72C7-F628-8406A025E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7C23-24A4-4B78-8BE7-3D4991395858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CA996-8B77-A558-98CC-A6F9FDA2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4ED62-D599-05E5-0EE0-DB9A828D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430-3EB9-4BC5-8064-3A02AE89D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66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B5422-389B-30B4-1A16-561A4FFBD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7A2FE-E998-F752-7FDE-94A5B819C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3E208-41E3-DDE3-9868-1E09A569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7C23-24A4-4B78-8BE7-3D4991395858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A5F3E-F62D-2B87-97B8-C4AC538B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AEB52-FE82-70EF-BC39-A633B904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430-3EB9-4BC5-8064-3A02AE89D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13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C8A80C-0253-66F7-3D5A-C5D470EEC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50036-FD2E-A0AE-2842-BA3C12F36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7616E-4E76-EA62-655E-D44EC5FA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7C23-24A4-4B78-8BE7-3D4991395858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F9A04-6C5F-42D6-FA32-A09C6D1A4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D8FDC-B35E-EBC9-9273-41C3EAF9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430-3EB9-4BC5-8064-3A02AE89D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473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34F2130-2EF5-82AB-9615-9761CC833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7636" y="3602038"/>
            <a:ext cx="778625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454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040483-F39C-24C3-E15E-EF1E7BBC0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636" y="1122363"/>
            <a:ext cx="7786255" cy="2387600"/>
          </a:xfrm>
        </p:spPr>
        <p:txBody>
          <a:bodyPr anchor="b"/>
          <a:lstStyle>
            <a:lvl1pPr algn="ctr">
              <a:defRPr sz="6000"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4500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0926A-2BAD-A9D8-4D1F-1B3F88357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67A833-B9AC-C610-2D3D-696AF9DE8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7748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34F2130-2EF5-82AB-9615-9761CC833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7636" y="3602038"/>
            <a:ext cx="778625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040483-F39C-24C3-E15E-EF1E7BBC0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636" y="1122363"/>
            <a:ext cx="7786255" cy="2387600"/>
          </a:xfr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990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34F2130-2EF5-82AB-9615-9761CC833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7636" y="3602038"/>
            <a:ext cx="778625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040483-F39C-24C3-E15E-EF1E7BBC0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636" y="1122363"/>
            <a:ext cx="7786255" cy="2387600"/>
          </a:xfr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1590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0926A-2BAD-A9D8-4D1F-1B3F88357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67A833-B9AC-C610-2D3D-696AF9DE8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880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34F2130-2EF5-82AB-9615-9761CC833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7636" y="3602038"/>
            <a:ext cx="778625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454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040483-F39C-24C3-E15E-EF1E7BBC0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636" y="1122363"/>
            <a:ext cx="7786255" cy="2387600"/>
          </a:xfrm>
        </p:spPr>
        <p:txBody>
          <a:bodyPr anchor="b"/>
          <a:lstStyle>
            <a:lvl1pPr algn="ctr">
              <a:defRPr sz="6000"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8545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34F2130-2EF5-82AB-9615-9761CC833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7636" y="3602038"/>
            <a:ext cx="778625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454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040483-F39C-24C3-E15E-EF1E7BBC0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636" y="1122363"/>
            <a:ext cx="7786255" cy="2387600"/>
          </a:xfrm>
        </p:spPr>
        <p:txBody>
          <a:bodyPr anchor="b"/>
          <a:lstStyle>
            <a:lvl1pPr algn="ctr">
              <a:defRPr sz="6000"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9870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34F2130-2EF5-82AB-9615-9761CC833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7636" y="3602038"/>
            <a:ext cx="778625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454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040483-F39C-24C3-E15E-EF1E7BBC0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636" y="1122363"/>
            <a:ext cx="7786255" cy="2387600"/>
          </a:xfrm>
        </p:spPr>
        <p:txBody>
          <a:bodyPr anchor="b"/>
          <a:lstStyle>
            <a:lvl1pPr algn="ctr">
              <a:defRPr sz="6000"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430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E073-B5A5-6F1B-ECDC-BEA51F37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3798D-8B90-B7BA-273C-FCD939727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75851-4F35-3658-FC67-BFF84ABE1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7C23-24A4-4B78-8BE7-3D4991395858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DE6EC-E944-850F-F200-B5948620A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AE679-B568-F194-7850-CB1363887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430-3EB9-4BC5-8064-3A02AE89D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775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34F2130-2EF5-82AB-9615-9761CC833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7636" y="3602038"/>
            <a:ext cx="778625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454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040483-F39C-24C3-E15E-EF1E7BBC0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636" y="1122363"/>
            <a:ext cx="7786255" cy="2387600"/>
          </a:xfrm>
        </p:spPr>
        <p:txBody>
          <a:bodyPr anchor="b"/>
          <a:lstStyle>
            <a:lvl1pPr algn="ctr">
              <a:defRPr sz="6000"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212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1AEE8A-46E2-09C5-C26D-77F0D6377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75494D0-C1E1-872A-6483-ECFA323C3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454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370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0926A-2BAD-A9D8-4D1F-1B3F88357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67A833-B9AC-C610-2D3D-696AF9DE8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454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2195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3228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23728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26819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5052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0496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8907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289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6FCD-D8D8-F4AB-195D-5C931925C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03E4A-7270-D029-2E39-3FBD4C6AC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1BCF5-93E0-F05C-A5C8-03FB02C1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7C23-24A4-4B78-8BE7-3D4991395858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C5A19-F681-6F8F-E073-63C035EC7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618C5-D8BE-110B-F06E-2019AA047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430-3EB9-4BC5-8064-3A02AE89D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809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88465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8584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9163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380877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6070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D3A2BF3-E086-A24A-4AB0-EFC8DD9E3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4729" y="510069"/>
            <a:ext cx="6343854" cy="1325563"/>
          </a:xfr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r>
              <a:rPr lang="en-GB">
                <a:solidFill>
                  <a:schemeClr val="bg1"/>
                </a:solidFill>
              </a:rPr>
              <a:t>Click to edit Master slide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818FE74-15F9-45BD-82B4-D779A8FA9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729" y="2361334"/>
            <a:ext cx="6343853" cy="3196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777BA7-744A-5533-6D92-A463BEAED20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8656" y="510069"/>
            <a:ext cx="3789999" cy="50480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932893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144" y="2105891"/>
            <a:ext cx="8728365" cy="3352800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rgbClr val="545454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9244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722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F2092EF-96DA-CC19-4371-E7E88041C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55453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7104B75C-6E9E-6275-11B3-6F7EA4773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09163" y="692726"/>
            <a:ext cx="3999345" cy="5495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77010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108" y="2576945"/>
            <a:ext cx="3214255" cy="2946400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rgbClr val="545454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0335-47C9-3CAA-676F-0EEEDCDDB2C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8872" y="2576945"/>
            <a:ext cx="3214255" cy="2946400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rgbClr val="545454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4E4F73-6E9D-5DB2-C4E9-1A16E5862F5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35637" y="2576945"/>
            <a:ext cx="3214255" cy="2946400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rgbClr val="545454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AE69A4-F08E-3136-3161-0D08F5B093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4254" y="1689677"/>
            <a:ext cx="683490" cy="4254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C063355-B3D9-25AC-DE43-ED6121308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1163" y="1689677"/>
            <a:ext cx="683202" cy="4244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825E66D-712E-8902-3E9A-99FA74DA2A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07345" y="1689677"/>
            <a:ext cx="683490" cy="4244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780739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6" y="2576945"/>
            <a:ext cx="4969164" cy="2946400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rgbClr val="545454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4E4F73-6E9D-5DB2-C4E9-1A16E5862F5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74692" y="2576945"/>
            <a:ext cx="4969161" cy="2946400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rgbClr val="545454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5024DC-4C77-9F8C-DB76-76CF758F46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0273" y="1690688"/>
            <a:ext cx="724910" cy="4336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78812F-C41E-202B-9ADC-B38578756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24527" y="1718109"/>
            <a:ext cx="724911" cy="4336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03743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56460-91CA-6CC8-8404-E0904CF51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CE4FD-5A49-4F90-0ADF-2D6DA0ADF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BE6FC-B3AD-AEA5-747D-D0FB0F297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79CA0-1E31-7D06-6609-B095386E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7C23-24A4-4B78-8BE7-3D4991395858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E33BF-DA27-F1E7-511D-69031869D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3D6A1-7BD0-166B-DC69-4EA001DE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430-3EB9-4BC5-8064-3A02AE89D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130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999" y="2567709"/>
            <a:ext cx="10141527" cy="2946400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rgbClr val="545454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A0529F-BC3C-C1DC-1257-46312E22BE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89454" y="1662980"/>
            <a:ext cx="794615" cy="554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506021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0" y="1403927"/>
            <a:ext cx="5091546" cy="40455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4E4F73-6E9D-5DB2-C4E9-1A16E5862F5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767946" y="2576945"/>
            <a:ext cx="5267035" cy="16902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965D5-554C-58A7-D39C-E9C241C05D5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767945" y="568034"/>
            <a:ext cx="5267035" cy="16902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4B01C3-8492-5A26-BAD8-3BA9EFCA88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67946" y="4608947"/>
            <a:ext cx="5267035" cy="16902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163526-6522-DF8B-5AF5-D3AD8E2D56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8188" y="1172799"/>
            <a:ext cx="711921" cy="48072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4CC9F1-2543-936E-9B4F-5C63BBDEAC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18188" y="3172474"/>
            <a:ext cx="711921" cy="4991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E6C4587-A690-BC3F-3465-A4D979C403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18188" y="5187160"/>
            <a:ext cx="710478" cy="4980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361320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0" y="1406236"/>
            <a:ext cx="5091546" cy="40455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4E4F73-6E9D-5DB2-C4E9-1A16E5862F5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767946" y="775855"/>
            <a:ext cx="5267035" cy="5338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071F5-1EB4-A465-732C-9D3FCD3336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38104" y="3152197"/>
            <a:ext cx="682769" cy="55360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787545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411018"/>
            <a:ext cx="11277599" cy="13762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133BF20-7E6B-1EB6-3718-ACE3ED7D6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7818" y="2687781"/>
            <a:ext cx="4428000" cy="360000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>
              <a:buNone/>
              <a:defRPr lang="en-GB" sz="2400" dirty="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3C9ACE-D98A-7022-93B1-E471B79632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73838" y="2687638"/>
            <a:ext cx="4428000" cy="360000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620A40-F3B5-202D-132F-B7AB428240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77963" y="3330365"/>
            <a:ext cx="4428000" cy="360000"/>
          </a:xfrm>
        </p:spPr>
        <p:txBody>
          <a:bodyPr anchor="ctr"/>
          <a:lstStyle>
            <a:lvl1pPr marL="0" indent="0">
              <a:buNone/>
              <a:defRPr sz="200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0DF5DC-F015-1931-1A18-73B97C1B7F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7963" y="3994361"/>
            <a:ext cx="4428000" cy="360000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89D263A-F7EF-2BE7-FBBB-DE4C5FB873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7963" y="4657515"/>
            <a:ext cx="4428000" cy="360000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474F937-3D97-E56A-1B97-E7AB85356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7963" y="5305425"/>
            <a:ext cx="4428000" cy="360000"/>
          </a:xfrm>
        </p:spPr>
        <p:txBody>
          <a:bodyPr anchor="ctr"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CD1D9B2-D60B-D0F1-17B7-9F651A1E7C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73838" y="3330575"/>
            <a:ext cx="4428000" cy="360000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272C288-7310-DE53-B9A2-69A87D0759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73838" y="3994150"/>
            <a:ext cx="4428000" cy="360000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7CE94D2-F4F0-F8BA-0436-8948315147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73838" y="4657726"/>
            <a:ext cx="4428000" cy="360000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242E0BA-4751-3ABF-717C-CEFCE3AF8C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72250" y="5305425"/>
            <a:ext cx="4428000" cy="360000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683737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411018"/>
            <a:ext cx="11277599" cy="13762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0A0F89-CBA8-F41D-0A57-EA755F308C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8113" y="2807567"/>
            <a:ext cx="4249160" cy="397452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85903DB-5B12-DD29-A63D-ACA60093E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18113" y="3556000"/>
            <a:ext cx="4257675" cy="452438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7D565-8792-70FE-8342-EF2638C04B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18113" y="4313380"/>
            <a:ext cx="4249737" cy="452438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D0A1217-DEA1-F96F-673A-07609FA1C5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8113" y="5080143"/>
            <a:ext cx="4249737" cy="452437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973970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411018"/>
            <a:ext cx="11277599" cy="13762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133BF20-7E6B-1EB6-3718-ACE3ED7D6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510" y="2576945"/>
            <a:ext cx="4756726" cy="775998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C9353-05A0-270C-ADA5-6934CF277F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788" y="3638550"/>
            <a:ext cx="4784725" cy="739775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C6E0E06-D64B-AB99-D26A-EB75A65F46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788" y="4664075"/>
            <a:ext cx="4784725" cy="739775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61DB29-261E-4EC6-6FF8-2B6402AB7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84577" y="2576513"/>
            <a:ext cx="4774913" cy="77628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D4E70CF-4483-B072-C4A5-0C72149DF7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5013" y="3638550"/>
            <a:ext cx="4775200" cy="776288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1F89091-8018-F150-31CD-F89085C77F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85013" y="4664075"/>
            <a:ext cx="4775200" cy="776288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18C91DA-5F68-318B-DECF-E28F931B2A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9566" y="2793783"/>
            <a:ext cx="576000" cy="3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edit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730E245-07C2-5741-B3A5-8B3EADD4A3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8385" y="2793783"/>
            <a:ext cx="576000" cy="3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edit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D9B0C4B-2715-2B62-38B8-C449FBC128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9566" y="3832874"/>
            <a:ext cx="576000" cy="3240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edit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DFE21B2-AF6B-BAB2-DC11-F945F92F06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18915" y="3832874"/>
            <a:ext cx="576000" cy="3240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edit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37C4F85-5DD8-97A0-6E38-78234401C8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9566" y="4867058"/>
            <a:ext cx="576000" cy="3240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edit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EFA429E8-9901-1D0C-B5E9-5D197CADB7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8915" y="4867058"/>
            <a:ext cx="576000" cy="3240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edit</a:t>
            </a:r>
          </a:p>
        </p:txBody>
      </p:sp>
    </p:spTree>
    <p:extLst>
      <p:ext uri="{BB962C8B-B14F-4D97-AF65-F5344CB8AC3E}">
        <p14:creationId xmlns:p14="http://schemas.microsoft.com/office/powerpoint/2010/main" val="2423078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411018"/>
            <a:ext cx="11277599" cy="13762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133BF20-7E6B-1EB6-3718-ACE3ED7D6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0178" y="2588493"/>
            <a:ext cx="4644000" cy="792000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5454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47358-941B-CBB8-632E-6B8354024E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2980" y="3694691"/>
            <a:ext cx="4644000" cy="79200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43FC59-554A-F45A-81C1-79ABEE44EE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0178" y="4801467"/>
            <a:ext cx="4644000" cy="79200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8B004A-1C71-40FC-C6DC-B98B2E3BEF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14116" y="2588493"/>
            <a:ext cx="4644000" cy="79200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E27820-E844-B37E-859A-DCAC78E46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1013" y="3694691"/>
            <a:ext cx="4644000" cy="79200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6EC6A5-0526-1A30-ADB9-EDB9B0440A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14116" y="4801467"/>
            <a:ext cx="4644000" cy="79200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021418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6" y="365125"/>
            <a:ext cx="1060565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6" y="2576945"/>
            <a:ext cx="7075054" cy="294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2521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0" y="1406236"/>
            <a:ext cx="4017817" cy="40455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4E4F73-6E9D-5DB2-C4E9-1A16E5862F5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886036" y="775855"/>
            <a:ext cx="7148946" cy="5338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46982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0" y="1784928"/>
            <a:ext cx="6862617" cy="32881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4E4F73-6E9D-5DB2-C4E9-1A16E5862F5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841674" y="775855"/>
            <a:ext cx="3925453" cy="5338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508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921C8-F188-BFFF-ED1A-8284C78B2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39033-931E-A6D8-2BB9-F44BDDB0A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DDF3C-0B42-FB0A-9E82-91C2A30A6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6CA416-5B31-06CB-506A-99F64F050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5ECA61-3EF0-EDBD-D16E-76A0BE4EC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6959C-DF3A-8A3B-8EE4-8CA02AE82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7C23-24A4-4B78-8BE7-3D4991395858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6691CD-4681-36F1-EE17-27372ED4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AE03D9-9632-CD9B-06B1-153BA2E1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430-3EB9-4BC5-8064-3A02AE89D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284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073" y="1352983"/>
            <a:ext cx="5043054" cy="415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964" y="1182255"/>
            <a:ext cx="4664363" cy="4479636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rgbClr val="545454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155276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6" y="365125"/>
            <a:ext cx="1060565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3446" y="2373745"/>
            <a:ext cx="7075054" cy="294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58025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1" y="1784928"/>
            <a:ext cx="4858326" cy="32881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4E4F73-6E9D-5DB2-C4E9-1A16E5862F5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791201" y="1034473"/>
            <a:ext cx="4682836" cy="476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50284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1" y="1784928"/>
            <a:ext cx="4858326" cy="32881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4E4F73-6E9D-5DB2-C4E9-1A16E5862F5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791201" y="1034473"/>
            <a:ext cx="5412508" cy="476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546311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1" y="1784928"/>
            <a:ext cx="3555998" cy="32881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4E4F73-6E9D-5DB2-C4E9-1A16E5862F5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19273" y="1302327"/>
            <a:ext cx="5551054" cy="4285673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rgbClr val="545454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10304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2881745"/>
            <a:ext cx="5551055" cy="3011055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rgbClr val="545454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29471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127" y="1709161"/>
            <a:ext cx="9485745" cy="37864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536350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6" y="1838036"/>
            <a:ext cx="4119419" cy="36853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4E4F73-6E9D-5DB2-C4E9-1A16E5862F5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742547" y="1838035"/>
            <a:ext cx="4119417" cy="36853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184676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818" y="1265816"/>
            <a:ext cx="9485745" cy="37864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62263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138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109" y="1690688"/>
            <a:ext cx="8689109" cy="37864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443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CBF1-0778-2B18-132F-F526E03C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9D5D93-41A0-7C3A-BAA9-DFE45A44C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7C23-24A4-4B78-8BE7-3D4991395858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68E26B-D1DA-3832-2949-EA9B8F27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35C066-BA92-E1F8-25A2-3D0E2E83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430-3EB9-4BC5-8064-3A02AE89D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6421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138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6655" y="1930400"/>
            <a:ext cx="7961745" cy="35467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09410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138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583" y="2161309"/>
            <a:ext cx="7176654" cy="30295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45510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544E37F9-B6B8-2876-0AC0-01F73C817F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2" t="41179" r="29497" b="41142"/>
          <a:stretch/>
        </p:blipFill>
        <p:spPr>
          <a:xfrm>
            <a:off x="9568362" y="5544497"/>
            <a:ext cx="2510812" cy="121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087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693B-3FAF-76AF-E793-E9838A3F1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43206" y="2242687"/>
            <a:ext cx="7565303" cy="237549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8142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693B-3FAF-76AF-E793-E9838A3F1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0297" y="1974832"/>
            <a:ext cx="8821448" cy="237549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0457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693B-3FAF-76AF-E793-E9838A3F1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9127" y="1974832"/>
            <a:ext cx="4904509" cy="311440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0693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395BF-2B48-2B78-FFE5-C543B185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0588"/>
            <a:ext cx="7565303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C1888-6B6E-C830-F18A-9867CB53D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2661" y="2745824"/>
            <a:ext cx="8582835" cy="234341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0583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395BF-2B48-2B78-FFE5-C543B185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0588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7D5D6-6D37-D9A1-8B42-4855D5BD7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3081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C1888-6B6E-C830-F18A-9867CB53D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00788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5454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6547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50D7F-0C3E-1CB5-72B3-291A1A253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3DB3A-84F4-5FA0-6F6C-035FEB549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454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314D4-C3F3-CD7D-5AF2-C2804D7EA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rgbClr val="545454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5BCD3-B6CD-95F5-3443-2E107C442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454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9212A-AE25-0718-1479-BBDC4202B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rgbClr val="545454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657947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E21B-6EFD-122B-06C2-B3E28022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044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AF794-C540-501C-FD6F-C220DCA9B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7C23-24A4-4B78-8BE7-3D4991395858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CB34A9-906E-1A85-48ED-473FC35FB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3D3F7-68F0-0F4D-DBF4-BC0178DF5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430-3EB9-4BC5-8064-3A02AE89D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0951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E21B-6EFD-122B-06C2-B3E28022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18460-146C-A8A8-F84E-866F7DFA9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rgbClr val="545454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4779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E21B-6EFD-122B-06C2-B3E28022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511DC-71C9-8CE9-9B4C-EEC136AD4C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20875"/>
            <a:ext cx="10515600" cy="3630613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>
              <a:defRPr>
                <a:solidFill>
                  <a:srgbClr val="545454"/>
                </a:solidFill>
              </a:defRPr>
            </a:lvl2pPr>
            <a:lvl3pPr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rgbClr val="545454"/>
                </a:solidFill>
              </a:defRPr>
            </a:lvl4pPr>
            <a:lvl5pPr>
              <a:defRPr>
                <a:solidFill>
                  <a:srgbClr val="54545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2979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E21B-6EFD-122B-06C2-B3E28022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46C93-6BC4-02A6-10AC-D5A18E1672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84363"/>
            <a:ext cx="10515600" cy="37226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75634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E21B-6EFD-122B-06C2-B3E28022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2DC1F-22F2-C98C-B3B6-5DF1995EE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03413"/>
            <a:ext cx="10515600" cy="3740150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>
              <a:defRPr>
                <a:solidFill>
                  <a:srgbClr val="545454"/>
                </a:solidFill>
              </a:defRPr>
            </a:lvl2pPr>
            <a:lvl3pPr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rgbClr val="545454"/>
                </a:solidFill>
              </a:defRPr>
            </a:lvl4pPr>
            <a:lvl5pPr>
              <a:defRPr>
                <a:solidFill>
                  <a:srgbClr val="54545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87032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D3E9C-8B24-52D6-1A46-C47CC073E2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800" y="363600"/>
            <a:ext cx="11120437" cy="1144587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GB"/>
              <a:t>Click to edit Master title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B12333-C8BA-FB47-134F-BD8BB028F3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652588"/>
            <a:ext cx="11120438" cy="4554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9241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5CFF-A790-60F9-E4B7-647197DF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5616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A6E31-31F5-EC96-AA00-F1F0DAE86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886385"/>
            <a:ext cx="6172200" cy="4873625"/>
          </a:xfrm>
        </p:spPr>
        <p:txBody>
          <a:bodyPr/>
          <a:lstStyle>
            <a:lvl1pPr>
              <a:defRPr sz="3200">
                <a:solidFill>
                  <a:srgbClr val="545454"/>
                </a:solidFill>
              </a:defRPr>
            </a:lvl1pPr>
            <a:lvl2pPr>
              <a:defRPr sz="2800">
                <a:solidFill>
                  <a:srgbClr val="545454"/>
                </a:solidFill>
              </a:defRPr>
            </a:lvl2pPr>
            <a:lvl3pPr>
              <a:defRPr sz="2400">
                <a:solidFill>
                  <a:srgbClr val="545454"/>
                </a:solidFill>
              </a:defRPr>
            </a:lvl3pPr>
            <a:lvl4pPr>
              <a:defRPr sz="2000">
                <a:solidFill>
                  <a:srgbClr val="545454"/>
                </a:solidFill>
              </a:defRPr>
            </a:lvl4pPr>
            <a:lvl5pPr>
              <a:defRPr sz="2000">
                <a:solidFill>
                  <a:srgbClr val="54545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693B-3FAF-76AF-E793-E9838A3F1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5636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5454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02770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5-1col-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C94A14-C479-1797-5B4E-A6EFB98A57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B3709B-9B4A-3F8B-C247-D4A1663169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7D085D-C7FB-594F-9E31-0763BA2010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EE509-E95A-50A6-83F9-E21532CF5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C5DC627-AFDD-68F0-2A77-F3FB12F726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7" y="1797051"/>
            <a:ext cx="9428431" cy="4005320"/>
          </a:xfrm>
          <a:prstGeom prst="rect">
            <a:avLst/>
          </a:prstGeom>
        </p:spPr>
        <p:txBody>
          <a:bodyPr lIns="0" tIns="0" rIns="0" bIns="0" anchor="t" anchorCtr="0"/>
          <a:lstStyle>
            <a:lvl1pPr marL="6351" indent="0">
              <a:buFontTx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body copy text here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79922C8-497C-3BA2-7538-EF57CD7CAB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368" y="431323"/>
            <a:ext cx="9026287" cy="862336"/>
          </a:xfrm>
          <a:prstGeom prst="rect">
            <a:avLst/>
          </a:prstGeom>
        </p:spPr>
        <p:txBody>
          <a:bodyPr lIns="0" tIns="0" rIns="0" bIns="0"/>
          <a:lstStyle>
            <a:lvl1pPr marL="6351" indent="0">
              <a:buFontTx/>
              <a:buNone/>
              <a:tabLst/>
              <a:defRPr sz="2667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 always to remain in this position in one or two lines maximum</a:t>
            </a:r>
          </a:p>
        </p:txBody>
      </p:sp>
    </p:spTree>
    <p:extLst>
      <p:ext uri="{BB962C8B-B14F-4D97-AF65-F5344CB8AC3E}">
        <p14:creationId xmlns:p14="http://schemas.microsoft.com/office/powerpoint/2010/main" val="31971165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93D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0" name="Oval 9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Oval 10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 John Wiley &amp; Sons, Inc. All rights reserved.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60700"/>
            <a:ext cx="411480" cy="246197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9" y="6135081"/>
            <a:ext cx="1911627" cy="704928"/>
          </a:xfrm>
          <a:prstGeom prst="rect">
            <a:avLst/>
          </a:prstGeom>
        </p:spPr>
      </p:pic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609601" y="2208837"/>
            <a:ext cx="10972801" cy="3662930"/>
          </a:xfrm>
          <a:prstGeom prst="rect">
            <a:avLst/>
          </a:prstGeom>
        </p:spPr>
        <p:txBody>
          <a:bodyPr/>
          <a:lstStyle>
            <a:lvl1pPr marL="457169" marR="0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 sz="2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32" marR="0" indent="-380973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895" marR="0" indent="-30477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454" marR="0" indent="-30477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011" marR="0" indent="-30477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457169" marR="0" lvl="0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marL="457169" marR="0" lvl="1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457169" marR="0" lvl="2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457169" marR="0" lvl="3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marL="457169" marR="0" lvl="4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545897"/>
            <a:ext cx="10972800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58" indent="0">
              <a:buNone/>
              <a:defRPr sz="2667" b="1"/>
            </a:lvl2pPr>
            <a:lvl3pPr marL="1219117" indent="0">
              <a:buNone/>
              <a:defRPr sz="2400" b="1"/>
            </a:lvl3pPr>
            <a:lvl4pPr marL="1828674" indent="0">
              <a:buNone/>
              <a:defRPr sz="2133" b="1"/>
            </a:lvl4pPr>
            <a:lvl5pPr marL="2438232" indent="0">
              <a:buNone/>
              <a:defRPr sz="2133" b="1"/>
            </a:lvl5pPr>
            <a:lvl6pPr marL="3047790" indent="0">
              <a:buNone/>
              <a:defRPr sz="2133" b="1"/>
            </a:lvl6pPr>
            <a:lvl7pPr marL="3657349" indent="0">
              <a:buNone/>
              <a:defRPr sz="2133" b="1"/>
            </a:lvl7pPr>
            <a:lvl8pPr marL="4266906" indent="0">
              <a:buNone/>
              <a:defRPr sz="2133" b="1"/>
            </a:lvl8pPr>
            <a:lvl9pPr marL="4876464" indent="0">
              <a:buNone/>
              <a:defRPr sz="2133" b="1"/>
            </a:lvl9pPr>
          </a:lstStyle>
          <a:p>
            <a:pPr lvl="0"/>
            <a:r>
              <a:rPr lang="en-US"/>
              <a:t>Click to Master text styles</a:t>
            </a:r>
          </a:p>
        </p:txBody>
      </p:sp>
      <p:pic>
        <p:nvPicPr>
          <p:cNvPr id="4" name="Picture 3" descr="A picture containing text, handwriting, font, calligraphy&#10;&#10;Description automatically generated">
            <a:extLst>
              <a:ext uri="{FF2B5EF4-FFF2-40B4-BE49-F238E27FC236}">
                <a16:creationId xmlns:a16="http://schemas.microsoft.com/office/drawing/2014/main" id="{83026B07-856C-5A80-B7DD-975B263E15E2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2967" y="6038341"/>
            <a:ext cx="2792705" cy="844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49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609598" y="1535113"/>
            <a:ext cx="10972801" cy="4389526"/>
          </a:xfrm>
          <a:prstGeom prst="rect">
            <a:avLst/>
          </a:prstGeom>
        </p:spPr>
        <p:txBody>
          <a:bodyPr/>
          <a:lstStyle>
            <a:lvl1pPr marL="457169" marR="0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 sz="28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1pPr>
            <a:lvl2pPr marL="990532" marR="0" indent="-380973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2pPr>
            <a:lvl3pPr marL="1523895" marR="0" indent="-30477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3pPr>
            <a:lvl4pPr marL="2133454" marR="0" indent="-30477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4pPr>
            <a:lvl5pPr marL="2743011" marR="0" indent="-30477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457169" marR="0" lvl="0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marL="457169" marR="0" lvl="1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457169" marR="0" lvl="2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457169" marR="0" lvl="3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marL="457169" marR="0" lvl="4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7" name="Oval 16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 John Wiley &amp; Sons, Inc. All rights reserved.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7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9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9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4-1col-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C94A14-C479-1797-5B4E-A6EFB98A57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B3709B-9B4A-3F8B-C247-D4A1663169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7D085D-C7FB-594F-9E31-0763BA2010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EE509-E95A-50A6-83F9-E21532CF5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F75E0137-07F7-B940-82B9-0DA9320610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7" y="1797051"/>
            <a:ext cx="9428431" cy="4005320"/>
          </a:xfrm>
          <a:prstGeom prst="rect">
            <a:avLst/>
          </a:prstGeom>
        </p:spPr>
        <p:txBody>
          <a:bodyPr lIns="0" tIns="0" rIns="0" bIns="0" anchor="t" anchorCtr="0"/>
          <a:lstStyle>
            <a:lvl1pPr marL="6351" indent="0">
              <a:buFontTx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body copy text here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695E3B0-CF87-7002-9922-F4527C0431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368" y="431323"/>
            <a:ext cx="9026287" cy="862336"/>
          </a:xfrm>
          <a:prstGeom prst="rect">
            <a:avLst/>
          </a:prstGeom>
        </p:spPr>
        <p:txBody>
          <a:bodyPr lIns="0" tIns="0" rIns="0" bIns="0"/>
          <a:lstStyle>
            <a:lvl1pPr marL="6351" indent="0">
              <a:buFontTx/>
              <a:buNone/>
              <a:tabLst/>
              <a:defRPr sz="2667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 always to remain in this position in one or two lines maximum</a:t>
            </a:r>
          </a:p>
        </p:txBody>
      </p:sp>
    </p:spTree>
    <p:extLst>
      <p:ext uri="{BB962C8B-B14F-4D97-AF65-F5344CB8AC3E}">
        <p14:creationId xmlns:p14="http://schemas.microsoft.com/office/powerpoint/2010/main" val="222010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55F9-4B23-FC81-451C-1948A790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E63EE-9DB3-3C78-6A6B-D2E8D6A29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18026-9F5F-6688-71DB-4860060FF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259F1-FB1B-542C-1F43-CAA103BD3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7C23-24A4-4B78-8BE7-3D4991395858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A32DC-D3D1-46EC-067E-EFBAEA2F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4A1DF-A822-CD19-FAAB-CC73A482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430-3EB9-4BC5-8064-3A02AE89D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865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335" y="489613"/>
            <a:ext cx="3843532" cy="5285663"/>
          </a:xfrm>
        </p:spPr>
        <p:txBody>
          <a:bodyPr anchor="ctr" anchorCtr="0">
            <a:noAutofit/>
          </a:bodyPr>
          <a:lstStyle>
            <a:lvl1pPr algn="l">
              <a:lnSpc>
                <a:spcPts val="6000"/>
              </a:lnSpc>
              <a:spcBef>
                <a:spcPts val="500"/>
              </a:spcBef>
              <a:defRPr kern="0" baseline="0">
                <a:solidFill>
                  <a:srgbClr val="0A93D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134" y="489613"/>
            <a:ext cx="7129267" cy="528566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3764"/>
              </a:buClr>
              <a:buSzPct val="120000"/>
              <a:buNone/>
              <a:defRPr sz="2800" b="1" i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3764"/>
              </a:buClr>
              <a:defRPr sz="2600" b="0" i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3764"/>
              </a:buClr>
              <a:defRPr sz="2400" b="0" i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3764"/>
              </a:buClr>
              <a:defRPr sz="2200" b="0" i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3764"/>
              </a:buClr>
              <a:defRPr sz="2000" b="0" i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4" name="Oval 13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 John Wiley &amp; Sons, Inc. All rights reserved.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7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9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9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5478162" cy="1143000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7" name="Oval 16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9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 John Wiley &amp; Sons, Inc. All rights reserved.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7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9" y="6135081"/>
            <a:ext cx="1911627" cy="704928"/>
          </a:xfrm>
          <a:prstGeom prst="rect">
            <a:avLst/>
          </a:prstGeom>
        </p:spPr>
      </p:pic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1535114"/>
            <a:ext cx="5389033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58" indent="0">
              <a:buNone/>
              <a:defRPr sz="2667" b="1"/>
            </a:lvl2pPr>
            <a:lvl3pPr marL="1219117" indent="0">
              <a:buNone/>
              <a:defRPr sz="2400" b="1"/>
            </a:lvl3pPr>
            <a:lvl4pPr marL="1828674" indent="0">
              <a:buNone/>
              <a:defRPr sz="2133" b="1"/>
            </a:lvl4pPr>
            <a:lvl5pPr marL="2438232" indent="0">
              <a:buNone/>
              <a:defRPr sz="2133" b="1"/>
            </a:lvl5pPr>
            <a:lvl6pPr marL="3047790" indent="0">
              <a:buNone/>
              <a:defRPr sz="2133" b="1"/>
            </a:lvl6pPr>
            <a:lvl7pPr marL="3657349" indent="0">
              <a:buNone/>
              <a:defRPr sz="2133" b="1"/>
            </a:lvl7pPr>
            <a:lvl8pPr marL="4266906" indent="0">
              <a:buNone/>
              <a:defRPr sz="2133" b="1"/>
            </a:lvl8pPr>
            <a:lvl9pPr marL="4876464" indent="0">
              <a:buNone/>
              <a:defRPr sz="2133" b="1"/>
            </a:lvl9pPr>
          </a:lstStyle>
          <a:p>
            <a:pPr lvl="0"/>
            <a:r>
              <a:rPr lang="en-US"/>
              <a:t>Click to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4"/>
          </p:nvPr>
        </p:nvSpPr>
        <p:spPr>
          <a:xfrm>
            <a:off x="609600" y="2178051"/>
            <a:ext cx="5389033" cy="3662930"/>
          </a:xfrm>
          <a:prstGeom prst="rect">
            <a:avLst/>
          </a:prstGeom>
        </p:spPr>
        <p:txBody>
          <a:bodyPr/>
          <a:lstStyle>
            <a:lvl1pPr marL="457169" marR="0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 sz="2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32" marR="0" indent="-380973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895" marR="0" indent="-30477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454" marR="0" indent="-30477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011" marR="0" indent="-30477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457169" marR="0" lvl="0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marL="457169" marR="0" lvl="1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457169" marR="0" lvl="2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457169" marR="0" lvl="3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marL="457169" marR="0" lvl="4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7026275" y="274639"/>
            <a:ext cx="4540250" cy="56975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 descr="A picture containing text, handwriting, font, calligraphy&#10;&#10;Description automatically generated">
            <a:extLst>
              <a:ext uri="{FF2B5EF4-FFF2-40B4-BE49-F238E27FC236}">
                <a16:creationId xmlns:a16="http://schemas.microsoft.com/office/drawing/2014/main" id="{5A988E92-D921-1E29-C8C7-F93FDF423983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0918" y="84900"/>
            <a:ext cx="3197411" cy="967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948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253485-ED8F-4A8D-BE5A-45283F14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DCC5-B2F4-4175-ABF6-A433B65A44A7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0D33C9-49D3-4F9F-9189-3F0EB9DC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73C38-BD28-47BC-8868-95C222DD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74A0-5A71-4608-9CDE-325830E8A6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5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15B8-083A-70CC-488A-2DF1E90BB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89F934-3C68-7B83-E9CA-1B8861D6C9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4340D-24EB-BC45-9D8D-0047EA84D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118CA-9E02-4A82-3534-F4D046374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7C23-24A4-4B78-8BE7-3D4991395858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B24E4-2DF0-DD5D-6597-B741A34E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66AFE-B3BF-1548-73D9-611E2A6E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6430-3EB9-4BC5-8064-3A02AE89D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65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63" Type="http://schemas.openxmlformats.org/officeDocument/2006/relationships/slideLayout" Target="../slideLayouts/slideLayout75.xml"/><Relationship Id="rId6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9.xml"/><Relationship Id="rId71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6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slideLayout" Target="../slideLayouts/slideLayout76.xml"/><Relationship Id="rId6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72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67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7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6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46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45AF21-B675-5F8E-51F6-A7DDAD4DA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9DBE5-30E5-6818-79D5-F5FF0C928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85278-9036-EF75-AD2C-9FFE78709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5D7C23-24A4-4B78-8BE7-3D4991395858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EF308-31A6-5B46-32BF-268F490F5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D040C-90D3-07D6-D283-F0F9D0E71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176430-3EB9-4BC5-8064-3A02AE89D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1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B0B867-D9D4-191D-5E85-755EB0E1B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8F78C-0C21-5B48-FE13-DE2244A47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117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  <p:sldLayoutId id="2147483717" r:id="rId56"/>
    <p:sldLayoutId id="2147483718" r:id="rId57"/>
    <p:sldLayoutId id="2147483719" r:id="rId58"/>
    <p:sldLayoutId id="2147483720" r:id="rId59"/>
    <p:sldLayoutId id="2147483721" r:id="rId60"/>
    <p:sldLayoutId id="2147483722" r:id="rId61"/>
    <p:sldLayoutId id="2147483723" r:id="rId62"/>
    <p:sldLayoutId id="2147483724" r:id="rId63"/>
    <p:sldLayoutId id="2147483725" r:id="rId64"/>
    <p:sldLayoutId id="2147483726" r:id="rId65"/>
    <p:sldLayoutId id="2147483727" r:id="rId66"/>
    <p:sldLayoutId id="2147483728" r:id="rId67"/>
    <p:sldLayoutId id="2147483729" r:id="rId68"/>
    <p:sldLayoutId id="2147483730" r:id="rId69"/>
    <p:sldLayoutId id="2147483731" r:id="rId7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ptos" panose="020B00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ychologytoday.com/gb/blog/empower-your-mind/202311/overcoming-self-limiting-beliefs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1D119-4389-9951-05DF-9AADF0CF7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D0CABE-1BC6-54B3-9595-21CF68F4B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1132" y="1338943"/>
            <a:ext cx="7786255" cy="308542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/>
                </a:solidFill>
              </a:rPr>
              <a:t>Module 5: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Leading With Confidence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sz="4400" dirty="0">
                <a:solidFill>
                  <a:schemeClr val="tx2"/>
                </a:solidFill>
              </a:rPr>
              <a:t>Pre-work</a:t>
            </a:r>
          </a:p>
        </p:txBody>
      </p:sp>
    </p:spTree>
    <p:extLst>
      <p:ext uri="{BB962C8B-B14F-4D97-AF65-F5344CB8AC3E}">
        <p14:creationId xmlns:p14="http://schemas.microsoft.com/office/powerpoint/2010/main" val="103479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F89C325C-35E0-FA66-A351-A942F2F79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Prework: Leading With Confidence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ED1AB106-0821-D564-379A-FD82DFE112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301672"/>
              </p:ext>
            </p:extLst>
          </p:nvPr>
        </p:nvGraphicFramePr>
        <p:xfrm>
          <a:off x="838200" y="1825625"/>
          <a:ext cx="10515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5663585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86724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Read the following article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Make notes on </a:t>
                      </a:r>
                      <a:r>
                        <a:rPr lang="en-GB" dirty="0"/>
                        <a:t>the following to discuss with the group: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77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b="1" dirty="0"/>
                        <a:t>Overcoming Self-Limiting Beliefs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1" dirty="0">
                          <a:hlinkClick r:id="rId2"/>
                        </a:rPr>
                        <a:t>https://www.psychologytoday.com/gb/blog/empower-your-mind/202311/overcoming-self-limiting-beliefs</a:t>
                      </a:r>
                      <a:endParaRPr lang="en-GB" b="1" dirty="0"/>
                    </a:p>
                    <a:p>
                      <a:pPr marL="0" indent="0">
                        <a:buNone/>
                      </a:pPr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</a:t>
                      </a:r>
                      <a:r>
                        <a:rPr lang="en-GB" b="1" dirty="0"/>
                        <a:t>positive beliefs </a:t>
                      </a:r>
                      <a:r>
                        <a:rPr lang="en-GB" dirty="0"/>
                        <a:t>do you have about yourself which you know help you to achieve your goals?</a:t>
                      </a:r>
                    </a:p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259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Reflect on how self-aware you are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What </a:t>
                      </a:r>
                      <a:r>
                        <a:rPr lang="en-GB" b="1" dirty="0"/>
                        <a:t>limiting beliefs </a:t>
                      </a:r>
                      <a:r>
                        <a:rPr lang="en-GB" dirty="0"/>
                        <a:t>can get in the way of you achieving your goals?</a:t>
                      </a:r>
                    </a:p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966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523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52D9AA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Montserrat Medium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d1f061-722f-45f3-ba4e-535a9b2ca3f9" xsi:nil="true"/>
    <lcf76f155ced4ddcb4097134ff3c332f xmlns="e2215168-83d6-4acb-9ca9-51d9063d84b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D1378CFEA90F4E9E7592A51837E73F" ma:contentTypeVersion="13" ma:contentTypeDescription="Create a new document." ma:contentTypeScope="" ma:versionID="b85596e530c3b3c7b00d59d56b8ae3cd">
  <xsd:schema xmlns:xsd="http://www.w3.org/2001/XMLSchema" xmlns:xs="http://www.w3.org/2001/XMLSchema" xmlns:p="http://schemas.microsoft.com/office/2006/metadata/properties" xmlns:ns2="e2215168-83d6-4acb-9ca9-51d9063d84b7" xmlns:ns3="2bd1f061-722f-45f3-ba4e-535a9b2ca3f9" targetNamespace="http://schemas.microsoft.com/office/2006/metadata/properties" ma:root="true" ma:fieldsID="841c0be46ea9e6ba00c43286434808af" ns2:_="" ns3:_="">
    <xsd:import namespace="e2215168-83d6-4acb-9ca9-51d9063d84b7"/>
    <xsd:import namespace="2bd1f061-722f-45f3-ba4e-535a9b2ca3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15168-83d6-4acb-9ca9-51d9063d84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9cc5acd-d7e8-492b-a9f8-5c75d95ff4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1f061-722f-45f3-ba4e-535a9b2ca3f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ec677a2-764a-4904-a948-2d9b13b9a438}" ma:internalName="TaxCatchAll" ma:showField="CatchAllData" ma:web="2bd1f061-722f-45f3-ba4e-535a9b2ca3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CC99B2-134E-4361-9446-6549BA54CF79}">
  <ds:schemaRefs>
    <ds:schemaRef ds:uri="http://schemas.microsoft.com/office/2006/metadata/properties"/>
    <ds:schemaRef ds:uri="http://schemas.microsoft.com/office/infopath/2007/PartnerControls"/>
    <ds:schemaRef ds:uri="2bd1f061-722f-45f3-ba4e-535a9b2ca3f9"/>
    <ds:schemaRef ds:uri="e2215168-83d6-4acb-9ca9-51d9063d84b7"/>
  </ds:schemaRefs>
</ds:datastoreItem>
</file>

<file path=customXml/itemProps2.xml><?xml version="1.0" encoding="utf-8"?>
<ds:datastoreItem xmlns:ds="http://schemas.openxmlformats.org/officeDocument/2006/customXml" ds:itemID="{63DD20B2-E55C-4B4E-A567-914303D294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C59824-9027-49A0-9BF0-83FE063786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215168-83d6-4acb-9ca9-51d9063d84b7"/>
    <ds:schemaRef ds:uri="2bd1f061-722f-45f3-ba4e-535a9b2ca3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Montserrat Medium</vt:lpstr>
      <vt:lpstr>Wingdings</vt:lpstr>
      <vt:lpstr>Office Theme</vt:lpstr>
      <vt:lpstr>1_Office Theme</vt:lpstr>
      <vt:lpstr>Module 5: Leading With Confidence Pre-work</vt:lpstr>
      <vt:lpstr>Prework: Leading With Confidence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Sallyann Weston-Scales</dc:creator>
  <cp:lastModifiedBy>Lisa</cp:lastModifiedBy>
  <cp:revision>2</cp:revision>
  <dcterms:created xsi:type="dcterms:W3CDTF">2025-05-28T19:50:31Z</dcterms:created>
  <dcterms:modified xsi:type="dcterms:W3CDTF">2025-05-29T08:25:19Z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0x01010028D1378CFEA90F4E9E7592A51837E73F</vt:lpwstr>
  </property>
</Properties>
</file>