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4"/>
    <p:sldMasterId id="2147483804" r:id="rId5"/>
    <p:sldMasterId id="2147483816" r:id="rId6"/>
    <p:sldMasterId id="2147483823" r:id="rId7"/>
  </p:sldMasterIdLst>
  <p:notesMasterIdLst>
    <p:notesMasterId r:id="rId27"/>
  </p:notesMasterIdLst>
  <p:sldIdLst>
    <p:sldId id="278" r:id="rId8"/>
    <p:sldId id="2147469630" r:id="rId9"/>
    <p:sldId id="2147469608" r:id="rId10"/>
    <p:sldId id="257" r:id="rId11"/>
    <p:sldId id="2147469637" r:id="rId12"/>
    <p:sldId id="2147469615" r:id="rId13"/>
    <p:sldId id="2146847892" r:id="rId14"/>
    <p:sldId id="2147469631" r:id="rId15"/>
    <p:sldId id="271" r:id="rId16"/>
    <p:sldId id="280" r:id="rId17"/>
    <p:sldId id="2147469611" r:id="rId18"/>
    <p:sldId id="2146847839" r:id="rId19"/>
    <p:sldId id="2146847914" r:id="rId20"/>
    <p:sldId id="2147469607" r:id="rId21"/>
    <p:sldId id="2147469610" r:id="rId22"/>
    <p:sldId id="2147469638" r:id="rId23"/>
    <p:sldId id="1827" r:id="rId24"/>
    <p:sldId id="2147469640" r:id="rId25"/>
    <p:sldId id="2147469641" r:id="rId26"/>
  </p:sldIdLst>
  <p:sldSz cx="12192000" cy="6858000"/>
  <p:notesSz cx="6858000" cy="9144000"/>
  <p:custDataLst>
    <p:tags r:id="rId28"/>
  </p:custDataLst>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guidance" id="{6D78092A-E549-4357-9443-D1DEA2304217}">
          <p14:sldIdLst/>
        </p14:section>
        <p14:section name="Simple slide deck" id="{8C8AAB05-82A4-4BC6-9D3B-F8334241BD82}">
          <p14:sldIdLst>
            <p14:sldId id="278"/>
            <p14:sldId id="2147469630"/>
            <p14:sldId id="2147469608"/>
            <p14:sldId id="257"/>
            <p14:sldId id="2147469637"/>
            <p14:sldId id="2147469615"/>
            <p14:sldId id="2146847892"/>
            <p14:sldId id="2147469631"/>
            <p14:sldId id="271"/>
            <p14:sldId id="280"/>
            <p14:sldId id="2147469611"/>
            <p14:sldId id="2146847839"/>
            <p14:sldId id="2146847914"/>
            <p14:sldId id="2147469607"/>
            <p14:sldId id="2147469610"/>
            <p14:sldId id="2147469638"/>
            <p14:sldId id="1827"/>
            <p14:sldId id="2147469640"/>
            <p14:sldId id="214746964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73E46-9F04-296E-30C4-4E7779F560C0}" v="1" dt="2025-03-06T16:12:50.423"/>
    <p1510:client id="{CE2FC76D-137A-47EB-A886-5E6A7FB32E7F}" v="56" dt="2025-03-06T11:17:41.979"/>
    <p1510:client id="{D7BA32CF-9E5E-FF97-FCE4-50AD6766287C}" v="6" dt="2025-03-06T08:56:52.010"/>
    <p1510:client id="{FE508BB6-A7AA-F3D1-393B-FA30592F751F}" v="5" dt="2025-03-05T14:58:47.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Wapshare" userId="S::louise-wapshare@smartestenergy.com::5e2a5331-536d-44f3-8b59-2bfc1f7ad656" providerId="AD" clId="Web-{2AA73E46-9F04-296E-30C4-4E7779F560C0}"/>
    <pc:docChg chg="sldOrd">
      <pc:chgData name="Louise Wapshare" userId="S::louise-wapshare@smartestenergy.com::5e2a5331-536d-44f3-8b59-2bfc1f7ad656" providerId="AD" clId="Web-{2AA73E46-9F04-296E-30C4-4E7779F560C0}" dt="2025-03-06T16:12:50.423" v="0"/>
      <pc:docMkLst>
        <pc:docMk/>
      </pc:docMkLst>
      <pc:sldChg chg="ord">
        <pc:chgData name="Louise Wapshare" userId="S::louise-wapshare@smartestenergy.com::5e2a5331-536d-44f3-8b59-2bfc1f7ad656" providerId="AD" clId="Web-{2AA73E46-9F04-296E-30C4-4E7779F560C0}" dt="2025-03-06T16:12:50.423" v="0"/>
        <pc:sldMkLst>
          <pc:docMk/>
          <pc:sldMk cId="3839020536" sldId="2146847892"/>
        </pc:sldMkLst>
      </pc:sldChg>
    </pc:docChg>
  </pc:docChgLst>
  <pc:docChgLst>
    <pc:chgData name="Emily Clayton" userId="160ef17b-5208-458f-a2b8-4664571e7c1b" providerId="ADAL" clId="{CE2FC76D-137A-47EB-A886-5E6A7FB32E7F}"/>
    <pc:docChg chg="undo custSel addSld modSld modSection">
      <pc:chgData name="Emily Clayton" userId="160ef17b-5208-458f-a2b8-4664571e7c1b" providerId="ADAL" clId="{CE2FC76D-137A-47EB-A886-5E6A7FB32E7F}" dt="2025-03-06T11:17:41.971" v="235"/>
      <pc:docMkLst>
        <pc:docMk/>
      </pc:docMkLst>
      <pc:sldChg chg="modSp">
        <pc:chgData name="Emily Clayton" userId="160ef17b-5208-458f-a2b8-4664571e7c1b" providerId="ADAL" clId="{CE2FC76D-137A-47EB-A886-5E6A7FB32E7F}" dt="2025-03-05T15:01:32.854" v="231" actId="14826"/>
        <pc:sldMkLst>
          <pc:docMk/>
          <pc:sldMk cId="3621055905" sldId="1827"/>
        </pc:sldMkLst>
        <pc:picChg chg="mod">
          <ac:chgData name="Emily Clayton" userId="160ef17b-5208-458f-a2b8-4664571e7c1b" providerId="ADAL" clId="{CE2FC76D-137A-47EB-A886-5E6A7FB32E7F}" dt="2025-03-05T15:01:32.854" v="231" actId="14826"/>
          <ac:picMkLst>
            <pc:docMk/>
            <pc:sldMk cId="3621055905" sldId="1827"/>
            <ac:picMk id="24" creationId="{30C95FB0-F306-F68F-8BD2-D0232BB37393}"/>
          </ac:picMkLst>
        </pc:picChg>
      </pc:sldChg>
      <pc:sldChg chg="addSp modSp mod modAnim">
        <pc:chgData name="Emily Clayton" userId="160ef17b-5208-458f-a2b8-4664571e7c1b" providerId="ADAL" clId="{CE2FC76D-137A-47EB-A886-5E6A7FB32E7F}" dt="2025-03-06T10:43:25.530" v="234" actId="1076"/>
        <pc:sldMkLst>
          <pc:docMk/>
          <pc:sldMk cId="2941994894" sldId="2147469639"/>
        </pc:sldMkLst>
        <pc:picChg chg="add mod">
          <ac:chgData name="Emily Clayton" userId="160ef17b-5208-458f-a2b8-4664571e7c1b" providerId="ADAL" clId="{CE2FC76D-137A-47EB-A886-5E6A7FB32E7F}" dt="2025-03-06T10:43:25.530" v="234" actId="1076"/>
          <ac:picMkLst>
            <pc:docMk/>
            <pc:sldMk cId="2941994894" sldId="2147469639"/>
            <ac:picMk id="4" creationId="{BE524748-C4EF-E8C2-6198-DF5FD53509BA}"/>
          </ac:picMkLst>
        </pc:picChg>
      </pc:sldChg>
      <pc:sldChg chg="addSp delSp modSp new mod modClrScheme chgLayout">
        <pc:chgData name="Emily Clayton" userId="160ef17b-5208-458f-a2b8-4664571e7c1b" providerId="ADAL" clId="{CE2FC76D-137A-47EB-A886-5E6A7FB32E7F}" dt="2025-03-05T13:32:20.720" v="230" actId="14100"/>
        <pc:sldMkLst>
          <pc:docMk/>
          <pc:sldMk cId="4244414224" sldId="2147469640"/>
        </pc:sldMkLst>
        <pc:spChg chg="mod ord">
          <ac:chgData name="Emily Clayton" userId="160ef17b-5208-458f-a2b8-4664571e7c1b" providerId="ADAL" clId="{CE2FC76D-137A-47EB-A886-5E6A7FB32E7F}" dt="2025-03-05T13:31:46.302" v="210" actId="14100"/>
          <ac:spMkLst>
            <pc:docMk/>
            <pc:sldMk cId="4244414224" sldId="2147469640"/>
            <ac:spMk id="2" creationId="{F8EB5F72-F94E-2C33-5DB0-68EF20056A97}"/>
          </ac:spMkLst>
        </pc:spChg>
        <pc:spChg chg="mod ord">
          <ac:chgData name="Emily Clayton" userId="160ef17b-5208-458f-a2b8-4664571e7c1b" providerId="ADAL" clId="{CE2FC76D-137A-47EB-A886-5E6A7FB32E7F}" dt="2025-03-05T13:31:10.726" v="207" actId="1076"/>
          <ac:spMkLst>
            <pc:docMk/>
            <pc:sldMk cId="4244414224" sldId="2147469640"/>
            <ac:spMk id="3" creationId="{5F2F96CF-26C1-6F8E-A849-B0952467DE93}"/>
          </ac:spMkLst>
        </pc:spChg>
        <pc:spChg chg="del mod ord">
          <ac:chgData name="Emily Clayton" userId="160ef17b-5208-458f-a2b8-4664571e7c1b" providerId="ADAL" clId="{CE2FC76D-137A-47EB-A886-5E6A7FB32E7F}" dt="2025-03-05T13:26:09.657" v="161" actId="478"/>
          <ac:spMkLst>
            <pc:docMk/>
            <pc:sldMk cId="4244414224" sldId="2147469640"/>
            <ac:spMk id="4" creationId="{84909F34-BA47-CB79-D4F4-85F1913796E3}"/>
          </ac:spMkLst>
        </pc:spChg>
        <pc:spChg chg="add mod">
          <ac:chgData name="Emily Clayton" userId="160ef17b-5208-458f-a2b8-4664571e7c1b" providerId="ADAL" clId="{CE2FC76D-137A-47EB-A886-5E6A7FB32E7F}" dt="2025-03-05T13:31:58.269" v="228" actId="14100"/>
          <ac:spMkLst>
            <pc:docMk/>
            <pc:sldMk cId="4244414224" sldId="2147469640"/>
            <ac:spMk id="7" creationId="{EA696F4D-8430-5A5A-99A0-FEB01F4C0491}"/>
          </ac:spMkLst>
        </pc:spChg>
        <pc:spChg chg="add mod">
          <ac:chgData name="Emily Clayton" userId="160ef17b-5208-458f-a2b8-4664571e7c1b" providerId="ADAL" clId="{CE2FC76D-137A-47EB-A886-5E6A7FB32E7F}" dt="2025-03-05T13:31:52.579" v="219" actId="1037"/>
          <ac:spMkLst>
            <pc:docMk/>
            <pc:sldMk cId="4244414224" sldId="2147469640"/>
            <ac:spMk id="10" creationId="{D204E094-EEE1-2472-D4BD-83B70A4254E7}"/>
          </ac:spMkLst>
        </pc:spChg>
        <pc:spChg chg="add mod ord">
          <ac:chgData name="Emily Clayton" userId="160ef17b-5208-458f-a2b8-4664571e7c1b" providerId="ADAL" clId="{CE2FC76D-137A-47EB-A886-5E6A7FB32E7F}" dt="2025-03-05T13:32:20.720" v="230" actId="14100"/>
          <ac:spMkLst>
            <pc:docMk/>
            <pc:sldMk cId="4244414224" sldId="2147469640"/>
            <ac:spMk id="18" creationId="{4B9315CE-6396-3925-79A2-B376C68D4C77}"/>
          </ac:spMkLst>
        </pc:spChg>
        <pc:picChg chg="add mod ord modCrop">
          <ac:chgData name="Emily Clayton" userId="160ef17b-5208-458f-a2b8-4664571e7c1b" providerId="ADAL" clId="{CE2FC76D-137A-47EB-A886-5E6A7FB32E7F}" dt="2025-03-05T13:30:54.101" v="206" actId="18131"/>
          <ac:picMkLst>
            <pc:docMk/>
            <pc:sldMk cId="4244414224" sldId="2147469640"/>
            <ac:picMk id="6" creationId="{6E71546E-9A0A-F6DE-EF13-31864CD02CC9}"/>
          </ac:picMkLst>
        </pc:picChg>
        <pc:picChg chg="add del mod ord">
          <ac:chgData name="Emily Clayton" userId="160ef17b-5208-458f-a2b8-4664571e7c1b" providerId="ADAL" clId="{CE2FC76D-137A-47EB-A886-5E6A7FB32E7F}" dt="2025-03-05T13:25:55.387" v="154" actId="478"/>
          <ac:picMkLst>
            <pc:docMk/>
            <pc:sldMk cId="4244414224" sldId="2147469640"/>
            <ac:picMk id="9" creationId="{4690ED01-097D-BACC-74BF-2D9837DF3786}"/>
          </ac:picMkLst>
        </pc:picChg>
        <pc:picChg chg="add del mod">
          <ac:chgData name="Emily Clayton" userId="160ef17b-5208-458f-a2b8-4664571e7c1b" providerId="ADAL" clId="{CE2FC76D-137A-47EB-A886-5E6A7FB32E7F}" dt="2025-03-05T13:25:36.357" v="145" actId="478"/>
          <ac:picMkLst>
            <pc:docMk/>
            <pc:sldMk cId="4244414224" sldId="2147469640"/>
            <ac:picMk id="12" creationId="{0896158A-F1CC-BA7D-FA61-61C9C1717F57}"/>
          </ac:picMkLst>
        </pc:picChg>
        <pc:picChg chg="add mod">
          <ac:chgData name="Emily Clayton" userId="160ef17b-5208-458f-a2b8-4664571e7c1b" providerId="ADAL" clId="{CE2FC76D-137A-47EB-A886-5E6A7FB32E7F}" dt="2025-03-05T13:31:52.579" v="219" actId="1037"/>
          <ac:picMkLst>
            <pc:docMk/>
            <pc:sldMk cId="4244414224" sldId="2147469640"/>
            <ac:picMk id="14" creationId="{6E73505A-CD79-733C-6E0C-25ECE254CD65}"/>
          </ac:picMkLst>
        </pc:picChg>
        <pc:picChg chg="add mod">
          <ac:chgData name="Emily Clayton" userId="160ef17b-5208-458f-a2b8-4664571e7c1b" providerId="ADAL" clId="{CE2FC76D-137A-47EB-A886-5E6A7FB32E7F}" dt="2025-03-05T13:32:20.720" v="230" actId="14100"/>
          <ac:picMkLst>
            <pc:docMk/>
            <pc:sldMk cId="4244414224" sldId="2147469640"/>
            <ac:picMk id="15" creationId="{22275280-2950-7F9A-C346-B1BB14E90C6B}"/>
          </ac:picMkLst>
        </pc:picChg>
        <pc:picChg chg="add mod">
          <ac:chgData name="Emily Clayton" userId="160ef17b-5208-458f-a2b8-4664571e7c1b" providerId="ADAL" clId="{CE2FC76D-137A-47EB-A886-5E6A7FB32E7F}" dt="2025-03-05T13:27:41.997" v="184" actId="1076"/>
          <ac:picMkLst>
            <pc:docMk/>
            <pc:sldMk cId="4244414224" sldId="2147469640"/>
            <ac:picMk id="17" creationId="{EA334765-84AE-DAC5-D734-8CAD58884816}"/>
          </ac:picMkLst>
        </pc:picChg>
      </pc:sldChg>
      <pc:sldChg chg="add">
        <pc:chgData name="Emily Clayton" userId="160ef17b-5208-458f-a2b8-4664571e7c1b" providerId="ADAL" clId="{CE2FC76D-137A-47EB-A886-5E6A7FB32E7F}" dt="2025-03-06T11:17:41.971" v="235"/>
        <pc:sldMkLst>
          <pc:docMk/>
          <pc:sldMk cId="678576396" sldId="2147469641"/>
        </pc:sldMkLst>
      </pc:sldChg>
    </pc:docChg>
  </pc:docChgLst>
  <pc:docChgLst>
    <pc:chgData name="Louise Wapshare" userId="S::louise-wapshare@smartestenergy.com::5e2a5331-536d-44f3-8b59-2bfc1f7ad656" providerId="AD" clId="Web-{D7BA32CF-9E5E-FF97-FCE4-50AD6766287C}"/>
    <pc:docChg chg="modSld">
      <pc:chgData name="Louise Wapshare" userId="S::louise-wapshare@smartestenergy.com::5e2a5331-536d-44f3-8b59-2bfc1f7ad656" providerId="AD" clId="Web-{D7BA32CF-9E5E-FF97-FCE4-50AD6766287C}" dt="2025-03-06T08:56:50.588" v="3" actId="20577"/>
      <pc:docMkLst>
        <pc:docMk/>
      </pc:docMkLst>
      <pc:sldChg chg="modSp">
        <pc:chgData name="Louise Wapshare" userId="S::louise-wapshare@smartestenergy.com::5e2a5331-536d-44f3-8b59-2bfc1f7ad656" providerId="AD" clId="Web-{D7BA32CF-9E5E-FF97-FCE4-50AD6766287C}" dt="2025-03-06T08:56:50.588" v="3" actId="20577"/>
        <pc:sldMkLst>
          <pc:docMk/>
          <pc:sldMk cId="0" sldId="257"/>
        </pc:sldMkLst>
        <pc:spChg chg="mod">
          <ac:chgData name="Louise Wapshare" userId="S::louise-wapshare@smartestenergy.com::5e2a5331-536d-44f3-8b59-2bfc1f7ad656" providerId="AD" clId="Web-{D7BA32CF-9E5E-FF97-FCE4-50AD6766287C}" dt="2025-03-06T08:56:50.588" v="3" actId="20577"/>
          <ac:spMkLst>
            <pc:docMk/>
            <pc:sldMk cId="0" sldId="257"/>
            <ac:spMk id="4" creationId="{00000000-0000-0000-0000-000000000000}"/>
          </ac:spMkLst>
        </pc:spChg>
      </pc:sldChg>
    </pc:docChg>
  </pc:docChgLst>
  <pc:docChgLst>
    <pc:chgData name="Louise Wapshare" userId="S::louise-wapshare@smartestenergy.com::5e2a5331-536d-44f3-8b59-2bfc1f7ad656" providerId="AD" clId="Web-{FE508BB6-A7AA-F3D1-393B-FA30592F751F}"/>
    <pc:docChg chg="delSld modSection">
      <pc:chgData name="Louise Wapshare" userId="S::louise-wapshare@smartestenergy.com::5e2a5331-536d-44f3-8b59-2bfc1f7ad656" providerId="AD" clId="Web-{FE508BB6-A7AA-F3D1-393B-FA30592F751F}" dt="2025-03-05T14:58:47.255" v="4"/>
      <pc:docMkLst>
        <pc:docMk/>
      </pc:docMkLst>
      <pc:sldChg chg="del">
        <pc:chgData name="Louise Wapshare" userId="S::louise-wapshare@smartestenergy.com::5e2a5331-536d-44f3-8b59-2bfc1f7ad656" providerId="AD" clId="Web-{FE508BB6-A7AA-F3D1-393B-FA30592F751F}" dt="2025-03-05T14:58:43.911" v="0"/>
        <pc:sldMkLst>
          <pc:docMk/>
          <pc:sldMk cId="3082798192" sldId="2147469632"/>
        </pc:sldMkLst>
      </pc:sldChg>
      <pc:sldChg chg="del">
        <pc:chgData name="Louise Wapshare" userId="S::louise-wapshare@smartestenergy.com::5e2a5331-536d-44f3-8b59-2bfc1f7ad656" providerId="AD" clId="Web-{FE508BB6-A7AA-F3D1-393B-FA30592F751F}" dt="2025-03-05T14:58:47.255" v="4"/>
        <pc:sldMkLst>
          <pc:docMk/>
          <pc:sldMk cId="3050829906" sldId="2147469633"/>
        </pc:sldMkLst>
      </pc:sldChg>
      <pc:sldChg chg="del">
        <pc:chgData name="Louise Wapshare" userId="S::louise-wapshare@smartestenergy.com::5e2a5331-536d-44f3-8b59-2bfc1f7ad656" providerId="AD" clId="Web-{FE508BB6-A7AA-F3D1-393B-FA30592F751F}" dt="2025-03-05T14:58:46.755" v="3"/>
        <pc:sldMkLst>
          <pc:docMk/>
          <pc:sldMk cId="1657194010" sldId="2147469634"/>
        </pc:sldMkLst>
      </pc:sldChg>
      <pc:sldChg chg="del">
        <pc:chgData name="Louise Wapshare" userId="S::louise-wapshare@smartestenergy.com::5e2a5331-536d-44f3-8b59-2bfc1f7ad656" providerId="AD" clId="Web-{FE508BB6-A7AA-F3D1-393B-FA30592F751F}" dt="2025-03-05T14:58:46.067" v="2"/>
        <pc:sldMkLst>
          <pc:docMk/>
          <pc:sldMk cId="891389220" sldId="2147469635"/>
        </pc:sldMkLst>
      </pc:sldChg>
      <pc:sldChg chg="del">
        <pc:chgData name="Louise Wapshare" userId="S::louise-wapshare@smartestenergy.com::5e2a5331-536d-44f3-8b59-2bfc1f7ad656" providerId="AD" clId="Web-{FE508BB6-A7AA-F3D1-393B-FA30592F751F}" dt="2025-03-05T14:58:44.848" v="1"/>
        <pc:sldMkLst>
          <pc:docMk/>
          <pc:sldMk cId="2190283991" sldId="21474696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255DF-FA80-7846-85A7-BBC2A4F72AF0}" type="datetimeFigureOut">
              <a:rPr lang="en-GB" smtClean="0"/>
              <a:t>07/03/2025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60270-B91B-F943-996A-5642B4602F52}" type="slidenum">
              <a:rPr lang="en-GB" smtClean="0"/>
              <a:t>‹#›</a:t>
            </a:fld>
            <a:endParaRPr lang="en-GB"/>
          </a:p>
        </p:txBody>
      </p:sp>
    </p:spTree>
    <p:extLst>
      <p:ext uri="{BB962C8B-B14F-4D97-AF65-F5344CB8AC3E}">
        <p14:creationId xmlns:p14="http://schemas.microsoft.com/office/powerpoint/2010/main" val="314981704"/>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6688B-F83E-6062-BBC6-077A79730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A12773-7B1C-7972-4FC8-8C6AD5FE4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F0B2C-0BE1-FC00-DB06-6687E5DEF56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482D510-190D-B671-5B2F-70D744C54D2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087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0063D-7221-E2CF-409D-81866DB8FC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DC051-0382-94E2-074C-EAE363C1D9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CEFDBB-A735-BDEA-4273-F333B83784A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7830A46-3CB1-6AA8-B184-4BDE8B4D353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99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2EAF1-E643-CC31-C3C2-37E75D19C2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77482F-5235-9756-E9BC-E44E2DAD2C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520791-A1EC-16CF-6F63-141AE38744A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5B05E4E-A980-8333-7DAE-0DA0BF703D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753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3A905-78DB-C676-A27B-DF375EBAA0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105A79-EF7A-65F0-E1D6-C60649A79C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8A2AA-A354-91B0-3817-8A9B6E30D01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AF03BAE-5023-A223-CCDC-7F1FF8B3A7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542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SmartestEnergy is a people-powered energy company built on strong relationships and two decades of trading expertise.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We’re the UK’s leading purchaser of independently generated renewable electricity and a licensed energy supplier. This gives us valuable experience in providing commercial agreements across many different sectors.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0282D-C1C5-45E3-A15A-C5C9F399B1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741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13A31-B36E-86D6-ACD5-05E86E049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AEAEB6-54B0-B768-21B2-212253BEE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10157-D60C-9737-AD8C-6FF5D2F88DA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85EE847-C416-259C-D26A-8AB4A0BD521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11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85104-80FF-8ADC-7E8F-BBDF0BBB4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86261D-56CB-B7BE-2368-4B81368AD8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F582A3-7437-25C1-CBAC-3177C99554E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CD3714B-5F40-82E2-25AF-D08D682A8C7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430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7F746B-B6D6-49C6-8451-288430D314B9}" type="slidenum">
              <a:rPr lang="en-GB" smtClean="0"/>
              <a:t>4</a:t>
            </a:fld>
            <a:endParaRPr lang="en-GB"/>
          </a:p>
        </p:txBody>
      </p:sp>
    </p:spTree>
    <p:extLst>
      <p:ext uri="{BB962C8B-B14F-4D97-AF65-F5344CB8AC3E}">
        <p14:creationId xmlns:p14="http://schemas.microsoft.com/office/powerpoint/2010/main" val="488524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763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09C8C-E640-DCDE-CCF5-83782F110B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8FF8E-7F62-7280-644C-C641CBABFC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CC19F9-A1F1-D454-EC9A-10C1971382A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29FE33-B027-C7E9-F345-7FDF80A1D76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8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3461-35FD-7D1F-4EEC-462128676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ACE0A-71BF-3D6C-00ED-D930B2EFC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7C7DAA-534D-0D13-3F45-1DA2E08F20F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0288CA7-7AC9-179C-FD7A-2E19033947F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538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E54272B-1A14-4FDC-ACFE-1DC3268A0A66}"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5804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2FC6F-098E-8392-E892-D67AC54C28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A28E54-0D8C-301F-A078-2D9DF90A4C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25A9E6-0071-380E-E355-3574D22D653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34148F7-29FF-DDE3-F10D-FAA822A295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929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357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6.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4.xml"/><Relationship Id="rId4" Type="http://schemas.openxmlformats.org/officeDocument/2006/relationships/image" Target="../media/image15.sv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Master" Target="../slideMasters/slideMaster4.xml"/><Relationship Id="rId4" Type="http://schemas.openxmlformats.org/officeDocument/2006/relationships/image" Target="../media/image15.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4.xml"/><Relationship Id="rId4" Type="http://schemas.openxmlformats.org/officeDocument/2006/relationships/image" Target="../media/image13.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A07EBC5-4080-1670-4BA3-EC5161A2746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4401" y="343694"/>
            <a:ext cx="1344688" cy="638116"/>
          </a:xfrm>
          <a:prstGeom prst="rect">
            <a:avLst/>
          </a:prstGeom>
        </p:spPr>
      </p:pic>
      <p:sp>
        <p:nvSpPr>
          <p:cNvPr id="2" name="Title 1"/>
          <p:cNvSpPr>
            <a:spLocks noGrp="1"/>
          </p:cNvSpPr>
          <p:nvPr>
            <p:ph type="ctrTitle" hasCustomPrompt="1"/>
          </p:nvPr>
        </p:nvSpPr>
        <p:spPr>
          <a:xfrm>
            <a:off x="340283" y="2886513"/>
            <a:ext cx="5476695" cy="1248291"/>
          </a:xfrm>
        </p:spPr>
        <p:txBody>
          <a:bodyPr anchor="ctr"/>
          <a:lstStyle>
            <a:lvl1pPr algn="l">
              <a:lnSpc>
                <a:spcPct val="75000"/>
              </a:lnSpc>
              <a:defRPr sz="5250" cap="all" spc="0" baseline="0">
                <a:solidFill>
                  <a:schemeClr val="tx1"/>
                </a:solidFill>
              </a:defRPr>
            </a:lvl1pPr>
          </a:lstStyle>
          <a:p>
            <a:r>
              <a:rPr lang="en-GB"/>
              <a:t>Click to edit title style</a:t>
            </a:r>
          </a:p>
        </p:txBody>
      </p:sp>
      <p:sp>
        <p:nvSpPr>
          <p:cNvPr id="9" name="Text Placeholder 8">
            <a:extLst>
              <a:ext uri="{FF2B5EF4-FFF2-40B4-BE49-F238E27FC236}">
                <a16:creationId xmlns:a16="http://schemas.microsoft.com/office/drawing/2014/main" id="{905E279B-52AE-D647-B85A-157AF4C09E70}"/>
              </a:ext>
            </a:extLst>
          </p:cNvPr>
          <p:cNvSpPr>
            <a:spLocks noGrp="1"/>
          </p:cNvSpPr>
          <p:nvPr>
            <p:ph type="body" sz="quarter" idx="14" hasCustomPrompt="1"/>
          </p:nvPr>
        </p:nvSpPr>
        <p:spPr>
          <a:xfrm>
            <a:off x="344489" y="5827712"/>
            <a:ext cx="5472490" cy="324000"/>
          </a:xfrm>
        </p:spPr>
        <p:txBody>
          <a:bodyPr anchor="b"/>
          <a:lstStyle>
            <a:lvl1pPr marL="0" indent="0">
              <a:lnSpc>
                <a:spcPct val="95000"/>
              </a:lnSpc>
              <a:spcBef>
                <a:spcPts val="0"/>
              </a:spcBef>
              <a:spcAft>
                <a:spcPts val="0"/>
              </a:spcAft>
              <a:buNone/>
              <a:defRPr sz="1800" b="1" cap="all" baseline="0">
                <a:solidFill>
                  <a:schemeClr val="tx1"/>
                </a:solidFill>
                <a:latin typeface="+mn-lt"/>
              </a:defRPr>
            </a:lvl1pPr>
            <a:lvl2pPr marL="0" indent="0">
              <a:lnSpc>
                <a:spcPct val="95000"/>
              </a:lnSpc>
              <a:spcBef>
                <a:spcPts val="0"/>
              </a:spcBef>
              <a:spcAft>
                <a:spcPts val="0"/>
              </a:spcAft>
              <a:buNone/>
              <a:defRPr sz="1800" b="1">
                <a:solidFill>
                  <a:schemeClr val="bg1"/>
                </a:solidFill>
                <a:latin typeface="+mn-lt"/>
              </a:defRPr>
            </a:lvl2pPr>
            <a:lvl3pPr marL="0" indent="0">
              <a:lnSpc>
                <a:spcPct val="95000"/>
              </a:lnSpc>
              <a:spcBef>
                <a:spcPts val="0"/>
              </a:spcBef>
              <a:spcAft>
                <a:spcPts val="0"/>
              </a:spcAft>
              <a:buNone/>
              <a:defRPr sz="1800" b="1">
                <a:solidFill>
                  <a:schemeClr val="bg1"/>
                </a:solidFill>
                <a:latin typeface="+mn-lt"/>
              </a:defRPr>
            </a:lvl3pPr>
            <a:lvl4pPr marL="0" indent="0">
              <a:lnSpc>
                <a:spcPct val="95000"/>
              </a:lnSpc>
              <a:spcBef>
                <a:spcPts val="0"/>
              </a:spcBef>
              <a:spcAft>
                <a:spcPts val="0"/>
              </a:spcAft>
              <a:buNone/>
              <a:defRPr sz="1800" b="1">
                <a:solidFill>
                  <a:schemeClr val="bg1"/>
                </a:solidFill>
                <a:latin typeface="+mn-lt"/>
              </a:defRPr>
            </a:lvl4pPr>
            <a:lvl5pPr marL="0" indent="0">
              <a:lnSpc>
                <a:spcPct val="95000"/>
              </a:lnSpc>
              <a:spcBef>
                <a:spcPts val="0"/>
              </a:spcBef>
              <a:spcAft>
                <a:spcPts val="0"/>
              </a:spcAft>
              <a:buFont typeface="Arial" panose="020B0604020202020204" pitchFamily="34" charset="0"/>
              <a:buNone/>
              <a:defRPr sz="1800" b="1">
                <a:solidFill>
                  <a:schemeClr val="bg1"/>
                </a:solidFill>
                <a:latin typeface="+mn-lt"/>
              </a:defRPr>
            </a:lvl5pPr>
            <a:lvl6pPr marL="0" indent="0">
              <a:lnSpc>
                <a:spcPct val="95000"/>
              </a:lnSpc>
              <a:spcBef>
                <a:spcPts val="0"/>
              </a:spcBef>
              <a:spcAft>
                <a:spcPts val="0"/>
              </a:spcAft>
              <a:buNone/>
              <a:defRPr sz="1800" b="1">
                <a:solidFill>
                  <a:schemeClr val="bg1"/>
                </a:solidFill>
                <a:latin typeface="+mn-lt"/>
              </a:defRPr>
            </a:lvl6pPr>
            <a:lvl7pPr marL="0" indent="0">
              <a:lnSpc>
                <a:spcPct val="95000"/>
              </a:lnSpc>
              <a:spcBef>
                <a:spcPts val="0"/>
              </a:spcBef>
              <a:spcAft>
                <a:spcPts val="0"/>
              </a:spcAft>
              <a:buNone/>
              <a:defRPr sz="1800" b="1">
                <a:solidFill>
                  <a:schemeClr val="bg1"/>
                </a:solidFill>
                <a:latin typeface="+mn-lt"/>
              </a:defRPr>
            </a:lvl7pPr>
            <a:lvl8pPr marL="0" indent="0">
              <a:lnSpc>
                <a:spcPct val="95000"/>
              </a:lnSpc>
              <a:spcBef>
                <a:spcPts val="0"/>
              </a:spcBef>
              <a:spcAft>
                <a:spcPts val="0"/>
              </a:spcAft>
              <a:buNone/>
              <a:defRPr sz="1800" b="1">
                <a:solidFill>
                  <a:schemeClr val="bg1"/>
                </a:solidFill>
                <a:latin typeface="+mn-lt"/>
              </a:defRPr>
            </a:lvl8pPr>
            <a:lvl9pPr marL="0" indent="0">
              <a:lnSpc>
                <a:spcPct val="95000"/>
              </a:lnSpc>
              <a:spcBef>
                <a:spcPts val="0"/>
              </a:spcBef>
              <a:spcAft>
                <a:spcPts val="0"/>
              </a:spcAft>
              <a:buNone/>
              <a:defRPr sz="1800" b="1">
                <a:solidFill>
                  <a:schemeClr val="bg1"/>
                </a:solidFill>
                <a:latin typeface="+mn-lt"/>
              </a:defRPr>
            </a:lvl9pPr>
          </a:lstStyle>
          <a:p>
            <a:pPr lvl="0"/>
            <a:r>
              <a:rPr lang="en-GB"/>
              <a:t>CLICK TO EDIT MASTER TEXT STYLES</a:t>
            </a:r>
          </a:p>
        </p:txBody>
      </p:sp>
      <p:sp>
        <p:nvSpPr>
          <p:cNvPr id="6" name="Text Placeholder 5">
            <a:extLst>
              <a:ext uri="{FF2B5EF4-FFF2-40B4-BE49-F238E27FC236}">
                <a16:creationId xmlns:a16="http://schemas.microsoft.com/office/drawing/2014/main" id="{C5350722-5A38-70CC-6633-DA75790A586E}"/>
              </a:ext>
            </a:extLst>
          </p:cNvPr>
          <p:cNvSpPr>
            <a:spLocks noGrp="1"/>
          </p:cNvSpPr>
          <p:nvPr>
            <p:ph type="body" sz="quarter" idx="13"/>
          </p:nvPr>
        </p:nvSpPr>
        <p:spPr>
          <a:xfrm>
            <a:off x="332345" y="6191100"/>
            <a:ext cx="5484634" cy="324000"/>
          </a:xfrm>
          <a:noFill/>
        </p:spPr>
        <p:txBody>
          <a:bodyPr/>
          <a:lstStyle>
            <a:lvl1pPr marL="0" indent="0">
              <a:lnSpc>
                <a:spcPct val="95000"/>
              </a:lnSpc>
              <a:spcBef>
                <a:spcPts val="0"/>
              </a:spcBef>
              <a:spcAft>
                <a:spcPts val="0"/>
              </a:spcAft>
              <a:buNone/>
              <a:defRPr sz="1500" b="0">
                <a:solidFill>
                  <a:schemeClr val="tx1"/>
                </a:solidFill>
              </a:defRPr>
            </a:lvl1pPr>
            <a:lvl2pPr marL="0" indent="0">
              <a:lnSpc>
                <a:spcPct val="95000"/>
              </a:lnSpc>
              <a:spcBef>
                <a:spcPts val="0"/>
              </a:spcBef>
              <a:spcAft>
                <a:spcPts val="0"/>
              </a:spcAft>
              <a:buNone/>
              <a:defRPr sz="1500" b="0">
                <a:solidFill>
                  <a:schemeClr val="bg1"/>
                </a:solidFill>
              </a:defRPr>
            </a:lvl2pPr>
            <a:lvl3pPr marL="0" indent="0">
              <a:lnSpc>
                <a:spcPct val="95000"/>
              </a:lnSpc>
              <a:spcBef>
                <a:spcPts val="0"/>
              </a:spcBef>
              <a:spcAft>
                <a:spcPts val="0"/>
              </a:spcAft>
              <a:buNone/>
              <a:defRPr sz="1500" b="0">
                <a:solidFill>
                  <a:schemeClr val="bg1"/>
                </a:solidFill>
              </a:defRPr>
            </a:lvl3pPr>
            <a:lvl4pPr marL="0" indent="0">
              <a:lnSpc>
                <a:spcPct val="95000"/>
              </a:lnSpc>
              <a:spcBef>
                <a:spcPts val="0"/>
              </a:spcBef>
              <a:spcAft>
                <a:spcPts val="0"/>
              </a:spcAft>
              <a:buNone/>
              <a:defRPr sz="1500" b="0">
                <a:solidFill>
                  <a:schemeClr val="bg1"/>
                </a:solidFill>
              </a:defRPr>
            </a:lvl4pPr>
            <a:lvl5pPr marL="0" indent="0">
              <a:lnSpc>
                <a:spcPct val="95000"/>
              </a:lnSpc>
              <a:spcBef>
                <a:spcPts val="0"/>
              </a:spcBef>
              <a:spcAft>
                <a:spcPts val="0"/>
              </a:spcAft>
              <a:buNone/>
              <a:defRPr sz="1500" b="0">
                <a:solidFill>
                  <a:schemeClr val="bg1"/>
                </a:solidFill>
              </a:defRPr>
            </a:lvl5pPr>
            <a:lvl6pPr marL="0" indent="0">
              <a:lnSpc>
                <a:spcPct val="95000"/>
              </a:lnSpc>
              <a:spcBef>
                <a:spcPts val="0"/>
              </a:spcBef>
              <a:spcAft>
                <a:spcPts val="0"/>
              </a:spcAft>
              <a:buNone/>
              <a:defRPr sz="1500" b="0">
                <a:solidFill>
                  <a:schemeClr val="bg1"/>
                </a:solidFill>
              </a:defRPr>
            </a:lvl6pPr>
            <a:lvl7pPr marL="0" indent="0">
              <a:lnSpc>
                <a:spcPct val="95000"/>
              </a:lnSpc>
              <a:spcBef>
                <a:spcPts val="0"/>
              </a:spcBef>
              <a:spcAft>
                <a:spcPts val="0"/>
              </a:spcAft>
              <a:buNone/>
              <a:defRPr sz="1500" b="0">
                <a:solidFill>
                  <a:schemeClr val="bg1"/>
                </a:solidFill>
              </a:defRPr>
            </a:lvl7pPr>
            <a:lvl8pPr marL="0" indent="0">
              <a:lnSpc>
                <a:spcPct val="95000"/>
              </a:lnSpc>
              <a:spcBef>
                <a:spcPts val="0"/>
              </a:spcBef>
              <a:spcAft>
                <a:spcPts val="0"/>
              </a:spcAft>
              <a:buNone/>
              <a:defRPr sz="1500" b="0">
                <a:solidFill>
                  <a:schemeClr val="bg1"/>
                </a:solidFill>
              </a:defRPr>
            </a:lvl8pPr>
            <a:lvl9pPr marL="0" indent="0">
              <a:lnSpc>
                <a:spcPct val="95000"/>
              </a:lnSpc>
              <a:spcBef>
                <a:spcPts val="0"/>
              </a:spcBef>
              <a:spcAft>
                <a:spcPts val="0"/>
              </a:spcAft>
              <a:buNone/>
              <a:defRPr sz="1500" b="0">
                <a:solidFill>
                  <a:schemeClr val="bg1"/>
                </a:solidFill>
              </a:defRPr>
            </a:lvl9pPr>
          </a:lstStyle>
          <a:p>
            <a:pPr lvl="0"/>
            <a:r>
              <a:rPr lang="en-US"/>
              <a:t>Click to edit Master text styles</a:t>
            </a:r>
          </a:p>
        </p:txBody>
      </p:sp>
      <p:sp>
        <p:nvSpPr>
          <p:cNvPr id="10" name="Picture Placeholder 9">
            <a:extLst>
              <a:ext uri="{FF2B5EF4-FFF2-40B4-BE49-F238E27FC236}">
                <a16:creationId xmlns:a16="http://schemas.microsoft.com/office/drawing/2014/main" id="{8F41D3CF-A8B4-C9A7-5124-83BBE4C3E786}"/>
              </a:ext>
            </a:extLst>
          </p:cNvPr>
          <p:cNvSpPr>
            <a:spLocks noGrp="1"/>
          </p:cNvSpPr>
          <p:nvPr>
            <p:ph type="pic" sz="quarter" idx="11"/>
          </p:nvPr>
        </p:nvSpPr>
        <p:spPr>
          <a:xfrm>
            <a:off x="6096000" y="0"/>
            <a:ext cx="6096000" cy="6858000"/>
          </a:xfrm>
          <a:noFill/>
        </p:spPr>
        <p:txBody>
          <a:bodyPr anchor="ctr"/>
          <a:lstStyle>
            <a:lvl1pPr algn="ctr">
              <a:defRPr>
                <a:solidFill>
                  <a:schemeClr val="tx1"/>
                </a:solidFill>
              </a:defRPr>
            </a:lvl1pPr>
          </a:lstStyle>
          <a:p>
            <a:r>
              <a:rPr lang="en-US"/>
              <a:t>Click icon to add picture</a:t>
            </a:r>
            <a:endParaRPr lang="en-GB"/>
          </a:p>
        </p:txBody>
      </p:sp>
      <p:pic>
        <p:nvPicPr>
          <p:cNvPr id="3" name="Graphic 2">
            <a:extLst>
              <a:ext uri="{FF2B5EF4-FFF2-40B4-BE49-F238E27FC236}">
                <a16:creationId xmlns:a16="http://schemas.microsoft.com/office/drawing/2014/main" id="{433455B9-E010-53C8-0D32-5BE419E93AF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01" y="343694"/>
            <a:ext cx="1344688" cy="638116"/>
          </a:xfrm>
          <a:prstGeom prst="rect">
            <a:avLst/>
          </a:prstGeom>
        </p:spPr>
      </p:pic>
    </p:spTree>
    <p:extLst>
      <p:ext uri="{BB962C8B-B14F-4D97-AF65-F5344CB8AC3E}">
        <p14:creationId xmlns:p14="http://schemas.microsoft.com/office/powerpoint/2010/main" val="37848024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9" userDrawn="1">
          <p15:clr>
            <a:srgbClr val="646464"/>
          </p15:clr>
        </p15:guide>
        <p15:guide id="10" pos="7680" userDrawn="1">
          <p15:clr>
            <a:srgbClr val="646464"/>
          </p15:clr>
        </p15:guide>
        <p15:guide id="11" pos="217" userDrawn="1">
          <p15:clr>
            <a:srgbClr val="646464"/>
          </p15:clr>
        </p15:guide>
        <p15:guide id="12" pos="7462" userDrawn="1">
          <p15:clr>
            <a:srgbClr val="646464"/>
          </p15:clr>
        </p15:guide>
        <p15:guide id="13" orient="horz" userDrawn="1">
          <p15:clr>
            <a:srgbClr val="646464"/>
          </p15:clr>
        </p15:guide>
        <p15:guide id="14" orient="horz" pos="4320" userDrawn="1">
          <p15:clr>
            <a:srgbClr val="646464"/>
          </p15:clr>
        </p15:guide>
        <p15:guide id="15" orient="horz" pos="217" userDrawn="1">
          <p15:clr>
            <a:srgbClr val="646464"/>
          </p15:clr>
        </p15:guide>
        <p15:guide id="16" orient="horz" pos="4102" userDrawn="1">
          <p15:clr>
            <a:srgbClr val="64646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Right">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66A86-6960-D449-0CEA-AAAE911728BD}"/>
              </a:ext>
            </a:extLst>
          </p:cNvPr>
          <p:cNvSpPr>
            <a:spLocks noGrp="1"/>
          </p:cNvSpPr>
          <p:nvPr>
            <p:ph type="title"/>
          </p:nvPr>
        </p:nvSpPr>
        <p:spPr>
          <a:xfrm>
            <a:off x="342900" y="1373188"/>
            <a:ext cx="4937125" cy="972000"/>
          </a:xfrm>
        </p:spPr>
        <p:txBody>
          <a:bodyPr/>
          <a:lstStyle/>
          <a:p>
            <a:r>
              <a:rPr lang="en-US"/>
              <a:t>Click to edit Master title style</a:t>
            </a:r>
            <a:endParaRPr lang="en-GB"/>
          </a:p>
        </p:txBody>
      </p:sp>
      <p:sp>
        <p:nvSpPr>
          <p:cNvPr id="6" name="Content Placeholder 5">
            <a:extLst>
              <a:ext uri="{FF2B5EF4-FFF2-40B4-BE49-F238E27FC236}">
                <a16:creationId xmlns:a16="http://schemas.microsoft.com/office/drawing/2014/main" id="{FE2351FD-FE2D-1BBF-33F0-19340A16F18F}"/>
              </a:ext>
            </a:extLst>
          </p:cNvPr>
          <p:cNvSpPr>
            <a:spLocks noGrp="1"/>
          </p:cNvSpPr>
          <p:nvPr>
            <p:ph sz="quarter" idx="18"/>
          </p:nvPr>
        </p:nvSpPr>
        <p:spPr>
          <a:xfrm>
            <a:off x="342900" y="2400300"/>
            <a:ext cx="4937716" cy="37666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Background Picture Placeholder 3">
            <a:extLst>
              <a:ext uri="{FF2B5EF4-FFF2-40B4-BE49-F238E27FC236}">
                <a16:creationId xmlns:a16="http://schemas.microsoft.com/office/drawing/2014/main" id="{FB243136-97D2-C81C-9967-41C7C98C5D51}"/>
              </a:ext>
            </a:extLst>
          </p:cNvPr>
          <p:cNvSpPr>
            <a:spLocks noGrp="1"/>
          </p:cNvSpPr>
          <p:nvPr>
            <p:ph type="pic" sz="quarter" idx="14"/>
          </p:nvPr>
        </p:nvSpPr>
        <p:spPr>
          <a:xfrm>
            <a:off x="6096000" y="0"/>
            <a:ext cx="6096000" cy="6858000"/>
          </a:xfrm>
          <a:noFill/>
        </p:spPr>
        <p:txBody>
          <a:bodyPr bIns="2808000" anchor="b"/>
          <a:lstStyle>
            <a:lvl1pPr algn="ctr">
              <a:defRPr>
                <a:solidFill>
                  <a:schemeClr val="tx1"/>
                </a:solidFill>
              </a:defRPr>
            </a:lvl1pPr>
          </a:lstStyle>
          <a:p>
            <a:r>
              <a:rPr lang="en-US"/>
              <a:t>Click icon to add picture</a:t>
            </a:r>
            <a:endParaRPr lang="en-GB"/>
          </a:p>
        </p:txBody>
      </p:sp>
      <p:sp>
        <p:nvSpPr>
          <p:cNvPr id="7" name="Slide Number Placeholder 6">
            <a:extLst>
              <a:ext uri="{FF2B5EF4-FFF2-40B4-BE49-F238E27FC236}">
                <a16:creationId xmlns:a16="http://schemas.microsoft.com/office/drawing/2014/main" id="{93F6506C-1FA3-581E-2A5F-206FDE58060C}"/>
              </a:ext>
              <a:ext uri="{C183D7F6-B498-43B3-948B-1728B52AA6E4}">
                <adec:decorative xmlns:adec="http://schemas.microsoft.com/office/drawing/2017/decorative" val="1"/>
              </a:ext>
            </a:extLst>
          </p:cNvPr>
          <p:cNvSpPr>
            <a:spLocks noGrp="1"/>
          </p:cNvSpPr>
          <p:nvPr>
            <p:ph type="sldNum" sz="quarter" idx="17"/>
          </p:nvPr>
        </p:nvSpPr>
        <p:spPr/>
        <p:txBody>
          <a:bodyPr/>
          <a:lstStyle/>
          <a:p>
            <a:fld id="{91D568E7-61F5-D04E-995D-81EF41C01A2A}" type="slidenum">
              <a:rPr lang="en-GB" smtClean="0"/>
              <a:pPr/>
              <a:t>‹#›</a:t>
            </a:fld>
            <a:endParaRPr lang="en-GB"/>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WSP | Footer goes here | Date</a:t>
            </a:r>
          </a:p>
        </p:txBody>
      </p:sp>
    </p:spTree>
    <p:extLst>
      <p:ext uri="{BB962C8B-B14F-4D97-AF65-F5344CB8AC3E}">
        <p14:creationId xmlns:p14="http://schemas.microsoft.com/office/powerpoint/2010/main" val="6709735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E1E1E1"/>
          </p15:clr>
        </p15:guide>
        <p15:guide id="49" pos="7680" userDrawn="1">
          <p15:clr>
            <a:srgbClr val="E1E1E1"/>
          </p15:clr>
        </p15:guide>
        <p15:guide id="50" pos="217" userDrawn="1">
          <p15:clr>
            <a:srgbClr val="E1E1E1"/>
          </p15:clr>
        </p15:guide>
        <p15:guide id="51" pos="621" userDrawn="1">
          <p15:clr>
            <a:srgbClr val="E1E1E1"/>
          </p15:clr>
        </p15:guide>
        <p15:guide id="52" pos="839" userDrawn="1">
          <p15:clr>
            <a:srgbClr val="E1E1E1"/>
          </p15:clr>
        </p15:guide>
        <p15:guide id="53" pos="1243" userDrawn="1">
          <p15:clr>
            <a:srgbClr val="E1E1E1"/>
          </p15:clr>
        </p15:guide>
        <p15:guide id="54" pos="1461" userDrawn="1">
          <p15:clr>
            <a:srgbClr val="E1E1E1"/>
          </p15:clr>
        </p15:guide>
        <p15:guide id="55" pos="1865" userDrawn="1">
          <p15:clr>
            <a:srgbClr val="E1E1E1"/>
          </p15:clr>
        </p15:guide>
        <p15:guide id="56" pos="2083" userDrawn="1">
          <p15:clr>
            <a:srgbClr val="E1E1E1"/>
          </p15:clr>
        </p15:guide>
        <p15:guide id="57" pos="2487" userDrawn="1">
          <p15:clr>
            <a:srgbClr val="E1E1E1"/>
          </p15:clr>
        </p15:guide>
        <p15:guide id="58" pos="2705" userDrawn="1">
          <p15:clr>
            <a:srgbClr val="E1E1E1"/>
          </p15:clr>
        </p15:guide>
        <p15:guide id="59" pos="3109" userDrawn="1">
          <p15:clr>
            <a:srgbClr val="E1E1E1"/>
          </p15:clr>
        </p15:guide>
        <p15:guide id="60" pos="3326" userDrawn="1">
          <p15:clr>
            <a:srgbClr val="E1E1E1"/>
          </p15:clr>
        </p15:guide>
        <p15:guide id="61" pos="3731" userDrawn="1">
          <p15:clr>
            <a:srgbClr val="E1E1E1"/>
          </p15:clr>
        </p15:guide>
        <p15:guide id="62" pos="3948" userDrawn="1">
          <p15:clr>
            <a:srgbClr val="E1E1E1"/>
          </p15:clr>
        </p15:guide>
        <p15:guide id="63" pos="4353" userDrawn="1">
          <p15:clr>
            <a:srgbClr val="E1E1E1"/>
          </p15:clr>
        </p15:guide>
        <p15:guide id="64" pos="4570" userDrawn="1">
          <p15:clr>
            <a:srgbClr val="E1E1E1"/>
          </p15:clr>
        </p15:guide>
        <p15:guide id="65" pos="4974" userDrawn="1">
          <p15:clr>
            <a:srgbClr val="E1E1E1"/>
          </p15:clr>
        </p15:guide>
        <p15:guide id="66" pos="5192" userDrawn="1">
          <p15:clr>
            <a:srgbClr val="E1E1E1"/>
          </p15:clr>
        </p15:guide>
        <p15:guide id="67" pos="5596" userDrawn="1">
          <p15:clr>
            <a:srgbClr val="E1E1E1"/>
          </p15:clr>
        </p15:guide>
        <p15:guide id="68" pos="5814" userDrawn="1">
          <p15:clr>
            <a:srgbClr val="E1E1E1"/>
          </p15:clr>
        </p15:guide>
        <p15:guide id="69" pos="6218" userDrawn="1">
          <p15:clr>
            <a:srgbClr val="E1E1E1"/>
          </p15:clr>
        </p15:guide>
        <p15:guide id="70" pos="6436" userDrawn="1">
          <p15:clr>
            <a:srgbClr val="E1E1E1"/>
          </p15:clr>
        </p15:guide>
        <p15:guide id="71" pos="6840" userDrawn="1">
          <p15:clr>
            <a:srgbClr val="E1E1E1"/>
          </p15:clr>
        </p15:guide>
        <p15:guide id="72" pos="7058" userDrawn="1">
          <p15:clr>
            <a:srgbClr val="E1E1E1"/>
          </p15:clr>
        </p15:guide>
        <p15:guide id="73" pos="7462" userDrawn="1">
          <p15:clr>
            <a:srgbClr val="E1E1E1"/>
          </p15:clr>
        </p15:guide>
        <p15:guide id="74" orient="horz" userDrawn="1">
          <p15:clr>
            <a:srgbClr val="E1E1E1"/>
          </p15:clr>
        </p15:guide>
        <p15:guide id="75" orient="horz" pos="4320" userDrawn="1">
          <p15:clr>
            <a:srgbClr val="E1E1E1"/>
          </p15:clr>
        </p15:guide>
        <p15:guide id="76" orient="horz" pos="217" userDrawn="1">
          <p15:clr>
            <a:srgbClr val="E1E1E1"/>
          </p15:clr>
        </p15:guide>
        <p15:guide id="77" orient="horz" pos="433" userDrawn="1">
          <p15:clr>
            <a:srgbClr val="E1E1E1"/>
          </p15:clr>
        </p15:guide>
        <p15:guide id="78" orient="horz" pos="649" userDrawn="1">
          <p15:clr>
            <a:srgbClr val="E1E1E1"/>
          </p15:clr>
        </p15:guide>
        <p15:guide id="79" orient="horz" pos="865" userDrawn="1">
          <p15:clr>
            <a:srgbClr val="E1E1E1"/>
          </p15:clr>
        </p15:guide>
        <p15:guide id="80" orient="horz" pos="1080" userDrawn="1">
          <p15:clr>
            <a:srgbClr val="E1E1E1"/>
          </p15:clr>
        </p15:guide>
        <p15:guide id="81" orient="horz" pos="1296" userDrawn="1">
          <p15:clr>
            <a:srgbClr val="E1E1E1"/>
          </p15:clr>
        </p15:guide>
        <p15:guide id="82" orient="horz" pos="1512" userDrawn="1">
          <p15:clr>
            <a:srgbClr val="E1E1E1"/>
          </p15:clr>
        </p15:guide>
        <p15:guide id="83" orient="horz" pos="1728" userDrawn="1">
          <p15:clr>
            <a:srgbClr val="E1E1E1"/>
          </p15:clr>
        </p15:guide>
        <p15:guide id="84" orient="horz" pos="1944" userDrawn="1">
          <p15:clr>
            <a:srgbClr val="E1E1E1"/>
          </p15:clr>
        </p15:guide>
        <p15:guide id="85" orient="horz" pos="2160" userDrawn="1">
          <p15:clr>
            <a:srgbClr val="E1E1E1"/>
          </p15:clr>
        </p15:guide>
        <p15:guide id="86" orient="horz" pos="2375" userDrawn="1">
          <p15:clr>
            <a:srgbClr val="E1E1E1"/>
          </p15:clr>
        </p15:guide>
        <p15:guide id="87" orient="horz" pos="2591" userDrawn="1">
          <p15:clr>
            <a:srgbClr val="E1E1E1"/>
          </p15:clr>
        </p15:guide>
        <p15:guide id="88" orient="horz" pos="2807" userDrawn="1">
          <p15:clr>
            <a:srgbClr val="E1E1E1"/>
          </p15:clr>
        </p15:guide>
        <p15:guide id="89" orient="horz" pos="3023" userDrawn="1">
          <p15:clr>
            <a:srgbClr val="E1E1E1"/>
          </p15:clr>
        </p15:guide>
        <p15:guide id="90" orient="horz" pos="3239" userDrawn="1">
          <p15:clr>
            <a:srgbClr val="E1E1E1"/>
          </p15:clr>
        </p15:guide>
        <p15:guide id="91" orient="horz" pos="3454" userDrawn="1">
          <p15:clr>
            <a:srgbClr val="E1E1E1"/>
          </p15:clr>
        </p15:guide>
        <p15:guide id="92" orient="horz" pos="3670" userDrawn="1">
          <p15:clr>
            <a:srgbClr val="E1E1E1"/>
          </p15:clr>
        </p15:guide>
        <p15:guide id="93" orient="horz" pos="3886" userDrawn="1">
          <p15:clr>
            <a:srgbClr val="E1E1E1"/>
          </p15:clr>
        </p15:guide>
        <p15:guide id="94" orient="horz" pos="4102" userDrawn="1">
          <p15:clr>
            <a:srgbClr val="E1E1E1"/>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Left">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80ACBA-0354-0A33-8082-507F09EA02C1}"/>
              </a:ext>
            </a:extLst>
          </p:cNvPr>
          <p:cNvSpPr>
            <a:spLocks noGrp="1"/>
          </p:cNvSpPr>
          <p:nvPr>
            <p:ph type="pic" sz="quarter" idx="25"/>
          </p:nvPr>
        </p:nvSpPr>
        <p:spPr>
          <a:xfrm>
            <a:off x="0" y="0"/>
            <a:ext cx="6096000" cy="6858000"/>
          </a:xfrm>
        </p:spPr>
        <p:txBody>
          <a:bodyPr bIns="2808000" anchor="b"/>
          <a:lstStyle>
            <a:lvl1pPr algn="ctr">
              <a:defRPr>
                <a:solidFill>
                  <a:schemeClr val="tx1"/>
                </a:solidFill>
              </a:defRPr>
            </a:lvl1pPr>
          </a:lstStyle>
          <a:p>
            <a:r>
              <a:rPr lang="en-US"/>
              <a:t>Click icon to add picture</a:t>
            </a:r>
            <a:endParaRPr lang="en-GB"/>
          </a:p>
        </p:txBody>
      </p:sp>
      <p:sp>
        <p:nvSpPr>
          <p:cNvPr id="3" name="Text Placeholder 24">
            <a:extLst>
              <a:ext uri="{FF2B5EF4-FFF2-40B4-BE49-F238E27FC236}">
                <a16:creationId xmlns:a16="http://schemas.microsoft.com/office/drawing/2014/main" id="{378B3444-7F72-C718-8260-6F9A807D686F}"/>
              </a:ext>
              <a:ext uri="{C183D7F6-B498-43B3-948B-1728B52AA6E4}">
                <adec:decorative xmlns:adec="http://schemas.microsoft.com/office/drawing/2017/decorative" val="1"/>
              </a:ext>
            </a:extLst>
          </p:cNvPr>
          <p:cNvSpPr>
            <a:spLocks noGrp="1"/>
          </p:cNvSpPr>
          <p:nvPr>
            <p:ph type="body" sz="quarter" idx="24" hasCustomPrompt="1"/>
          </p:nvPr>
        </p:nvSpPr>
        <p:spPr>
          <a:xfrm>
            <a:off x="344401" y="343694"/>
            <a:ext cx="1005966" cy="472262"/>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a:t>  </a:t>
            </a:r>
          </a:p>
        </p:txBody>
      </p:sp>
      <p:sp>
        <p:nvSpPr>
          <p:cNvPr id="2" name="Title 1">
            <a:extLst>
              <a:ext uri="{FF2B5EF4-FFF2-40B4-BE49-F238E27FC236}">
                <a16:creationId xmlns:a16="http://schemas.microsoft.com/office/drawing/2014/main" id="{B2851B6D-B0CF-571D-E97D-015B7EB230E0}"/>
              </a:ext>
            </a:extLst>
          </p:cNvPr>
          <p:cNvSpPr>
            <a:spLocks noGrp="1"/>
          </p:cNvSpPr>
          <p:nvPr>
            <p:ph type="title"/>
          </p:nvPr>
        </p:nvSpPr>
        <p:spPr>
          <a:xfrm>
            <a:off x="6910388" y="1373188"/>
            <a:ext cx="4938711" cy="972000"/>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131AEE03-67B8-B072-59BD-B0D4751E0E89}"/>
              </a:ext>
            </a:extLst>
          </p:cNvPr>
          <p:cNvSpPr>
            <a:spLocks noGrp="1"/>
          </p:cNvSpPr>
          <p:nvPr>
            <p:ph type="body" sz="quarter" idx="16"/>
          </p:nvPr>
        </p:nvSpPr>
        <p:spPr>
          <a:xfrm>
            <a:off x="6910388" y="2400299"/>
            <a:ext cx="4936597"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7">
            <a:extLst>
              <a:ext uri="{FF2B5EF4-FFF2-40B4-BE49-F238E27FC236}">
                <a16:creationId xmlns:a16="http://schemas.microsoft.com/office/drawing/2014/main" id="{B7C92578-FCDC-644E-698C-0F6354A37F90}"/>
              </a:ext>
              <a:ext uri="{C183D7F6-B498-43B3-948B-1728B52AA6E4}">
                <adec:decorative xmlns:adec="http://schemas.microsoft.com/office/drawing/2017/decorative" val="1"/>
              </a:ext>
            </a:extLst>
          </p:cNvPr>
          <p:cNvSpPr>
            <a:spLocks noGrp="1"/>
          </p:cNvSpPr>
          <p:nvPr>
            <p:ph type="sldNum" sz="quarter" idx="18"/>
          </p:nvPr>
        </p:nvSpPr>
        <p:spPr/>
        <p:txBody>
          <a:bodyPr/>
          <a:lstStyle/>
          <a:p>
            <a:fld id="{91D568E7-61F5-D04E-995D-81EF41C01A2A}" type="slidenum">
              <a:rPr lang="en-GB" smtClean="0"/>
              <a:pPr/>
              <a:t>‹#›</a:t>
            </a:fld>
            <a:endParaRPr lang="en-GB"/>
          </a:p>
        </p:txBody>
      </p:sp>
      <p:sp>
        <p:nvSpPr>
          <p:cNvPr id="7" name="Footer Placeholder 6">
            <a:extLst>
              <a:ext uri="{FF2B5EF4-FFF2-40B4-BE49-F238E27FC236}">
                <a16:creationId xmlns:a16="http://schemas.microsoft.com/office/drawing/2014/main" id="{A3552ACA-48D1-2743-58A3-A77133354E71}"/>
              </a:ext>
              <a:ext uri="{C183D7F6-B498-43B3-948B-1728B52AA6E4}">
                <adec:decorative xmlns:adec="http://schemas.microsoft.com/office/drawing/2017/decorative" val="1"/>
              </a:ext>
            </a:extLst>
          </p:cNvPr>
          <p:cNvSpPr>
            <a:spLocks noGrp="1"/>
          </p:cNvSpPr>
          <p:nvPr>
            <p:ph type="ftr" sz="quarter" idx="17"/>
          </p:nvPr>
        </p:nvSpPr>
        <p:spPr/>
        <p:txBody>
          <a:bodyPr/>
          <a:lstStyle/>
          <a:p>
            <a:r>
              <a:rPr lang="en-GB"/>
              <a:t>WSP | Footer goes here | Date</a:t>
            </a:r>
          </a:p>
        </p:txBody>
      </p:sp>
    </p:spTree>
    <p:extLst>
      <p:ext uri="{BB962C8B-B14F-4D97-AF65-F5344CB8AC3E}">
        <p14:creationId xmlns:p14="http://schemas.microsoft.com/office/powerpoint/2010/main" val="30745590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E1E1E1"/>
          </p15:clr>
        </p15:guide>
        <p15:guide id="49" pos="7680" userDrawn="1">
          <p15:clr>
            <a:srgbClr val="E1E1E1"/>
          </p15:clr>
        </p15:guide>
        <p15:guide id="50" pos="217" userDrawn="1">
          <p15:clr>
            <a:srgbClr val="E1E1E1"/>
          </p15:clr>
        </p15:guide>
        <p15:guide id="51" pos="621" userDrawn="1">
          <p15:clr>
            <a:srgbClr val="E1E1E1"/>
          </p15:clr>
        </p15:guide>
        <p15:guide id="52" pos="839" userDrawn="1">
          <p15:clr>
            <a:srgbClr val="E1E1E1"/>
          </p15:clr>
        </p15:guide>
        <p15:guide id="53" pos="1243" userDrawn="1">
          <p15:clr>
            <a:srgbClr val="E1E1E1"/>
          </p15:clr>
        </p15:guide>
        <p15:guide id="54" pos="1461" userDrawn="1">
          <p15:clr>
            <a:srgbClr val="E1E1E1"/>
          </p15:clr>
        </p15:guide>
        <p15:guide id="55" pos="1865" userDrawn="1">
          <p15:clr>
            <a:srgbClr val="E1E1E1"/>
          </p15:clr>
        </p15:guide>
        <p15:guide id="56" pos="2083" userDrawn="1">
          <p15:clr>
            <a:srgbClr val="E1E1E1"/>
          </p15:clr>
        </p15:guide>
        <p15:guide id="57" pos="2487" userDrawn="1">
          <p15:clr>
            <a:srgbClr val="E1E1E1"/>
          </p15:clr>
        </p15:guide>
        <p15:guide id="58" pos="2705" userDrawn="1">
          <p15:clr>
            <a:srgbClr val="E1E1E1"/>
          </p15:clr>
        </p15:guide>
        <p15:guide id="59" pos="3109" userDrawn="1">
          <p15:clr>
            <a:srgbClr val="E1E1E1"/>
          </p15:clr>
        </p15:guide>
        <p15:guide id="60" pos="3326" userDrawn="1">
          <p15:clr>
            <a:srgbClr val="E1E1E1"/>
          </p15:clr>
        </p15:guide>
        <p15:guide id="61" pos="3731" userDrawn="1">
          <p15:clr>
            <a:srgbClr val="E1E1E1"/>
          </p15:clr>
        </p15:guide>
        <p15:guide id="62" pos="3948" userDrawn="1">
          <p15:clr>
            <a:srgbClr val="E1E1E1"/>
          </p15:clr>
        </p15:guide>
        <p15:guide id="63" pos="4353" userDrawn="1">
          <p15:clr>
            <a:srgbClr val="E1E1E1"/>
          </p15:clr>
        </p15:guide>
        <p15:guide id="64" pos="4570" userDrawn="1">
          <p15:clr>
            <a:srgbClr val="E1E1E1"/>
          </p15:clr>
        </p15:guide>
        <p15:guide id="65" pos="4974" userDrawn="1">
          <p15:clr>
            <a:srgbClr val="E1E1E1"/>
          </p15:clr>
        </p15:guide>
        <p15:guide id="66" pos="5192" userDrawn="1">
          <p15:clr>
            <a:srgbClr val="E1E1E1"/>
          </p15:clr>
        </p15:guide>
        <p15:guide id="67" pos="5596" userDrawn="1">
          <p15:clr>
            <a:srgbClr val="E1E1E1"/>
          </p15:clr>
        </p15:guide>
        <p15:guide id="68" pos="5814" userDrawn="1">
          <p15:clr>
            <a:srgbClr val="E1E1E1"/>
          </p15:clr>
        </p15:guide>
        <p15:guide id="69" pos="6218" userDrawn="1">
          <p15:clr>
            <a:srgbClr val="E1E1E1"/>
          </p15:clr>
        </p15:guide>
        <p15:guide id="70" pos="6436" userDrawn="1">
          <p15:clr>
            <a:srgbClr val="E1E1E1"/>
          </p15:clr>
        </p15:guide>
        <p15:guide id="71" pos="6840" userDrawn="1">
          <p15:clr>
            <a:srgbClr val="E1E1E1"/>
          </p15:clr>
        </p15:guide>
        <p15:guide id="72" pos="7058" userDrawn="1">
          <p15:clr>
            <a:srgbClr val="E1E1E1"/>
          </p15:clr>
        </p15:guide>
        <p15:guide id="73" pos="7462" userDrawn="1">
          <p15:clr>
            <a:srgbClr val="E1E1E1"/>
          </p15:clr>
        </p15:guide>
        <p15:guide id="74" orient="horz" userDrawn="1">
          <p15:clr>
            <a:srgbClr val="E1E1E1"/>
          </p15:clr>
        </p15:guide>
        <p15:guide id="75" orient="horz" pos="4320" userDrawn="1">
          <p15:clr>
            <a:srgbClr val="E1E1E1"/>
          </p15:clr>
        </p15:guide>
        <p15:guide id="76" orient="horz" pos="217" userDrawn="1">
          <p15:clr>
            <a:srgbClr val="E1E1E1"/>
          </p15:clr>
        </p15:guide>
        <p15:guide id="77" orient="horz" pos="433" userDrawn="1">
          <p15:clr>
            <a:srgbClr val="E1E1E1"/>
          </p15:clr>
        </p15:guide>
        <p15:guide id="78" orient="horz" pos="649" userDrawn="1">
          <p15:clr>
            <a:srgbClr val="E1E1E1"/>
          </p15:clr>
        </p15:guide>
        <p15:guide id="79" orient="horz" pos="865" userDrawn="1">
          <p15:clr>
            <a:srgbClr val="E1E1E1"/>
          </p15:clr>
        </p15:guide>
        <p15:guide id="80" orient="horz" pos="1080" userDrawn="1">
          <p15:clr>
            <a:srgbClr val="E1E1E1"/>
          </p15:clr>
        </p15:guide>
        <p15:guide id="81" orient="horz" pos="1296" userDrawn="1">
          <p15:clr>
            <a:srgbClr val="E1E1E1"/>
          </p15:clr>
        </p15:guide>
        <p15:guide id="82" orient="horz" pos="1512" userDrawn="1">
          <p15:clr>
            <a:srgbClr val="E1E1E1"/>
          </p15:clr>
        </p15:guide>
        <p15:guide id="83" orient="horz" pos="1728" userDrawn="1">
          <p15:clr>
            <a:srgbClr val="E1E1E1"/>
          </p15:clr>
        </p15:guide>
        <p15:guide id="84" orient="horz" pos="1944" userDrawn="1">
          <p15:clr>
            <a:srgbClr val="E1E1E1"/>
          </p15:clr>
        </p15:guide>
        <p15:guide id="85" orient="horz" pos="2160" userDrawn="1">
          <p15:clr>
            <a:srgbClr val="E1E1E1"/>
          </p15:clr>
        </p15:guide>
        <p15:guide id="86" orient="horz" pos="2375" userDrawn="1">
          <p15:clr>
            <a:srgbClr val="E1E1E1"/>
          </p15:clr>
        </p15:guide>
        <p15:guide id="87" orient="horz" pos="2591" userDrawn="1">
          <p15:clr>
            <a:srgbClr val="E1E1E1"/>
          </p15:clr>
        </p15:guide>
        <p15:guide id="88" orient="horz" pos="2807" userDrawn="1">
          <p15:clr>
            <a:srgbClr val="E1E1E1"/>
          </p15:clr>
        </p15:guide>
        <p15:guide id="89" orient="horz" pos="3023" userDrawn="1">
          <p15:clr>
            <a:srgbClr val="E1E1E1"/>
          </p15:clr>
        </p15:guide>
        <p15:guide id="90" orient="horz" pos="3239" userDrawn="1">
          <p15:clr>
            <a:srgbClr val="E1E1E1"/>
          </p15:clr>
        </p15:guide>
        <p15:guide id="91" orient="horz" pos="3454" userDrawn="1">
          <p15:clr>
            <a:srgbClr val="E1E1E1"/>
          </p15:clr>
        </p15:guide>
        <p15:guide id="92" orient="horz" pos="3670" userDrawn="1">
          <p15:clr>
            <a:srgbClr val="E1E1E1"/>
          </p15:clr>
        </p15:guide>
        <p15:guide id="93" orient="horz" pos="3886" userDrawn="1">
          <p15:clr>
            <a:srgbClr val="E1E1E1"/>
          </p15:clr>
        </p15:guide>
        <p15:guide id="94" orient="horz" pos="4102" userDrawn="1">
          <p15:clr>
            <a:srgbClr val="E1E1E1"/>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mage Top">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4FABF04-2D7E-AD64-E77B-9209205C450C}"/>
              </a:ext>
              <a:ext uri="{C183D7F6-B498-43B3-948B-1728B52AA6E4}">
                <adec:decorative xmlns:adec="http://schemas.microsoft.com/office/drawing/2017/decorative" val="0"/>
              </a:ext>
            </a:extLst>
          </p:cNvPr>
          <p:cNvSpPr>
            <a:spLocks noGrp="1"/>
          </p:cNvSpPr>
          <p:nvPr>
            <p:ph type="pic" sz="quarter" idx="37" hasCustomPrompt="1"/>
          </p:nvPr>
        </p:nvSpPr>
        <p:spPr>
          <a:xfrm>
            <a:off x="0" y="1568"/>
            <a:ext cx="12192000" cy="3427432"/>
          </a:xfrm>
        </p:spPr>
        <p:txBody>
          <a:bodyPr bIns="1080000" anchor="b"/>
          <a:lstStyle>
            <a:lvl1pPr algn="ctr">
              <a:defRPr>
                <a:solidFill>
                  <a:schemeClr val="tx1"/>
                </a:solidFill>
              </a:defRPr>
            </a:lvl1pPr>
          </a:lstStyle>
          <a:p>
            <a:r>
              <a:rPr lang="en-GB"/>
              <a:t>Click to add picture</a:t>
            </a:r>
          </a:p>
        </p:txBody>
      </p:sp>
      <p:sp>
        <p:nvSpPr>
          <p:cNvPr id="4" name="Text Placeholder 24">
            <a:extLst>
              <a:ext uri="{FF2B5EF4-FFF2-40B4-BE49-F238E27FC236}">
                <a16:creationId xmlns:a16="http://schemas.microsoft.com/office/drawing/2014/main" id="{70A76C6E-EDE2-7ADB-464E-7A4DE53D1E6B}"/>
              </a:ext>
              <a:ext uri="{C183D7F6-B498-43B3-948B-1728B52AA6E4}">
                <adec:decorative xmlns:adec="http://schemas.microsoft.com/office/drawing/2017/decorative" val="1"/>
              </a:ext>
            </a:extLst>
          </p:cNvPr>
          <p:cNvSpPr>
            <a:spLocks noGrp="1"/>
          </p:cNvSpPr>
          <p:nvPr>
            <p:ph type="body" sz="quarter" idx="24" hasCustomPrompt="1"/>
          </p:nvPr>
        </p:nvSpPr>
        <p:spPr>
          <a:xfrm>
            <a:off x="344401" y="343694"/>
            <a:ext cx="1005966" cy="472262"/>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a:t>  </a:t>
            </a:r>
          </a:p>
        </p:txBody>
      </p:sp>
      <p:sp>
        <p:nvSpPr>
          <p:cNvPr id="6" name="Title 5">
            <a:extLst>
              <a:ext uri="{FF2B5EF4-FFF2-40B4-BE49-F238E27FC236}">
                <a16:creationId xmlns:a16="http://schemas.microsoft.com/office/drawing/2014/main" id="{42C8041B-1FAD-D976-51C6-5D4C7E931B34}"/>
              </a:ext>
            </a:extLst>
          </p:cNvPr>
          <p:cNvSpPr>
            <a:spLocks noGrp="1"/>
          </p:cNvSpPr>
          <p:nvPr>
            <p:ph type="title"/>
          </p:nvPr>
        </p:nvSpPr>
        <p:spPr>
          <a:xfrm>
            <a:off x="339726" y="3771900"/>
            <a:ext cx="11506199" cy="972000"/>
          </a:xfrm>
        </p:spPr>
        <p:txBody>
          <a:bodyPr/>
          <a:lstStyle>
            <a:lvl1pPr>
              <a:defRPr>
                <a:solidFill>
                  <a:schemeClr val="tx1"/>
                </a:solidFill>
              </a:defRPr>
            </a:lvl1pPr>
          </a:lstStyle>
          <a:p>
            <a:r>
              <a:rPr lang="en-US"/>
              <a:t>Click to edit Master title style</a:t>
            </a:r>
            <a:endParaRPr lang="en-GB"/>
          </a:p>
        </p:txBody>
      </p:sp>
      <p:sp>
        <p:nvSpPr>
          <p:cNvPr id="10" name="Text Placeholder 9">
            <a:extLst>
              <a:ext uri="{FF2B5EF4-FFF2-40B4-BE49-F238E27FC236}">
                <a16:creationId xmlns:a16="http://schemas.microsoft.com/office/drawing/2014/main" id="{649CF339-B46A-0FB1-4D72-2FCF8F4CFC41}"/>
              </a:ext>
            </a:extLst>
          </p:cNvPr>
          <p:cNvSpPr>
            <a:spLocks noGrp="1"/>
          </p:cNvSpPr>
          <p:nvPr>
            <p:ph type="body" sz="quarter" idx="32"/>
          </p:nvPr>
        </p:nvSpPr>
        <p:spPr>
          <a:xfrm>
            <a:off x="343895" y="4800600"/>
            <a:ext cx="11505205" cy="1368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a:extLst>
              <a:ext uri="{FF2B5EF4-FFF2-40B4-BE49-F238E27FC236}">
                <a16:creationId xmlns:a16="http://schemas.microsoft.com/office/drawing/2014/main" id="{C447374A-733E-DB31-A2F7-9C1A075CD6F4}"/>
              </a:ext>
              <a:ext uri="{C183D7F6-B498-43B3-948B-1728B52AA6E4}">
                <adec:decorative xmlns:adec="http://schemas.microsoft.com/office/drawing/2017/decorative" val="1"/>
              </a:ext>
            </a:extLst>
          </p:cNvPr>
          <p:cNvSpPr>
            <a:spLocks noGrp="1"/>
          </p:cNvSpPr>
          <p:nvPr>
            <p:ph type="sldNum" sz="quarter" idx="36"/>
          </p:nvPr>
        </p:nvSpPr>
        <p:spPr/>
        <p:txBody>
          <a:bodyPr/>
          <a:lstStyle/>
          <a:p>
            <a:fld id="{91D568E7-61F5-D04E-995D-81EF41C01A2A}" type="slidenum">
              <a:rPr lang="en-GB" smtClean="0"/>
              <a:pPr/>
              <a:t>‹#›</a:t>
            </a:fld>
            <a:endParaRPr lang="en-GB"/>
          </a:p>
        </p:txBody>
      </p:sp>
      <p:sp>
        <p:nvSpPr>
          <p:cNvPr id="2" name="Footer Placeholder 1">
            <a:extLst>
              <a:ext uri="{FF2B5EF4-FFF2-40B4-BE49-F238E27FC236}">
                <a16:creationId xmlns:a16="http://schemas.microsoft.com/office/drawing/2014/main" id="{ACFA5AF8-33C0-6FE2-1923-0B9E4822014F}"/>
              </a:ext>
              <a:ext uri="{C183D7F6-B498-43B3-948B-1728B52AA6E4}">
                <adec:decorative xmlns:adec="http://schemas.microsoft.com/office/drawing/2017/decorative" val="1"/>
              </a:ext>
            </a:extLst>
          </p:cNvPr>
          <p:cNvSpPr>
            <a:spLocks noGrp="1"/>
          </p:cNvSpPr>
          <p:nvPr>
            <p:ph type="ftr" sz="quarter" idx="35"/>
          </p:nvPr>
        </p:nvSpPr>
        <p:spPr/>
        <p:txBody>
          <a:bodyPr/>
          <a:lstStyle/>
          <a:p>
            <a:r>
              <a:rPr lang="en-GB"/>
              <a:t>WSP | Footer goes here | Date</a:t>
            </a:r>
          </a:p>
        </p:txBody>
      </p:sp>
    </p:spTree>
    <p:extLst>
      <p:ext uri="{BB962C8B-B14F-4D97-AF65-F5344CB8AC3E}">
        <p14:creationId xmlns:p14="http://schemas.microsoft.com/office/powerpoint/2010/main" val="3033590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ull Image">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04276A5-6664-5DEF-2698-29B2006E04E2}"/>
              </a:ext>
              <a:ext uri="{C183D7F6-B498-43B3-948B-1728B52AA6E4}">
                <adec:decorative xmlns:adec="http://schemas.microsoft.com/office/drawing/2017/decorative" val="0"/>
              </a:ext>
            </a:extLst>
          </p:cNvPr>
          <p:cNvSpPr>
            <a:spLocks noGrp="1"/>
          </p:cNvSpPr>
          <p:nvPr>
            <p:ph type="pic" sz="quarter" idx="25"/>
          </p:nvPr>
        </p:nvSpPr>
        <p:spPr>
          <a:xfrm>
            <a:off x="0" y="1030288"/>
            <a:ext cx="12192000" cy="5138737"/>
          </a:xfrm>
        </p:spPr>
        <p:txBody>
          <a:bodyPr bIns="2808000" anchor="b"/>
          <a:lstStyle>
            <a:lvl1pPr algn="ctr">
              <a:defRPr>
                <a:solidFill>
                  <a:schemeClr val="tx1"/>
                </a:solidFill>
              </a:defRPr>
            </a:lvl1pPr>
          </a:lstStyle>
          <a:p>
            <a:r>
              <a:rPr lang="en-US"/>
              <a:t>Click icon to add picture</a:t>
            </a:r>
            <a:endParaRPr lang="en-GB"/>
          </a:p>
        </p:txBody>
      </p:sp>
      <p:sp>
        <p:nvSpPr>
          <p:cNvPr id="3" name="Title 2">
            <a:extLst>
              <a:ext uri="{FF2B5EF4-FFF2-40B4-BE49-F238E27FC236}">
                <a16:creationId xmlns:a16="http://schemas.microsoft.com/office/drawing/2014/main" id="{F57D11AD-0601-B1AB-EB3B-DBDCBE197E76}"/>
              </a:ext>
            </a:extLst>
          </p:cNvPr>
          <p:cNvSpPr>
            <a:spLocks noGrp="1"/>
          </p:cNvSpPr>
          <p:nvPr>
            <p:ph type="title"/>
          </p:nvPr>
        </p:nvSpPr>
        <p:spPr/>
        <p:txBody>
          <a:bodyPr/>
          <a:lstStyle/>
          <a:p>
            <a:r>
              <a:rPr lang="en-US"/>
              <a:t>Click to edit Master title style</a:t>
            </a:r>
            <a:endParaRPr lang="en-GB"/>
          </a:p>
        </p:txBody>
      </p:sp>
      <p:sp>
        <p:nvSpPr>
          <p:cNvPr id="8" name="Slide Number Placeholder 7">
            <a:extLst>
              <a:ext uri="{FF2B5EF4-FFF2-40B4-BE49-F238E27FC236}">
                <a16:creationId xmlns:a16="http://schemas.microsoft.com/office/drawing/2014/main" id="{5A333ED0-3984-EB0A-B2E4-74FBFDC484E9}"/>
              </a:ext>
              <a:ext uri="{C183D7F6-B498-43B3-948B-1728B52AA6E4}">
                <adec:decorative xmlns:adec="http://schemas.microsoft.com/office/drawing/2017/decorative" val="1"/>
              </a:ext>
            </a:extLst>
          </p:cNvPr>
          <p:cNvSpPr>
            <a:spLocks noGrp="1"/>
          </p:cNvSpPr>
          <p:nvPr>
            <p:ph type="sldNum" sz="quarter" idx="16"/>
          </p:nvPr>
        </p:nvSpPr>
        <p:spPr/>
        <p:txBody>
          <a:bodyPr/>
          <a:lstStyle/>
          <a:p>
            <a:fld id="{91D568E7-61F5-D04E-995D-81EF41C01A2A}" type="slidenum">
              <a:rPr lang="en-GB" smtClean="0"/>
              <a:pPr/>
              <a:t>‹#›</a:t>
            </a:fld>
            <a:endParaRPr lang="en-GB"/>
          </a:p>
        </p:txBody>
      </p:sp>
      <p:sp>
        <p:nvSpPr>
          <p:cNvPr id="7" name="Footer Placeholder 6">
            <a:extLst>
              <a:ext uri="{FF2B5EF4-FFF2-40B4-BE49-F238E27FC236}">
                <a16:creationId xmlns:a16="http://schemas.microsoft.com/office/drawing/2014/main" id="{DFAF6F5B-BCEF-E444-1494-05AEBCD21E81}"/>
              </a:ext>
              <a:ext uri="{C183D7F6-B498-43B3-948B-1728B52AA6E4}">
                <adec:decorative xmlns:adec="http://schemas.microsoft.com/office/drawing/2017/decorative" val="1"/>
              </a:ext>
            </a:extLst>
          </p:cNvPr>
          <p:cNvSpPr>
            <a:spLocks noGrp="1"/>
          </p:cNvSpPr>
          <p:nvPr>
            <p:ph type="ftr" sz="quarter" idx="15"/>
          </p:nvPr>
        </p:nvSpPr>
        <p:spPr/>
        <p:txBody>
          <a:bodyPr/>
          <a:lstStyle/>
          <a:p>
            <a:r>
              <a:rPr lang="en-GB"/>
              <a:t>WSP | Footer goes here | Date</a:t>
            </a:r>
          </a:p>
        </p:txBody>
      </p:sp>
    </p:spTree>
    <p:extLst>
      <p:ext uri="{BB962C8B-B14F-4D97-AF65-F5344CB8AC3E}">
        <p14:creationId xmlns:p14="http://schemas.microsoft.com/office/powerpoint/2010/main" val="13474639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ur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C014-6AE0-EDD0-46E5-FDE1863D735E}"/>
              </a:ext>
            </a:extLst>
          </p:cNvPr>
          <p:cNvSpPr>
            <a:spLocks noGrp="1"/>
          </p:cNvSpPr>
          <p:nvPr>
            <p:ph type="title"/>
          </p:nvPr>
        </p:nvSpPr>
        <p:spPr>
          <a:xfrm>
            <a:off x="342900" y="1270000"/>
            <a:ext cx="11506199" cy="972000"/>
          </a:xfrm>
        </p:spPr>
        <p:txBody>
          <a:bodyPr/>
          <a:lstStyle/>
          <a:p>
            <a:r>
              <a:rPr lang="en-US"/>
              <a:t>Click to edit Master title style</a:t>
            </a:r>
            <a:endParaRPr lang="en-GB"/>
          </a:p>
        </p:txBody>
      </p:sp>
      <p:sp>
        <p:nvSpPr>
          <p:cNvPr id="7" name="Picture Placeholder 6">
            <a:extLst>
              <a:ext uri="{FF2B5EF4-FFF2-40B4-BE49-F238E27FC236}">
                <a16:creationId xmlns:a16="http://schemas.microsoft.com/office/drawing/2014/main" id="{EAB4F64D-55F2-3DBF-7C02-51D0FB3CFE08}"/>
              </a:ext>
            </a:extLst>
          </p:cNvPr>
          <p:cNvSpPr>
            <a:spLocks noGrp="1"/>
          </p:cNvSpPr>
          <p:nvPr>
            <p:ph type="pic" sz="quarter" idx="19"/>
          </p:nvPr>
        </p:nvSpPr>
        <p:spPr>
          <a:xfrm>
            <a:off x="341208" y="2743199"/>
            <a:ext cx="2626558" cy="1370013"/>
          </a:xfrm>
          <a:noFill/>
        </p:spPr>
        <p:txBody>
          <a:bodyPr anchor="b"/>
          <a:lstStyle>
            <a:lvl1pPr algn="ctr">
              <a:defRPr>
                <a:solidFill>
                  <a:schemeClr val="tx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9E03C895-F592-6079-C327-40AF22DF4784}"/>
              </a:ext>
            </a:extLst>
          </p:cNvPr>
          <p:cNvSpPr>
            <a:spLocks noGrp="1"/>
          </p:cNvSpPr>
          <p:nvPr>
            <p:ph type="body" sz="quarter" idx="30"/>
          </p:nvPr>
        </p:nvSpPr>
        <p:spPr>
          <a:xfrm>
            <a:off x="341208" y="4306741"/>
            <a:ext cx="2621067" cy="1851026"/>
          </a:xfrm>
        </p:spPr>
        <p:txBody>
          <a:bodyPr/>
          <a:lstStyle>
            <a:lvl1pPr>
              <a:lnSpc>
                <a:spcPct val="112000"/>
              </a:lnSpc>
              <a:defRPr sz="1600"/>
            </a:lvl1pPr>
            <a:lvl2pPr>
              <a:lnSpc>
                <a:spcPct val="112000"/>
              </a:lnSpc>
              <a:defRPr sz="1200"/>
            </a:lvl2pPr>
            <a:lvl3pPr>
              <a:lnSpc>
                <a:spcPct val="112000"/>
              </a:lnSpc>
              <a:defRPr sz="1200"/>
            </a:lvl3pPr>
            <a:lvl4pPr>
              <a:lnSpc>
                <a:spcPct val="112000"/>
              </a:lnSpc>
              <a:defRPr sz="1200"/>
            </a:lvl4pPr>
            <a:lvl5pPr>
              <a:lnSpc>
                <a:spcPct val="112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Picture Placeholder 6">
            <a:extLst>
              <a:ext uri="{FF2B5EF4-FFF2-40B4-BE49-F238E27FC236}">
                <a16:creationId xmlns:a16="http://schemas.microsoft.com/office/drawing/2014/main" id="{DB10AACC-F196-4206-9CCE-36EE1E03C90D}"/>
              </a:ext>
            </a:extLst>
          </p:cNvPr>
          <p:cNvSpPr>
            <a:spLocks noGrp="1"/>
          </p:cNvSpPr>
          <p:nvPr>
            <p:ph type="pic" sz="quarter" idx="23"/>
          </p:nvPr>
        </p:nvSpPr>
        <p:spPr>
          <a:xfrm>
            <a:off x="3301524" y="2743199"/>
            <a:ext cx="2622947" cy="1370013"/>
          </a:xfrm>
          <a:noFill/>
        </p:spPr>
        <p:txBody>
          <a:bodyPr anchor="b"/>
          <a:lstStyle>
            <a:lvl1pPr algn="ctr">
              <a:defRPr>
                <a:solidFill>
                  <a:schemeClr val="tx1"/>
                </a:solidFill>
              </a:defRPr>
            </a:lvl1pPr>
          </a:lstStyle>
          <a:p>
            <a:r>
              <a:rPr lang="en-US"/>
              <a:t>Click icon to add picture</a:t>
            </a:r>
            <a:endParaRPr lang="en-GB"/>
          </a:p>
        </p:txBody>
      </p:sp>
      <p:sp>
        <p:nvSpPr>
          <p:cNvPr id="20" name="Text Placeholder 15">
            <a:extLst>
              <a:ext uri="{FF2B5EF4-FFF2-40B4-BE49-F238E27FC236}">
                <a16:creationId xmlns:a16="http://schemas.microsoft.com/office/drawing/2014/main" id="{B5DA6D5B-8FB8-11FA-E25A-0C0CD5DFC0F5}"/>
              </a:ext>
            </a:extLst>
          </p:cNvPr>
          <p:cNvSpPr>
            <a:spLocks noGrp="1"/>
          </p:cNvSpPr>
          <p:nvPr>
            <p:ph type="body" sz="quarter" idx="32"/>
          </p:nvPr>
        </p:nvSpPr>
        <p:spPr>
          <a:xfrm>
            <a:off x="3303589" y="4306741"/>
            <a:ext cx="2617464" cy="1851026"/>
          </a:xfrm>
        </p:spPr>
        <p:txBody>
          <a:bodyPr/>
          <a:lstStyle>
            <a:lvl1pPr>
              <a:lnSpc>
                <a:spcPct val="112000"/>
              </a:lnSpc>
              <a:defRPr sz="1600"/>
            </a:lvl1pPr>
            <a:lvl2pPr>
              <a:lnSpc>
                <a:spcPct val="112000"/>
              </a:lnSpc>
              <a:defRPr sz="1200"/>
            </a:lvl2pPr>
            <a:lvl3pPr>
              <a:lnSpc>
                <a:spcPct val="112000"/>
              </a:lnSpc>
              <a:defRPr sz="1200"/>
            </a:lvl3pPr>
            <a:lvl4pPr>
              <a:lnSpc>
                <a:spcPct val="112000"/>
              </a:lnSpc>
              <a:defRPr sz="1200"/>
            </a:lvl4pPr>
            <a:lvl5pPr>
              <a:lnSpc>
                <a:spcPct val="112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Picture Placeholder 6">
            <a:extLst>
              <a:ext uri="{FF2B5EF4-FFF2-40B4-BE49-F238E27FC236}">
                <a16:creationId xmlns:a16="http://schemas.microsoft.com/office/drawing/2014/main" id="{2BE32184-39D9-F3A4-94C5-9E54320C6816}"/>
              </a:ext>
            </a:extLst>
          </p:cNvPr>
          <p:cNvSpPr>
            <a:spLocks noGrp="1"/>
          </p:cNvSpPr>
          <p:nvPr>
            <p:ph type="pic" sz="quarter" idx="25"/>
          </p:nvPr>
        </p:nvSpPr>
        <p:spPr>
          <a:xfrm>
            <a:off x="6267530" y="2743199"/>
            <a:ext cx="2624782" cy="1370013"/>
          </a:xfrm>
          <a:noFill/>
        </p:spPr>
        <p:txBody>
          <a:bodyPr anchor="b"/>
          <a:lstStyle>
            <a:lvl1pPr algn="ctr">
              <a:defRPr>
                <a:solidFill>
                  <a:schemeClr val="tx1"/>
                </a:solidFill>
              </a:defRPr>
            </a:lvl1pPr>
          </a:lstStyle>
          <a:p>
            <a:r>
              <a:rPr lang="en-US"/>
              <a:t>Click icon to add picture</a:t>
            </a:r>
            <a:endParaRPr lang="en-GB"/>
          </a:p>
        </p:txBody>
      </p:sp>
      <p:sp>
        <p:nvSpPr>
          <p:cNvPr id="21" name="Text Placeholder 15">
            <a:extLst>
              <a:ext uri="{FF2B5EF4-FFF2-40B4-BE49-F238E27FC236}">
                <a16:creationId xmlns:a16="http://schemas.microsoft.com/office/drawing/2014/main" id="{EA5F606A-ADB4-B4BE-D52B-826D1402A25E}"/>
              </a:ext>
            </a:extLst>
          </p:cNvPr>
          <p:cNvSpPr>
            <a:spLocks noGrp="1"/>
          </p:cNvSpPr>
          <p:nvPr>
            <p:ph type="body" sz="quarter" idx="33"/>
          </p:nvPr>
        </p:nvSpPr>
        <p:spPr>
          <a:xfrm>
            <a:off x="6267530" y="4306741"/>
            <a:ext cx="2619295" cy="1851026"/>
          </a:xfrm>
        </p:spPr>
        <p:txBody>
          <a:bodyPr/>
          <a:lstStyle>
            <a:lvl1pPr>
              <a:lnSpc>
                <a:spcPct val="112000"/>
              </a:lnSpc>
              <a:defRPr sz="1600"/>
            </a:lvl1pPr>
            <a:lvl2pPr>
              <a:lnSpc>
                <a:spcPct val="112000"/>
              </a:lnSpc>
              <a:defRPr sz="1200"/>
            </a:lvl2pPr>
            <a:lvl3pPr>
              <a:lnSpc>
                <a:spcPct val="112000"/>
              </a:lnSpc>
              <a:defRPr sz="1200"/>
            </a:lvl3pPr>
            <a:lvl4pPr>
              <a:lnSpc>
                <a:spcPct val="112000"/>
              </a:lnSpc>
              <a:defRPr sz="1200"/>
            </a:lvl4pPr>
            <a:lvl5pPr>
              <a:lnSpc>
                <a:spcPct val="112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Picture Placeholder 6">
            <a:extLst>
              <a:ext uri="{FF2B5EF4-FFF2-40B4-BE49-F238E27FC236}">
                <a16:creationId xmlns:a16="http://schemas.microsoft.com/office/drawing/2014/main" id="{25959FCA-2E16-0878-55BC-75C923A6E667}"/>
              </a:ext>
            </a:extLst>
          </p:cNvPr>
          <p:cNvSpPr>
            <a:spLocks noGrp="1"/>
          </p:cNvSpPr>
          <p:nvPr>
            <p:ph type="pic" sz="quarter" idx="29"/>
          </p:nvPr>
        </p:nvSpPr>
        <p:spPr>
          <a:xfrm>
            <a:off x="9228798" y="2743199"/>
            <a:ext cx="2624782" cy="1370013"/>
          </a:xfrm>
          <a:noFill/>
        </p:spPr>
        <p:txBody>
          <a:bodyPr anchor="b"/>
          <a:lstStyle>
            <a:lvl1pPr algn="ctr">
              <a:defRPr>
                <a:solidFill>
                  <a:schemeClr val="tx1"/>
                </a:solidFill>
              </a:defRPr>
            </a:lvl1pPr>
          </a:lstStyle>
          <a:p>
            <a:r>
              <a:rPr lang="en-US"/>
              <a:t>Click icon to add picture</a:t>
            </a:r>
            <a:endParaRPr lang="en-GB"/>
          </a:p>
        </p:txBody>
      </p:sp>
      <p:sp>
        <p:nvSpPr>
          <p:cNvPr id="23" name="Text Placeholder 15">
            <a:extLst>
              <a:ext uri="{FF2B5EF4-FFF2-40B4-BE49-F238E27FC236}">
                <a16:creationId xmlns:a16="http://schemas.microsoft.com/office/drawing/2014/main" id="{017D1660-2D73-7333-C756-986852FBD077}"/>
              </a:ext>
            </a:extLst>
          </p:cNvPr>
          <p:cNvSpPr>
            <a:spLocks noGrp="1"/>
          </p:cNvSpPr>
          <p:nvPr>
            <p:ph type="body" sz="quarter" idx="35"/>
          </p:nvPr>
        </p:nvSpPr>
        <p:spPr>
          <a:xfrm>
            <a:off x="9230866" y="4306741"/>
            <a:ext cx="2619295" cy="1851026"/>
          </a:xfrm>
        </p:spPr>
        <p:txBody>
          <a:bodyPr/>
          <a:lstStyle>
            <a:lvl1pPr>
              <a:lnSpc>
                <a:spcPct val="112000"/>
              </a:lnSpc>
              <a:defRPr sz="1600"/>
            </a:lvl1pPr>
            <a:lvl2pPr>
              <a:lnSpc>
                <a:spcPct val="112000"/>
              </a:lnSpc>
              <a:defRPr sz="1200"/>
            </a:lvl2pPr>
            <a:lvl3pPr>
              <a:lnSpc>
                <a:spcPct val="112000"/>
              </a:lnSpc>
              <a:defRPr sz="1200"/>
            </a:lvl3pPr>
            <a:lvl4pPr>
              <a:lnSpc>
                <a:spcPct val="112000"/>
              </a:lnSpc>
              <a:defRPr sz="1200"/>
            </a:lvl4pPr>
            <a:lvl5pPr>
              <a:lnSpc>
                <a:spcPct val="112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WSP | Footer goes here | Date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91D568E7-61F5-D04E-995D-81EF41C01A2A}" type="slidenum">
              <a:rPr lang="en-GB" smtClean="0"/>
              <a:t>‹#›</a:t>
            </a:fld>
            <a:endParaRPr lang="en-GB"/>
          </a:p>
        </p:txBody>
      </p:sp>
    </p:spTree>
    <p:extLst>
      <p:ext uri="{BB962C8B-B14F-4D97-AF65-F5344CB8AC3E}">
        <p14:creationId xmlns:p14="http://schemas.microsoft.com/office/powerpoint/2010/main" val="1137768"/>
      </p:ext>
    </p:extLst>
  </p:cSld>
  <p:clrMapOvr>
    <a:masterClrMapping/>
  </p:clrMapOvr>
  <p:extLst>
    <p:ext uri="{DCECCB84-F9BA-43D5-87BE-67443E8EF086}">
      <p15:sldGuideLst xmlns:p15="http://schemas.microsoft.com/office/powerpoint/2012/main">
        <p15:guide id="48" userDrawn="1">
          <p15:clr>
            <a:srgbClr val="E1E1E1"/>
          </p15:clr>
        </p15:guide>
        <p15:guide id="49" pos="7680" userDrawn="1">
          <p15:clr>
            <a:srgbClr val="E1E1E1"/>
          </p15:clr>
        </p15:guide>
        <p15:guide id="50" pos="217" userDrawn="1">
          <p15:clr>
            <a:srgbClr val="E1E1E1"/>
          </p15:clr>
        </p15:guide>
        <p15:guide id="51" pos="621" userDrawn="1">
          <p15:clr>
            <a:srgbClr val="E1E1E1"/>
          </p15:clr>
        </p15:guide>
        <p15:guide id="52" pos="839" userDrawn="1">
          <p15:clr>
            <a:srgbClr val="E1E1E1"/>
          </p15:clr>
        </p15:guide>
        <p15:guide id="53" pos="1243" userDrawn="1">
          <p15:clr>
            <a:srgbClr val="E1E1E1"/>
          </p15:clr>
        </p15:guide>
        <p15:guide id="54" pos="1461" userDrawn="1">
          <p15:clr>
            <a:srgbClr val="E1E1E1"/>
          </p15:clr>
        </p15:guide>
        <p15:guide id="55" pos="1865" userDrawn="1">
          <p15:clr>
            <a:srgbClr val="E1E1E1"/>
          </p15:clr>
        </p15:guide>
        <p15:guide id="56" pos="2083" userDrawn="1">
          <p15:clr>
            <a:srgbClr val="E1E1E1"/>
          </p15:clr>
        </p15:guide>
        <p15:guide id="57" pos="2487" userDrawn="1">
          <p15:clr>
            <a:srgbClr val="E1E1E1"/>
          </p15:clr>
        </p15:guide>
        <p15:guide id="58" pos="2705" userDrawn="1">
          <p15:clr>
            <a:srgbClr val="E1E1E1"/>
          </p15:clr>
        </p15:guide>
        <p15:guide id="59" pos="3109" userDrawn="1">
          <p15:clr>
            <a:srgbClr val="E1E1E1"/>
          </p15:clr>
        </p15:guide>
        <p15:guide id="60" pos="3326" userDrawn="1">
          <p15:clr>
            <a:srgbClr val="E1E1E1"/>
          </p15:clr>
        </p15:guide>
        <p15:guide id="61" pos="3731" userDrawn="1">
          <p15:clr>
            <a:srgbClr val="E1E1E1"/>
          </p15:clr>
        </p15:guide>
        <p15:guide id="62" pos="3948" userDrawn="1">
          <p15:clr>
            <a:srgbClr val="E1E1E1"/>
          </p15:clr>
        </p15:guide>
        <p15:guide id="63" pos="4353" userDrawn="1">
          <p15:clr>
            <a:srgbClr val="E1E1E1"/>
          </p15:clr>
        </p15:guide>
        <p15:guide id="64" pos="4570" userDrawn="1">
          <p15:clr>
            <a:srgbClr val="E1E1E1"/>
          </p15:clr>
        </p15:guide>
        <p15:guide id="65" pos="4974" userDrawn="1">
          <p15:clr>
            <a:srgbClr val="E1E1E1"/>
          </p15:clr>
        </p15:guide>
        <p15:guide id="66" pos="5192" userDrawn="1">
          <p15:clr>
            <a:srgbClr val="E1E1E1"/>
          </p15:clr>
        </p15:guide>
        <p15:guide id="67" pos="5596" userDrawn="1">
          <p15:clr>
            <a:srgbClr val="E1E1E1"/>
          </p15:clr>
        </p15:guide>
        <p15:guide id="68" pos="5814" userDrawn="1">
          <p15:clr>
            <a:srgbClr val="E1E1E1"/>
          </p15:clr>
        </p15:guide>
        <p15:guide id="69" pos="6218" userDrawn="1">
          <p15:clr>
            <a:srgbClr val="E1E1E1"/>
          </p15:clr>
        </p15:guide>
        <p15:guide id="70" pos="6436" userDrawn="1">
          <p15:clr>
            <a:srgbClr val="E1E1E1"/>
          </p15:clr>
        </p15:guide>
        <p15:guide id="71" pos="6840" userDrawn="1">
          <p15:clr>
            <a:srgbClr val="E1E1E1"/>
          </p15:clr>
        </p15:guide>
        <p15:guide id="72" pos="7058" userDrawn="1">
          <p15:clr>
            <a:srgbClr val="E1E1E1"/>
          </p15:clr>
        </p15:guide>
        <p15:guide id="73" pos="7462" userDrawn="1">
          <p15:clr>
            <a:srgbClr val="E1E1E1"/>
          </p15:clr>
        </p15:guide>
        <p15:guide id="74" orient="horz" userDrawn="1">
          <p15:clr>
            <a:srgbClr val="E1E1E1"/>
          </p15:clr>
        </p15:guide>
        <p15:guide id="75" orient="horz" pos="4320" userDrawn="1">
          <p15:clr>
            <a:srgbClr val="E1E1E1"/>
          </p15:clr>
        </p15:guide>
        <p15:guide id="76" orient="horz" pos="217" userDrawn="1">
          <p15:clr>
            <a:srgbClr val="E1E1E1"/>
          </p15:clr>
        </p15:guide>
        <p15:guide id="77" orient="horz" pos="433" userDrawn="1">
          <p15:clr>
            <a:srgbClr val="E1E1E1"/>
          </p15:clr>
        </p15:guide>
        <p15:guide id="78" orient="horz" pos="649" userDrawn="1">
          <p15:clr>
            <a:srgbClr val="E1E1E1"/>
          </p15:clr>
        </p15:guide>
        <p15:guide id="79" orient="horz" pos="865" userDrawn="1">
          <p15:clr>
            <a:srgbClr val="E1E1E1"/>
          </p15:clr>
        </p15:guide>
        <p15:guide id="80" orient="horz" pos="1080" userDrawn="1">
          <p15:clr>
            <a:srgbClr val="E1E1E1"/>
          </p15:clr>
        </p15:guide>
        <p15:guide id="81" orient="horz" pos="1296" userDrawn="1">
          <p15:clr>
            <a:srgbClr val="E1E1E1"/>
          </p15:clr>
        </p15:guide>
        <p15:guide id="82" orient="horz" pos="1512" userDrawn="1">
          <p15:clr>
            <a:srgbClr val="E1E1E1"/>
          </p15:clr>
        </p15:guide>
        <p15:guide id="83" orient="horz" pos="1728" userDrawn="1">
          <p15:clr>
            <a:srgbClr val="E1E1E1"/>
          </p15:clr>
        </p15:guide>
        <p15:guide id="84" orient="horz" pos="1944" userDrawn="1">
          <p15:clr>
            <a:srgbClr val="E1E1E1"/>
          </p15:clr>
        </p15:guide>
        <p15:guide id="85" orient="horz" pos="2160" userDrawn="1">
          <p15:clr>
            <a:srgbClr val="E1E1E1"/>
          </p15:clr>
        </p15:guide>
        <p15:guide id="86" orient="horz" pos="2375" userDrawn="1">
          <p15:clr>
            <a:srgbClr val="E1E1E1"/>
          </p15:clr>
        </p15:guide>
        <p15:guide id="87" orient="horz" pos="2591" userDrawn="1">
          <p15:clr>
            <a:srgbClr val="E1E1E1"/>
          </p15:clr>
        </p15:guide>
        <p15:guide id="88" orient="horz" pos="2807" userDrawn="1">
          <p15:clr>
            <a:srgbClr val="E1E1E1"/>
          </p15:clr>
        </p15:guide>
        <p15:guide id="89" orient="horz" pos="3023" userDrawn="1">
          <p15:clr>
            <a:srgbClr val="E1E1E1"/>
          </p15:clr>
        </p15:guide>
        <p15:guide id="90" orient="horz" pos="3239" userDrawn="1">
          <p15:clr>
            <a:srgbClr val="E1E1E1"/>
          </p15:clr>
        </p15:guide>
        <p15:guide id="91" orient="horz" pos="3454" userDrawn="1">
          <p15:clr>
            <a:srgbClr val="E1E1E1"/>
          </p15:clr>
        </p15:guide>
        <p15:guide id="92" orient="horz" pos="3670" userDrawn="1">
          <p15:clr>
            <a:srgbClr val="E1E1E1"/>
          </p15:clr>
        </p15:guide>
        <p15:guide id="93" orient="horz" pos="3886" userDrawn="1">
          <p15:clr>
            <a:srgbClr val="E1E1E1"/>
          </p15:clr>
        </p15:guide>
        <p15:guide id="94" orient="horz" pos="4102" userDrawn="1">
          <p15:clr>
            <a:srgbClr val="E1E1E1"/>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ix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60F7-3698-BF02-027A-B8691F7F5FE6}"/>
              </a:ext>
            </a:extLst>
          </p:cNvPr>
          <p:cNvSpPr>
            <a:spLocks noGrp="1"/>
          </p:cNvSpPr>
          <p:nvPr>
            <p:ph type="title"/>
          </p:nvPr>
        </p:nvSpPr>
        <p:spPr>
          <a:xfrm>
            <a:off x="342900" y="1270000"/>
            <a:ext cx="11506199" cy="972000"/>
          </a:xfrm>
        </p:spPr>
        <p:txBody>
          <a:bodyPr/>
          <a:lstStyle/>
          <a:p>
            <a:r>
              <a:rPr lang="en-US"/>
              <a:t>Click to edit Master title style</a:t>
            </a:r>
            <a:endParaRPr lang="en-GB"/>
          </a:p>
        </p:txBody>
      </p:sp>
      <p:sp>
        <p:nvSpPr>
          <p:cNvPr id="7" name="Picture Placeholder 6">
            <a:extLst>
              <a:ext uri="{FF2B5EF4-FFF2-40B4-BE49-F238E27FC236}">
                <a16:creationId xmlns:a16="http://schemas.microsoft.com/office/drawing/2014/main" id="{EAB4F64D-55F2-3DBF-7C02-51D0FB3CFE08}"/>
              </a:ext>
            </a:extLst>
          </p:cNvPr>
          <p:cNvSpPr>
            <a:spLocks noGrp="1"/>
          </p:cNvSpPr>
          <p:nvPr>
            <p:ph type="pic" sz="quarter" idx="19"/>
          </p:nvPr>
        </p:nvSpPr>
        <p:spPr>
          <a:xfrm>
            <a:off x="341208" y="2743199"/>
            <a:ext cx="1635474" cy="1372959"/>
          </a:xfrm>
          <a:noFill/>
        </p:spPr>
        <p:txBody>
          <a:bodyPr anchor="b"/>
          <a:lstStyle>
            <a:lvl1pPr algn="ctr">
              <a:defRPr>
                <a:solidFill>
                  <a:schemeClr val="tx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9E03C895-F592-6079-C327-40AF22DF4784}"/>
              </a:ext>
            </a:extLst>
          </p:cNvPr>
          <p:cNvSpPr>
            <a:spLocks noGrp="1"/>
          </p:cNvSpPr>
          <p:nvPr>
            <p:ph type="body" sz="quarter" idx="30"/>
          </p:nvPr>
        </p:nvSpPr>
        <p:spPr>
          <a:xfrm>
            <a:off x="341208" y="4352924"/>
            <a:ext cx="1632055" cy="1817689"/>
          </a:xfrm>
        </p:spPr>
        <p:txBody>
          <a:bodyPr/>
          <a:lstStyle>
            <a:lvl1pPr>
              <a:lnSpc>
                <a:spcPct val="112000"/>
              </a:lnSpc>
              <a:defRPr sz="1600"/>
            </a:lvl1pPr>
            <a:lvl2pPr>
              <a:lnSpc>
                <a:spcPct val="112000"/>
              </a:lnSpc>
              <a:defRPr sz="1200"/>
            </a:lvl2pPr>
            <a:lvl3pPr>
              <a:lnSpc>
                <a:spcPct val="112000"/>
              </a:lnSpc>
              <a:defRPr sz="1200"/>
            </a:lvl3pPr>
            <a:lvl4pPr>
              <a:lnSpc>
                <a:spcPct val="112000"/>
              </a:lnSpc>
              <a:defRPr sz="1200"/>
            </a:lvl4pPr>
            <a:lvl5pPr>
              <a:lnSpc>
                <a:spcPct val="112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6">
            <a:extLst>
              <a:ext uri="{FF2B5EF4-FFF2-40B4-BE49-F238E27FC236}">
                <a16:creationId xmlns:a16="http://schemas.microsoft.com/office/drawing/2014/main" id="{8C903D41-3A63-4C1C-7220-484463B02134}"/>
              </a:ext>
            </a:extLst>
          </p:cNvPr>
          <p:cNvSpPr>
            <a:spLocks noGrp="1"/>
          </p:cNvSpPr>
          <p:nvPr>
            <p:ph type="pic" sz="quarter" idx="21"/>
          </p:nvPr>
        </p:nvSpPr>
        <p:spPr>
          <a:xfrm>
            <a:off x="2315103" y="2743199"/>
            <a:ext cx="1635474" cy="1372959"/>
          </a:xfrm>
          <a:noFill/>
        </p:spPr>
        <p:txBody>
          <a:bodyPr anchor="b"/>
          <a:lstStyle>
            <a:lvl1pPr algn="ctr">
              <a:defRPr>
                <a:solidFill>
                  <a:schemeClr val="tx1"/>
                </a:solidFill>
              </a:defRPr>
            </a:lvl1pPr>
          </a:lstStyle>
          <a:p>
            <a:r>
              <a:rPr lang="en-US"/>
              <a:t>Click icon to add picture</a:t>
            </a:r>
            <a:endParaRPr lang="en-GB"/>
          </a:p>
        </p:txBody>
      </p:sp>
      <p:sp>
        <p:nvSpPr>
          <p:cNvPr id="19" name="Text Placeholder 15">
            <a:extLst>
              <a:ext uri="{FF2B5EF4-FFF2-40B4-BE49-F238E27FC236}">
                <a16:creationId xmlns:a16="http://schemas.microsoft.com/office/drawing/2014/main" id="{6B6AB55B-6C6F-2BCE-35FD-F6AD9943AC93}"/>
              </a:ext>
            </a:extLst>
          </p:cNvPr>
          <p:cNvSpPr>
            <a:spLocks noGrp="1"/>
          </p:cNvSpPr>
          <p:nvPr>
            <p:ph type="body" sz="quarter" idx="31"/>
          </p:nvPr>
        </p:nvSpPr>
        <p:spPr>
          <a:xfrm>
            <a:off x="2315103" y="4352924"/>
            <a:ext cx="1632055" cy="1817689"/>
          </a:xfrm>
        </p:spPr>
        <p:txBody>
          <a:bodyPr/>
          <a:lstStyle>
            <a:lvl1pPr>
              <a:lnSpc>
                <a:spcPct val="112000"/>
              </a:lnSpc>
              <a:defRPr sz="1600"/>
            </a:lvl1pPr>
            <a:lvl2pPr>
              <a:lnSpc>
                <a:spcPct val="112000"/>
              </a:lnSpc>
              <a:defRPr sz="1200"/>
            </a:lvl2pPr>
            <a:lvl3pPr>
              <a:lnSpc>
                <a:spcPct val="112000"/>
              </a:lnSpc>
              <a:defRPr sz="1200"/>
            </a:lvl3pPr>
            <a:lvl4pPr>
              <a:lnSpc>
                <a:spcPct val="112000"/>
              </a:lnSpc>
              <a:defRPr sz="1200"/>
            </a:lvl4pPr>
            <a:lvl5pPr>
              <a:lnSpc>
                <a:spcPct val="112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Picture Placeholder 6">
            <a:extLst>
              <a:ext uri="{FF2B5EF4-FFF2-40B4-BE49-F238E27FC236}">
                <a16:creationId xmlns:a16="http://schemas.microsoft.com/office/drawing/2014/main" id="{DB10AACC-F196-4206-9CCE-36EE1E03C90D}"/>
              </a:ext>
            </a:extLst>
          </p:cNvPr>
          <p:cNvSpPr>
            <a:spLocks noGrp="1"/>
          </p:cNvSpPr>
          <p:nvPr>
            <p:ph type="pic" sz="quarter" idx="23"/>
          </p:nvPr>
        </p:nvSpPr>
        <p:spPr>
          <a:xfrm>
            <a:off x="4288997" y="2743199"/>
            <a:ext cx="1635474" cy="1372959"/>
          </a:xfrm>
          <a:noFill/>
        </p:spPr>
        <p:txBody>
          <a:bodyPr anchor="b"/>
          <a:lstStyle>
            <a:lvl1pPr algn="ctr">
              <a:defRPr>
                <a:solidFill>
                  <a:schemeClr val="tx1"/>
                </a:solidFill>
              </a:defRPr>
            </a:lvl1pPr>
          </a:lstStyle>
          <a:p>
            <a:r>
              <a:rPr lang="en-US"/>
              <a:t>Click icon to add picture</a:t>
            </a:r>
            <a:endParaRPr lang="en-GB"/>
          </a:p>
        </p:txBody>
      </p:sp>
      <p:sp>
        <p:nvSpPr>
          <p:cNvPr id="20" name="Text Placeholder 15">
            <a:extLst>
              <a:ext uri="{FF2B5EF4-FFF2-40B4-BE49-F238E27FC236}">
                <a16:creationId xmlns:a16="http://schemas.microsoft.com/office/drawing/2014/main" id="{B5DA6D5B-8FB8-11FA-E25A-0C0CD5DFC0F5}"/>
              </a:ext>
            </a:extLst>
          </p:cNvPr>
          <p:cNvSpPr>
            <a:spLocks noGrp="1"/>
          </p:cNvSpPr>
          <p:nvPr>
            <p:ph type="body" sz="quarter" idx="32"/>
          </p:nvPr>
        </p:nvSpPr>
        <p:spPr>
          <a:xfrm>
            <a:off x="4288997" y="4352924"/>
            <a:ext cx="1632055" cy="1817689"/>
          </a:xfrm>
        </p:spPr>
        <p:txBody>
          <a:bodyPr/>
          <a:lstStyle>
            <a:lvl1pPr>
              <a:lnSpc>
                <a:spcPct val="112000"/>
              </a:lnSpc>
              <a:defRPr sz="1600"/>
            </a:lvl1pPr>
            <a:lvl2pPr>
              <a:lnSpc>
                <a:spcPct val="112000"/>
              </a:lnSpc>
              <a:defRPr sz="1200"/>
            </a:lvl2pPr>
            <a:lvl3pPr>
              <a:lnSpc>
                <a:spcPct val="112000"/>
              </a:lnSpc>
              <a:defRPr sz="1200"/>
            </a:lvl3pPr>
            <a:lvl4pPr>
              <a:lnSpc>
                <a:spcPct val="112000"/>
              </a:lnSpc>
              <a:defRPr sz="1200"/>
            </a:lvl4pPr>
            <a:lvl5pPr>
              <a:lnSpc>
                <a:spcPct val="112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Picture Placeholder 6">
            <a:extLst>
              <a:ext uri="{FF2B5EF4-FFF2-40B4-BE49-F238E27FC236}">
                <a16:creationId xmlns:a16="http://schemas.microsoft.com/office/drawing/2014/main" id="{2BE32184-39D9-F3A4-94C5-9E54320C6816}"/>
              </a:ext>
            </a:extLst>
          </p:cNvPr>
          <p:cNvSpPr>
            <a:spLocks noGrp="1"/>
          </p:cNvSpPr>
          <p:nvPr>
            <p:ph type="pic" sz="quarter" idx="25"/>
          </p:nvPr>
        </p:nvSpPr>
        <p:spPr>
          <a:xfrm>
            <a:off x="6267530" y="2743199"/>
            <a:ext cx="1635474" cy="1372959"/>
          </a:xfrm>
          <a:noFill/>
        </p:spPr>
        <p:txBody>
          <a:bodyPr anchor="b"/>
          <a:lstStyle>
            <a:lvl1pPr algn="ctr">
              <a:defRPr>
                <a:solidFill>
                  <a:schemeClr val="tx1"/>
                </a:solidFill>
              </a:defRPr>
            </a:lvl1pPr>
          </a:lstStyle>
          <a:p>
            <a:r>
              <a:rPr lang="en-US"/>
              <a:t>Click icon to add picture</a:t>
            </a:r>
            <a:endParaRPr lang="en-GB"/>
          </a:p>
        </p:txBody>
      </p:sp>
      <p:sp>
        <p:nvSpPr>
          <p:cNvPr id="21" name="Text Placeholder 15">
            <a:extLst>
              <a:ext uri="{FF2B5EF4-FFF2-40B4-BE49-F238E27FC236}">
                <a16:creationId xmlns:a16="http://schemas.microsoft.com/office/drawing/2014/main" id="{EA5F606A-ADB4-B4BE-D52B-826D1402A25E}"/>
              </a:ext>
            </a:extLst>
          </p:cNvPr>
          <p:cNvSpPr>
            <a:spLocks noGrp="1"/>
          </p:cNvSpPr>
          <p:nvPr>
            <p:ph type="body" sz="quarter" idx="33"/>
          </p:nvPr>
        </p:nvSpPr>
        <p:spPr>
          <a:xfrm>
            <a:off x="6267530" y="4352924"/>
            <a:ext cx="1632055" cy="1817689"/>
          </a:xfrm>
        </p:spPr>
        <p:txBody>
          <a:bodyPr/>
          <a:lstStyle>
            <a:lvl1pPr>
              <a:lnSpc>
                <a:spcPct val="112000"/>
              </a:lnSpc>
              <a:defRPr sz="1600"/>
            </a:lvl1pPr>
            <a:lvl2pPr>
              <a:lnSpc>
                <a:spcPct val="112000"/>
              </a:lnSpc>
              <a:defRPr sz="1200"/>
            </a:lvl2pPr>
            <a:lvl3pPr>
              <a:lnSpc>
                <a:spcPct val="112000"/>
              </a:lnSpc>
              <a:defRPr sz="1200"/>
            </a:lvl3pPr>
            <a:lvl4pPr>
              <a:lnSpc>
                <a:spcPct val="112000"/>
              </a:lnSpc>
              <a:defRPr sz="1200"/>
            </a:lvl4pPr>
            <a:lvl5pPr>
              <a:lnSpc>
                <a:spcPct val="112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Picture Placeholder 6">
            <a:extLst>
              <a:ext uri="{FF2B5EF4-FFF2-40B4-BE49-F238E27FC236}">
                <a16:creationId xmlns:a16="http://schemas.microsoft.com/office/drawing/2014/main" id="{A51B3833-10C6-CAA5-FBA5-5C579BA99F2A}"/>
              </a:ext>
            </a:extLst>
          </p:cNvPr>
          <p:cNvSpPr>
            <a:spLocks noGrp="1"/>
          </p:cNvSpPr>
          <p:nvPr>
            <p:ph type="pic" sz="quarter" idx="27"/>
          </p:nvPr>
        </p:nvSpPr>
        <p:spPr>
          <a:xfrm>
            <a:off x="8241424" y="2743199"/>
            <a:ext cx="1635474" cy="1372959"/>
          </a:xfrm>
          <a:noFill/>
        </p:spPr>
        <p:txBody>
          <a:bodyPr anchor="b"/>
          <a:lstStyle>
            <a:lvl1pPr algn="ctr">
              <a:defRPr>
                <a:solidFill>
                  <a:schemeClr val="tx1"/>
                </a:solidFill>
              </a:defRPr>
            </a:lvl1pPr>
          </a:lstStyle>
          <a:p>
            <a:r>
              <a:rPr lang="en-US"/>
              <a:t>Click icon to add picture</a:t>
            </a:r>
            <a:endParaRPr lang="en-GB"/>
          </a:p>
        </p:txBody>
      </p:sp>
      <p:sp>
        <p:nvSpPr>
          <p:cNvPr id="22" name="Text Placeholder 15">
            <a:extLst>
              <a:ext uri="{FF2B5EF4-FFF2-40B4-BE49-F238E27FC236}">
                <a16:creationId xmlns:a16="http://schemas.microsoft.com/office/drawing/2014/main" id="{06306560-C9B2-B79F-457A-7ACA07085CD1}"/>
              </a:ext>
            </a:extLst>
          </p:cNvPr>
          <p:cNvSpPr>
            <a:spLocks noGrp="1"/>
          </p:cNvSpPr>
          <p:nvPr>
            <p:ph type="body" sz="quarter" idx="34"/>
          </p:nvPr>
        </p:nvSpPr>
        <p:spPr>
          <a:xfrm>
            <a:off x="8241424" y="4352924"/>
            <a:ext cx="1632055" cy="1817689"/>
          </a:xfrm>
        </p:spPr>
        <p:txBody>
          <a:bodyPr/>
          <a:lstStyle>
            <a:lvl1pPr>
              <a:lnSpc>
                <a:spcPct val="112000"/>
              </a:lnSpc>
              <a:defRPr sz="1600"/>
            </a:lvl1pPr>
            <a:lvl2pPr>
              <a:lnSpc>
                <a:spcPct val="112000"/>
              </a:lnSpc>
              <a:defRPr sz="1200"/>
            </a:lvl2pPr>
            <a:lvl3pPr>
              <a:lnSpc>
                <a:spcPct val="112000"/>
              </a:lnSpc>
              <a:defRPr sz="1200"/>
            </a:lvl3pPr>
            <a:lvl4pPr>
              <a:lnSpc>
                <a:spcPct val="112000"/>
              </a:lnSpc>
              <a:defRPr sz="1200"/>
            </a:lvl4pPr>
            <a:lvl5pPr>
              <a:lnSpc>
                <a:spcPct val="112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Picture Placeholder 6">
            <a:extLst>
              <a:ext uri="{FF2B5EF4-FFF2-40B4-BE49-F238E27FC236}">
                <a16:creationId xmlns:a16="http://schemas.microsoft.com/office/drawing/2014/main" id="{25959FCA-2E16-0878-55BC-75C923A6E667}"/>
              </a:ext>
            </a:extLst>
          </p:cNvPr>
          <p:cNvSpPr>
            <a:spLocks noGrp="1"/>
          </p:cNvSpPr>
          <p:nvPr>
            <p:ph type="pic" sz="quarter" idx="29"/>
          </p:nvPr>
        </p:nvSpPr>
        <p:spPr>
          <a:xfrm>
            <a:off x="10218106" y="2743199"/>
            <a:ext cx="1635474" cy="1372959"/>
          </a:xfrm>
          <a:noFill/>
        </p:spPr>
        <p:txBody>
          <a:bodyPr anchor="b"/>
          <a:lstStyle>
            <a:lvl1pPr algn="ctr">
              <a:defRPr>
                <a:solidFill>
                  <a:schemeClr val="tx1"/>
                </a:solidFill>
              </a:defRPr>
            </a:lvl1pPr>
          </a:lstStyle>
          <a:p>
            <a:r>
              <a:rPr lang="en-US"/>
              <a:t>Click icon to add picture</a:t>
            </a:r>
            <a:endParaRPr lang="en-GB"/>
          </a:p>
        </p:txBody>
      </p:sp>
      <p:sp>
        <p:nvSpPr>
          <p:cNvPr id="23" name="Text Placeholder 15">
            <a:extLst>
              <a:ext uri="{FF2B5EF4-FFF2-40B4-BE49-F238E27FC236}">
                <a16:creationId xmlns:a16="http://schemas.microsoft.com/office/drawing/2014/main" id="{017D1660-2D73-7333-C756-986852FBD077}"/>
              </a:ext>
            </a:extLst>
          </p:cNvPr>
          <p:cNvSpPr>
            <a:spLocks noGrp="1"/>
          </p:cNvSpPr>
          <p:nvPr>
            <p:ph type="body" sz="quarter" idx="35"/>
          </p:nvPr>
        </p:nvSpPr>
        <p:spPr>
          <a:xfrm>
            <a:off x="10218106" y="4352924"/>
            <a:ext cx="1632055" cy="1817689"/>
          </a:xfrm>
        </p:spPr>
        <p:txBody>
          <a:bodyPr/>
          <a:lstStyle>
            <a:lvl1pPr>
              <a:lnSpc>
                <a:spcPct val="112000"/>
              </a:lnSpc>
              <a:defRPr sz="1600"/>
            </a:lvl1pPr>
            <a:lvl2pPr>
              <a:lnSpc>
                <a:spcPct val="112000"/>
              </a:lnSpc>
              <a:defRPr sz="1200"/>
            </a:lvl2pPr>
            <a:lvl3pPr>
              <a:lnSpc>
                <a:spcPct val="112000"/>
              </a:lnSpc>
              <a:defRPr sz="1200"/>
            </a:lvl3pPr>
            <a:lvl4pPr>
              <a:lnSpc>
                <a:spcPct val="112000"/>
              </a:lnSpc>
              <a:defRPr sz="1200"/>
            </a:lvl4pPr>
            <a:lvl5pPr>
              <a:lnSpc>
                <a:spcPct val="112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11205327" y="6407378"/>
            <a:ext cx="643773" cy="107722"/>
          </a:xfrm>
        </p:spPr>
        <p:txBody>
          <a:bodyPr/>
          <a:lstStyle/>
          <a:p>
            <a:fld id="{91D568E7-61F5-D04E-995D-81EF41C01A2A}" type="slidenum">
              <a:rPr lang="en-GB" smtClean="0"/>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WSP | Footer goes here | Date</a:t>
            </a:r>
          </a:p>
        </p:txBody>
      </p:sp>
    </p:spTree>
    <p:extLst>
      <p:ext uri="{BB962C8B-B14F-4D97-AF65-F5344CB8AC3E}">
        <p14:creationId xmlns:p14="http://schemas.microsoft.com/office/powerpoint/2010/main" val="2547566368"/>
      </p:ext>
    </p:extLst>
  </p:cSld>
  <p:clrMapOvr>
    <a:masterClrMapping/>
  </p:clrMapOvr>
  <p:extLst>
    <p:ext uri="{DCECCB84-F9BA-43D5-87BE-67443E8EF086}">
      <p15:sldGuideLst xmlns:p15="http://schemas.microsoft.com/office/powerpoint/2012/main">
        <p15:guide id="48" userDrawn="1">
          <p15:clr>
            <a:srgbClr val="E1E1E1"/>
          </p15:clr>
        </p15:guide>
        <p15:guide id="49" pos="7680" userDrawn="1">
          <p15:clr>
            <a:srgbClr val="E1E1E1"/>
          </p15:clr>
        </p15:guide>
        <p15:guide id="50" pos="217" userDrawn="1">
          <p15:clr>
            <a:srgbClr val="E1E1E1"/>
          </p15:clr>
        </p15:guide>
        <p15:guide id="51" pos="621" userDrawn="1">
          <p15:clr>
            <a:srgbClr val="E1E1E1"/>
          </p15:clr>
        </p15:guide>
        <p15:guide id="52" pos="839" userDrawn="1">
          <p15:clr>
            <a:srgbClr val="E1E1E1"/>
          </p15:clr>
        </p15:guide>
        <p15:guide id="53" pos="1243" userDrawn="1">
          <p15:clr>
            <a:srgbClr val="E1E1E1"/>
          </p15:clr>
        </p15:guide>
        <p15:guide id="54" pos="1461" userDrawn="1">
          <p15:clr>
            <a:srgbClr val="E1E1E1"/>
          </p15:clr>
        </p15:guide>
        <p15:guide id="55" pos="1865" userDrawn="1">
          <p15:clr>
            <a:srgbClr val="E1E1E1"/>
          </p15:clr>
        </p15:guide>
        <p15:guide id="56" pos="2083" userDrawn="1">
          <p15:clr>
            <a:srgbClr val="E1E1E1"/>
          </p15:clr>
        </p15:guide>
        <p15:guide id="57" pos="2487" userDrawn="1">
          <p15:clr>
            <a:srgbClr val="E1E1E1"/>
          </p15:clr>
        </p15:guide>
        <p15:guide id="58" pos="2705" userDrawn="1">
          <p15:clr>
            <a:srgbClr val="E1E1E1"/>
          </p15:clr>
        </p15:guide>
        <p15:guide id="59" pos="3109" userDrawn="1">
          <p15:clr>
            <a:srgbClr val="E1E1E1"/>
          </p15:clr>
        </p15:guide>
        <p15:guide id="60" pos="3326" userDrawn="1">
          <p15:clr>
            <a:srgbClr val="E1E1E1"/>
          </p15:clr>
        </p15:guide>
        <p15:guide id="61" pos="3731" userDrawn="1">
          <p15:clr>
            <a:srgbClr val="E1E1E1"/>
          </p15:clr>
        </p15:guide>
        <p15:guide id="62" pos="3948" userDrawn="1">
          <p15:clr>
            <a:srgbClr val="E1E1E1"/>
          </p15:clr>
        </p15:guide>
        <p15:guide id="63" pos="4353" userDrawn="1">
          <p15:clr>
            <a:srgbClr val="E1E1E1"/>
          </p15:clr>
        </p15:guide>
        <p15:guide id="64" pos="4570" userDrawn="1">
          <p15:clr>
            <a:srgbClr val="E1E1E1"/>
          </p15:clr>
        </p15:guide>
        <p15:guide id="65" pos="4974" userDrawn="1">
          <p15:clr>
            <a:srgbClr val="E1E1E1"/>
          </p15:clr>
        </p15:guide>
        <p15:guide id="66" pos="5192" userDrawn="1">
          <p15:clr>
            <a:srgbClr val="E1E1E1"/>
          </p15:clr>
        </p15:guide>
        <p15:guide id="67" pos="5596" userDrawn="1">
          <p15:clr>
            <a:srgbClr val="E1E1E1"/>
          </p15:clr>
        </p15:guide>
        <p15:guide id="68" pos="5814" userDrawn="1">
          <p15:clr>
            <a:srgbClr val="E1E1E1"/>
          </p15:clr>
        </p15:guide>
        <p15:guide id="69" pos="6218" userDrawn="1">
          <p15:clr>
            <a:srgbClr val="E1E1E1"/>
          </p15:clr>
        </p15:guide>
        <p15:guide id="70" pos="6436" userDrawn="1">
          <p15:clr>
            <a:srgbClr val="E1E1E1"/>
          </p15:clr>
        </p15:guide>
        <p15:guide id="71" pos="6840" userDrawn="1">
          <p15:clr>
            <a:srgbClr val="E1E1E1"/>
          </p15:clr>
        </p15:guide>
        <p15:guide id="72" pos="7058" userDrawn="1">
          <p15:clr>
            <a:srgbClr val="E1E1E1"/>
          </p15:clr>
        </p15:guide>
        <p15:guide id="73" pos="7462" userDrawn="1">
          <p15:clr>
            <a:srgbClr val="E1E1E1"/>
          </p15:clr>
        </p15:guide>
        <p15:guide id="74" orient="horz" userDrawn="1">
          <p15:clr>
            <a:srgbClr val="E1E1E1"/>
          </p15:clr>
        </p15:guide>
        <p15:guide id="75" orient="horz" pos="4320" userDrawn="1">
          <p15:clr>
            <a:srgbClr val="E1E1E1"/>
          </p15:clr>
        </p15:guide>
        <p15:guide id="76" orient="horz" pos="217" userDrawn="1">
          <p15:clr>
            <a:srgbClr val="E1E1E1"/>
          </p15:clr>
        </p15:guide>
        <p15:guide id="77" orient="horz" pos="433" userDrawn="1">
          <p15:clr>
            <a:srgbClr val="E1E1E1"/>
          </p15:clr>
        </p15:guide>
        <p15:guide id="78" orient="horz" pos="649" userDrawn="1">
          <p15:clr>
            <a:srgbClr val="E1E1E1"/>
          </p15:clr>
        </p15:guide>
        <p15:guide id="79" orient="horz" pos="865" userDrawn="1">
          <p15:clr>
            <a:srgbClr val="E1E1E1"/>
          </p15:clr>
        </p15:guide>
        <p15:guide id="80" orient="horz" pos="1080" userDrawn="1">
          <p15:clr>
            <a:srgbClr val="E1E1E1"/>
          </p15:clr>
        </p15:guide>
        <p15:guide id="81" orient="horz" pos="1296" userDrawn="1">
          <p15:clr>
            <a:srgbClr val="E1E1E1"/>
          </p15:clr>
        </p15:guide>
        <p15:guide id="82" orient="horz" pos="1512" userDrawn="1">
          <p15:clr>
            <a:srgbClr val="E1E1E1"/>
          </p15:clr>
        </p15:guide>
        <p15:guide id="83" orient="horz" pos="1728" userDrawn="1">
          <p15:clr>
            <a:srgbClr val="E1E1E1"/>
          </p15:clr>
        </p15:guide>
        <p15:guide id="84" orient="horz" pos="1944" userDrawn="1">
          <p15:clr>
            <a:srgbClr val="E1E1E1"/>
          </p15:clr>
        </p15:guide>
        <p15:guide id="85" orient="horz" pos="2160" userDrawn="1">
          <p15:clr>
            <a:srgbClr val="E1E1E1"/>
          </p15:clr>
        </p15:guide>
        <p15:guide id="86" orient="horz" pos="2375" userDrawn="1">
          <p15:clr>
            <a:srgbClr val="E1E1E1"/>
          </p15:clr>
        </p15:guide>
        <p15:guide id="87" orient="horz" pos="2591" userDrawn="1">
          <p15:clr>
            <a:srgbClr val="E1E1E1"/>
          </p15:clr>
        </p15:guide>
        <p15:guide id="88" orient="horz" pos="2807" userDrawn="1">
          <p15:clr>
            <a:srgbClr val="E1E1E1"/>
          </p15:clr>
        </p15:guide>
        <p15:guide id="89" orient="horz" pos="3023" userDrawn="1">
          <p15:clr>
            <a:srgbClr val="E1E1E1"/>
          </p15:clr>
        </p15:guide>
        <p15:guide id="90" orient="horz" pos="3239" userDrawn="1">
          <p15:clr>
            <a:srgbClr val="E1E1E1"/>
          </p15:clr>
        </p15:guide>
        <p15:guide id="91" orient="horz" pos="3454" userDrawn="1">
          <p15:clr>
            <a:srgbClr val="E1E1E1"/>
          </p15:clr>
        </p15:guide>
        <p15:guide id="92" orient="horz" pos="3670" userDrawn="1">
          <p15:clr>
            <a:srgbClr val="E1E1E1"/>
          </p15:clr>
        </p15:guide>
        <p15:guide id="93" orient="horz" pos="3886" userDrawn="1">
          <p15:clr>
            <a:srgbClr val="E1E1E1"/>
          </p15:clr>
        </p15:guide>
        <p15:guide id="94" orient="horz" pos="4102" userDrawn="1">
          <p15:clr>
            <a:srgbClr val="E1E1E1"/>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x4)">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6167C-9AEC-42D7-1530-33139BDF162B}"/>
              </a:ext>
            </a:extLst>
          </p:cNvPr>
          <p:cNvSpPr>
            <a:spLocks noGrp="1"/>
          </p:cNvSpPr>
          <p:nvPr>
            <p:ph type="title"/>
          </p:nvPr>
        </p:nvSpPr>
        <p:spPr/>
        <p:txBody>
          <a:bodyPr/>
          <a:lstStyle/>
          <a:p>
            <a:r>
              <a:rPr lang="en-US"/>
              <a:t>Click to edit Master title style</a:t>
            </a:r>
            <a:endParaRPr lang="en-GB"/>
          </a:p>
        </p:txBody>
      </p:sp>
      <p:sp>
        <p:nvSpPr>
          <p:cNvPr id="16" name="Picture Placeholder 9">
            <a:extLst>
              <a:ext uri="{FF2B5EF4-FFF2-40B4-BE49-F238E27FC236}">
                <a16:creationId xmlns:a16="http://schemas.microsoft.com/office/drawing/2014/main" id="{748AD747-8E28-DD10-D5BF-8518E237EC10}"/>
              </a:ext>
            </a:extLst>
          </p:cNvPr>
          <p:cNvSpPr>
            <a:spLocks noGrp="1"/>
          </p:cNvSpPr>
          <p:nvPr>
            <p:ph type="pic" sz="quarter" idx="17" hasCustomPrompt="1"/>
          </p:nvPr>
        </p:nvSpPr>
        <p:spPr>
          <a:xfrm>
            <a:off x="344488" y="2055642"/>
            <a:ext cx="2619981" cy="2619981"/>
          </a:xfrm>
          <a:prstGeom prst="ellipse">
            <a:avLst/>
          </a:prstGeom>
          <a:solidFill>
            <a:schemeClr val="accent1"/>
          </a:solidFill>
          <a:ln>
            <a:noFill/>
          </a:ln>
        </p:spPr>
        <p:txBody>
          <a:bodyPr anchor="b"/>
          <a:lstStyle>
            <a:lvl1pPr marL="0" indent="0" algn="ctr">
              <a:buNone/>
              <a:defRPr>
                <a:solidFill>
                  <a:schemeClr val="tx1"/>
                </a:solidFill>
              </a:defRPr>
            </a:lvl1pPr>
          </a:lstStyle>
          <a:p>
            <a:r>
              <a:rPr lang="en-GB"/>
              <a:t>Click to add </a:t>
            </a:r>
            <a:br>
              <a:rPr lang="en-GB"/>
            </a:br>
            <a:r>
              <a:rPr lang="en-GB"/>
              <a:t>Team Photo</a:t>
            </a:r>
          </a:p>
        </p:txBody>
      </p:sp>
      <p:sp>
        <p:nvSpPr>
          <p:cNvPr id="13" name="Text Placeholder 11">
            <a:extLst>
              <a:ext uri="{FF2B5EF4-FFF2-40B4-BE49-F238E27FC236}">
                <a16:creationId xmlns:a16="http://schemas.microsoft.com/office/drawing/2014/main" id="{D2A98D6C-3F04-53AF-C4A8-4501035CF0D3}"/>
              </a:ext>
            </a:extLst>
          </p:cNvPr>
          <p:cNvSpPr>
            <a:spLocks noGrp="1"/>
          </p:cNvSpPr>
          <p:nvPr>
            <p:ph type="body" sz="quarter" idx="14" hasCustomPrompt="1"/>
          </p:nvPr>
        </p:nvSpPr>
        <p:spPr>
          <a:xfrm>
            <a:off x="342294" y="5154258"/>
            <a:ext cx="2617873" cy="345606"/>
          </a:xfrm>
        </p:spPr>
        <p:txBody>
          <a:bodyPr anchor="b"/>
          <a:lstStyle>
            <a:lvl1pPr marL="0" indent="0">
              <a:lnSpc>
                <a:spcPct val="100000"/>
              </a:lnSpc>
              <a:buNone/>
              <a:defRPr>
                <a:solidFill>
                  <a:schemeClr val="accent1"/>
                </a:solidFill>
              </a:defRPr>
            </a:lvl1pPr>
            <a:lvl2pPr marL="0" indent="0">
              <a:lnSpc>
                <a:spcPct val="100000"/>
              </a:lnSpc>
              <a:buNone/>
              <a:defRPr sz="1600" b="1"/>
            </a:lvl2pPr>
            <a:lvl3pPr marL="0" indent="0">
              <a:lnSpc>
                <a:spcPct val="100000"/>
              </a:lnSpc>
              <a:buNone/>
              <a:defRPr sz="1600" b="1"/>
            </a:lvl3pPr>
            <a:lvl4pPr marL="0" indent="0">
              <a:lnSpc>
                <a:spcPct val="100000"/>
              </a:lnSpc>
              <a:buNone/>
              <a:defRPr sz="1600" b="1"/>
            </a:lvl4pPr>
            <a:lvl5pPr marL="0" indent="0">
              <a:lnSpc>
                <a:spcPct val="100000"/>
              </a:lnSpc>
              <a:buNone/>
              <a:defRPr sz="1600" b="1"/>
            </a:lvl5pPr>
          </a:lstStyle>
          <a:p>
            <a:pPr lvl="0"/>
            <a:r>
              <a:rPr lang="en-GB"/>
              <a:t>Name Surname</a:t>
            </a:r>
          </a:p>
        </p:txBody>
      </p:sp>
      <p:sp>
        <p:nvSpPr>
          <p:cNvPr id="15" name="Text Placeholder 11">
            <a:extLst>
              <a:ext uri="{FF2B5EF4-FFF2-40B4-BE49-F238E27FC236}">
                <a16:creationId xmlns:a16="http://schemas.microsoft.com/office/drawing/2014/main" id="{75A1E741-5224-B294-4BE1-153EF59D5CB4}"/>
              </a:ext>
            </a:extLst>
          </p:cNvPr>
          <p:cNvSpPr>
            <a:spLocks noGrp="1"/>
          </p:cNvSpPr>
          <p:nvPr>
            <p:ph type="body" sz="quarter" idx="16" hasCustomPrompt="1"/>
          </p:nvPr>
        </p:nvSpPr>
        <p:spPr>
          <a:xfrm>
            <a:off x="342293" y="5486400"/>
            <a:ext cx="2617873" cy="341313"/>
          </a:xfrm>
        </p:spPr>
        <p:txBody>
          <a:bodyPr anchor="t"/>
          <a:lstStyle>
            <a:lvl1pPr marL="0" indent="0">
              <a:lnSpc>
                <a:spcPct val="100000"/>
              </a:lnSpc>
              <a:buNone/>
              <a:defRPr sz="1200" b="0">
                <a:solidFill>
                  <a:schemeClr val="tx1"/>
                </a:solidFill>
              </a:defRPr>
            </a:lvl1pPr>
            <a:lvl2pPr marL="0" indent="0">
              <a:lnSpc>
                <a:spcPct val="100000"/>
              </a:lnSpc>
              <a:buNone/>
              <a:defRPr sz="1600" b="1"/>
            </a:lvl2pPr>
            <a:lvl3pPr marL="0" indent="0">
              <a:lnSpc>
                <a:spcPct val="100000"/>
              </a:lnSpc>
              <a:buNone/>
              <a:defRPr sz="1600" b="1"/>
            </a:lvl3pPr>
            <a:lvl4pPr marL="0" indent="0">
              <a:lnSpc>
                <a:spcPct val="100000"/>
              </a:lnSpc>
              <a:buNone/>
              <a:defRPr sz="1600" b="1"/>
            </a:lvl4pPr>
            <a:lvl5pPr marL="0" indent="0">
              <a:lnSpc>
                <a:spcPct val="100000"/>
              </a:lnSpc>
              <a:buNone/>
              <a:defRPr sz="1600" b="1"/>
            </a:lvl5pPr>
          </a:lstStyle>
          <a:p>
            <a:pPr lvl="0"/>
            <a:r>
              <a:rPr lang="en-GB"/>
              <a:t>Add text</a:t>
            </a:r>
          </a:p>
        </p:txBody>
      </p:sp>
      <p:sp>
        <p:nvSpPr>
          <p:cNvPr id="10" name="Picture Placeholder 9">
            <a:extLst>
              <a:ext uri="{FF2B5EF4-FFF2-40B4-BE49-F238E27FC236}">
                <a16:creationId xmlns:a16="http://schemas.microsoft.com/office/drawing/2014/main" id="{84F83CFA-5F8E-8873-148A-EA3E1F950D54}"/>
              </a:ext>
            </a:extLst>
          </p:cNvPr>
          <p:cNvSpPr>
            <a:spLocks noGrp="1"/>
          </p:cNvSpPr>
          <p:nvPr>
            <p:ph type="pic" sz="quarter" idx="12" hasCustomPrompt="1"/>
          </p:nvPr>
        </p:nvSpPr>
        <p:spPr>
          <a:xfrm>
            <a:off x="3304569" y="2055642"/>
            <a:ext cx="2619981" cy="2619981"/>
          </a:xfrm>
          <a:prstGeom prst="ellipse">
            <a:avLst/>
          </a:prstGeom>
          <a:solidFill>
            <a:schemeClr val="accent1"/>
          </a:solidFill>
          <a:ln>
            <a:noFill/>
          </a:ln>
        </p:spPr>
        <p:txBody>
          <a:bodyPr anchor="b"/>
          <a:lstStyle>
            <a:lvl1pPr marL="0" indent="0" algn="ctr">
              <a:buNone/>
              <a:defRPr>
                <a:solidFill>
                  <a:schemeClr val="tx1"/>
                </a:solidFill>
              </a:defRPr>
            </a:lvl1pPr>
          </a:lstStyle>
          <a:p>
            <a:r>
              <a:rPr lang="en-GB"/>
              <a:t>Click to add </a:t>
            </a:r>
            <a:br>
              <a:rPr lang="en-GB"/>
            </a:br>
            <a:r>
              <a:rPr lang="en-GB"/>
              <a:t>Team Photo</a:t>
            </a:r>
          </a:p>
        </p:txBody>
      </p:sp>
      <p:sp>
        <p:nvSpPr>
          <p:cNvPr id="12" name="Text Placeholder 11">
            <a:extLst>
              <a:ext uri="{FF2B5EF4-FFF2-40B4-BE49-F238E27FC236}">
                <a16:creationId xmlns:a16="http://schemas.microsoft.com/office/drawing/2014/main" id="{0701FEF4-5426-7BE9-BE5E-346A54B12B28}"/>
              </a:ext>
            </a:extLst>
          </p:cNvPr>
          <p:cNvSpPr>
            <a:spLocks noGrp="1"/>
          </p:cNvSpPr>
          <p:nvPr>
            <p:ph type="body" sz="quarter" idx="13" hasCustomPrompt="1"/>
          </p:nvPr>
        </p:nvSpPr>
        <p:spPr>
          <a:xfrm>
            <a:off x="3303587" y="5154258"/>
            <a:ext cx="2617873" cy="345606"/>
          </a:xfrm>
        </p:spPr>
        <p:txBody>
          <a:bodyPr anchor="b"/>
          <a:lstStyle>
            <a:lvl1pPr marL="0" indent="0">
              <a:lnSpc>
                <a:spcPct val="100000"/>
              </a:lnSpc>
              <a:buNone/>
              <a:defRPr>
                <a:solidFill>
                  <a:schemeClr val="accent1"/>
                </a:solidFill>
              </a:defRPr>
            </a:lvl1pPr>
            <a:lvl2pPr marL="0" indent="0">
              <a:lnSpc>
                <a:spcPct val="100000"/>
              </a:lnSpc>
              <a:buNone/>
              <a:defRPr sz="1600" b="1"/>
            </a:lvl2pPr>
            <a:lvl3pPr marL="0" indent="0">
              <a:lnSpc>
                <a:spcPct val="100000"/>
              </a:lnSpc>
              <a:buNone/>
              <a:defRPr sz="1600" b="1"/>
            </a:lvl3pPr>
            <a:lvl4pPr marL="0" indent="0">
              <a:lnSpc>
                <a:spcPct val="100000"/>
              </a:lnSpc>
              <a:buNone/>
              <a:defRPr sz="1600" b="1"/>
            </a:lvl4pPr>
            <a:lvl5pPr marL="0" indent="0">
              <a:lnSpc>
                <a:spcPct val="100000"/>
              </a:lnSpc>
              <a:buNone/>
              <a:defRPr sz="1600" b="1"/>
            </a:lvl5pPr>
          </a:lstStyle>
          <a:p>
            <a:pPr lvl="0"/>
            <a:r>
              <a:rPr lang="en-GB"/>
              <a:t>Name Surname</a:t>
            </a:r>
          </a:p>
        </p:txBody>
      </p:sp>
      <p:sp>
        <p:nvSpPr>
          <p:cNvPr id="14" name="Text Placeholder 11">
            <a:extLst>
              <a:ext uri="{FF2B5EF4-FFF2-40B4-BE49-F238E27FC236}">
                <a16:creationId xmlns:a16="http://schemas.microsoft.com/office/drawing/2014/main" id="{4500CAB3-A743-1AF6-CF31-8584B45276DF}"/>
              </a:ext>
            </a:extLst>
          </p:cNvPr>
          <p:cNvSpPr>
            <a:spLocks noGrp="1"/>
          </p:cNvSpPr>
          <p:nvPr>
            <p:ph type="body" sz="quarter" idx="15" hasCustomPrompt="1"/>
          </p:nvPr>
        </p:nvSpPr>
        <p:spPr>
          <a:xfrm>
            <a:off x="3303587" y="5486400"/>
            <a:ext cx="2617873" cy="341313"/>
          </a:xfrm>
        </p:spPr>
        <p:txBody>
          <a:bodyPr anchor="t"/>
          <a:lstStyle>
            <a:lvl1pPr marL="0" indent="0">
              <a:lnSpc>
                <a:spcPct val="100000"/>
              </a:lnSpc>
              <a:buNone/>
              <a:defRPr sz="1200" b="0">
                <a:solidFill>
                  <a:schemeClr val="tx1"/>
                </a:solidFill>
              </a:defRPr>
            </a:lvl1pPr>
            <a:lvl2pPr marL="0" indent="0">
              <a:lnSpc>
                <a:spcPct val="100000"/>
              </a:lnSpc>
              <a:buNone/>
              <a:defRPr sz="1600" b="1"/>
            </a:lvl2pPr>
            <a:lvl3pPr marL="0" indent="0">
              <a:lnSpc>
                <a:spcPct val="100000"/>
              </a:lnSpc>
              <a:buNone/>
              <a:defRPr sz="1600" b="1"/>
            </a:lvl3pPr>
            <a:lvl4pPr marL="0" indent="0">
              <a:lnSpc>
                <a:spcPct val="100000"/>
              </a:lnSpc>
              <a:buNone/>
              <a:defRPr sz="1600" b="1"/>
            </a:lvl4pPr>
            <a:lvl5pPr marL="0" indent="0">
              <a:lnSpc>
                <a:spcPct val="100000"/>
              </a:lnSpc>
              <a:buNone/>
              <a:defRPr sz="1600" b="1"/>
            </a:lvl5pPr>
          </a:lstStyle>
          <a:p>
            <a:pPr lvl="0"/>
            <a:r>
              <a:rPr lang="en-GB"/>
              <a:t>Add text</a:t>
            </a:r>
          </a:p>
        </p:txBody>
      </p:sp>
      <p:sp>
        <p:nvSpPr>
          <p:cNvPr id="17" name="Picture Placeholder 9">
            <a:extLst>
              <a:ext uri="{FF2B5EF4-FFF2-40B4-BE49-F238E27FC236}">
                <a16:creationId xmlns:a16="http://schemas.microsoft.com/office/drawing/2014/main" id="{F5962421-E217-70A5-B59F-2BFAB5F7F8C4}"/>
              </a:ext>
            </a:extLst>
          </p:cNvPr>
          <p:cNvSpPr>
            <a:spLocks noGrp="1"/>
          </p:cNvSpPr>
          <p:nvPr>
            <p:ph type="pic" sz="quarter" idx="18" hasCustomPrompt="1"/>
          </p:nvPr>
        </p:nvSpPr>
        <p:spPr>
          <a:xfrm>
            <a:off x="6271524" y="2055642"/>
            <a:ext cx="2619981" cy="2619981"/>
          </a:xfrm>
          <a:prstGeom prst="ellipse">
            <a:avLst/>
          </a:prstGeom>
          <a:solidFill>
            <a:schemeClr val="accent1"/>
          </a:solidFill>
          <a:ln>
            <a:noFill/>
          </a:ln>
        </p:spPr>
        <p:txBody>
          <a:bodyPr anchor="b"/>
          <a:lstStyle>
            <a:lvl1pPr marL="0" indent="0" algn="ctr">
              <a:buNone/>
              <a:defRPr>
                <a:solidFill>
                  <a:schemeClr val="tx1"/>
                </a:solidFill>
              </a:defRPr>
            </a:lvl1pPr>
          </a:lstStyle>
          <a:p>
            <a:r>
              <a:rPr lang="en-GB"/>
              <a:t>Click to add </a:t>
            </a:r>
            <a:br>
              <a:rPr lang="en-GB"/>
            </a:br>
            <a:r>
              <a:rPr lang="en-GB"/>
              <a:t>Team Photo</a:t>
            </a:r>
          </a:p>
        </p:txBody>
      </p:sp>
      <p:sp>
        <p:nvSpPr>
          <p:cNvPr id="18" name="Text Placeholder 11">
            <a:extLst>
              <a:ext uri="{FF2B5EF4-FFF2-40B4-BE49-F238E27FC236}">
                <a16:creationId xmlns:a16="http://schemas.microsoft.com/office/drawing/2014/main" id="{82629CA9-17A9-A638-327E-F18796B3E73F}"/>
              </a:ext>
            </a:extLst>
          </p:cNvPr>
          <p:cNvSpPr>
            <a:spLocks noGrp="1"/>
          </p:cNvSpPr>
          <p:nvPr>
            <p:ph type="body" sz="quarter" idx="19" hasCustomPrompt="1"/>
          </p:nvPr>
        </p:nvSpPr>
        <p:spPr>
          <a:xfrm>
            <a:off x="6270542" y="5154258"/>
            <a:ext cx="2617873" cy="345606"/>
          </a:xfrm>
        </p:spPr>
        <p:txBody>
          <a:bodyPr anchor="b"/>
          <a:lstStyle>
            <a:lvl1pPr marL="0" indent="0">
              <a:lnSpc>
                <a:spcPct val="100000"/>
              </a:lnSpc>
              <a:buNone/>
              <a:defRPr>
                <a:solidFill>
                  <a:schemeClr val="accent1"/>
                </a:solidFill>
              </a:defRPr>
            </a:lvl1pPr>
            <a:lvl2pPr marL="0" indent="0">
              <a:lnSpc>
                <a:spcPct val="100000"/>
              </a:lnSpc>
              <a:buNone/>
              <a:defRPr sz="1600" b="1"/>
            </a:lvl2pPr>
            <a:lvl3pPr marL="0" indent="0">
              <a:lnSpc>
                <a:spcPct val="100000"/>
              </a:lnSpc>
              <a:buNone/>
              <a:defRPr sz="1600" b="1"/>
            </a:lvl3pPr>
            <a:lvl4pPr marL="0" indent="0">
              <a:lnSpc>
                <a:spcPct val="100000"/>
              </a:lnSpc>
              <a:buNone/>
              <a:defRPr sz="1600" b="1"/>
            </a:lvl4pPr>
            <a:lvl5pPr marL="0" indent="0">
              <a:lnSpc>
                <a:spcPct val="100000"/>
              </a:lnSpc>
              <a:buNone/>
              <a:defRPr sz="1600" b="1"/>
            </a:lvl5pPr>
          </a:lstStyle>
          <a:p>
            <a:pPr lvl="0"/>
            <a:r>
              <a:rPr lang="en-GB"/>
              <a:t>Name Surname</a:t>
            </a:r>
          </a:p>
        </p:txBody>
      </p:sp>
      <p:sp>
        <p:nvSpPr>
          <p:cNvPr id="19" name="Text Placeholder 11">
            <a:extLst>
              <a:ext uri="{FF2B5EF4-FFF2-40B4-BE49-F238E27FC236}">
                <a16:creationId xmlns:a16="http://schemas.microsoft.com/office/drawing/2014/main" id="{A8A4AD90-F277-CE0E-89B5-9B0825F62BE9}"/>
              </a:ext>
            </a:extLst>
          </p:cNvPr>
          <p:cNvSpPr>
            <a:spLocks noGrp="1"/>
          </p:cNvSpPr>
          <p:nvPr>
            <p:ph type="body" sz="quarter" idx="20" hasCustomPrompt="1"/>
          </p:nvPr>
        </p:nvSpPr>
        <p:spPr>
          <a:xfrm>
            <a:off x="6270542" y="5486400"/>
            <a:ext cx="2617873" cy="341313"/>
          </a:xfrm>
        </p:spPr>
        <p:txBody>
          <a:bodyPr anchor="t"/>
          <a:lstStyle>
            <a:lvl1pPr marL="0" indent="0">
              <a:lnSpc>
                <a:spcPct val="100000"/>
              </a:lnSpc>
              <a:buNone/>
              <a:defRPr sz="1200" b="0">
                <a:solidFill>
                  <a:schemeClr val="tx1"/>
                </a:solidFill>
              </a:defRPr>
            </a:lvl1pPr>
            <a:lvl2pPr marL="0" indent="0">
              <a:lnSpc>
                <a:spcPct val="100000"/>
              </a:lnSpc>
              <a:buNone/>
              <a:defRPr sz="1600" b="1"/>
            </a:lvl2pPr>
            <a:lvl3pPr marL="0" indent="0">
              <a:lnSpc>
                <a:spcPct val="100000"/>
              </a:lnSpc>
              <a:buNone/>
              <a:defRPr sz="1600" b="1"/>
            </a:lvl3pPr>
            <a:lvl4pPr marL="0" indent="0">
              <a:lnSpc>
                <a:spcPct val="100000"/>
              </a:lnSpc>
              <a:buNone/>
              <a:defRPr sz="1600" b="1"/>
            </a:lvl4pPr>
            <a:lvl5pPr marL="0" indent="0">
              <a:lnSpc>
                <a:spcPct val="100000"/>
              </a:lnSpc>
              <a:buNone/>
              <a:defRPr sz="1600" b="1"/>
            </a:lvl5pPr>
          </a:lstStyle>
          <a:p>
            <a:pPr lvl="0"/>
            <a:r>
              <a:rPr lang="en-GB"/>
              <a:t>Add text</a:t>
            </a:r>
          </a:p>
        </p:txBody>
      </p:sp>
      <p:sp>
        <p:nvSpPr>
          <p:cNvPr id="20" name="Picture Placeholder 9">
            <a:extLst>
              <a:ext uri="{FF2B5EF4-FFF2-40B4-BE49-F238E27FC236}">
                <a16:creationId xmlns:a16="http://schemas.microsoft.com/office/drawing/2014/main" id="{292D5CBE-D7EF-F122-2EF9-E16257B7C500}"/>
              </a:ext>
            </a:extLst>
          </p:cNvPr>
          <p:cNvSpPr>
            <a:spLocks noGrp="1"/>
          </p:cNvSpPr>
          <p:nvPr>
            <p:ph type="pic" sz="quarter" idx="21" hasCustomPrompt="1"/>
          </p:nvPr>
        </p:nvSpPr>
        <p:spPr>
          <a:xfrm>
            <a:off x="9227004" y="2055642"/>
            <a:ext cx="2619981" cy="2619981"/>
          </a:xfrm>
          <a:prstGeom prst="ellipse">
            <a:avLst/>
          </a:prstGeom>
          <a:solidFill>
            <a:schemeClr val="accent1"/>
          </a:solidFill>
          <a:ln>
            <a:noFill/>
          </a:ln>
        </p:spPr>
        <p:txBody>
          <a:bodyPr anchor="b"/>
          <a:lstStyle>
            <a:lvl1pPr marL="0" indent="0" algn="ctr">
              <a:buNone/>
              <a:defRPr>
                <a:solidFill>
                  <a:schemeClr val="tx1"/>
                </a:solidFill>
              </a:defRPr>
            </a:lvl1pPr>
          </a:lstStyle>
          <a:p>
            <a:r>
              <a:rPr lang="en-GB"/>
              <a:t>Click to add </a:t>
            </a:r>
            <a:br>
              <a:rPr lang="en-GB"/>
            </a:br>
            <a:r>
              <a:rPr lang="en-GB"/>
              <a:t>Team Photo</a:t>
            </a:r>
          </a:p>
        </p:txBody>
      </p:sp>
      <p:sp>
        <p:nvSpPr>
          <p:cNvPr id="21" name="Text Placeholder 11">
            <a:extLst>
              <a:ext uri="{FF2B5EF4-FFF2-40B4-BE49-F238E27FC236}">
                <a16:creationId xmlns:a16="http://schemas.microsoft.com/office/drawing/2014/main" id="{0E544C57-B306-D539-2A5F-6743F90FFDDF}"/>
              </a:ext>
            </a:extLst>
          </p:cNvPr>
          <p:cNvSpPr>
            <a:spLocks noGrp="1"/>
          </p:cNvSpPr>
          <p:nvPr>
            <p:ph type="body" sz="quarter" idx="22" hasCustomPrompt="1"/>
          </p:nvPr>
        </p:nvSpPr>
        <p:spPr>
          <a:xfrm>
            <a:off x="9226022" y="5154258"/>
            <a:ext cx="2617873" cy="345606"/>
          </a:xfrm>
        </p:spPr>
        <p:txBody>
          <a:bodyPr anchor="b"/>
          <a:lstStyle>
            <a:lvl1pPr marL="0" indent="0">
              <a:lnSpc>
                <a:spcPct val="100000"/>
              </a:lnSpc>
              <a:buNone/>
              <a:defRPr>
                <a:solidFill>
                  <a:schemeClr val="accent1"/>
                </a:solidFill>
              </a:defRPr>
            </a:lvl1pPr>
            <a:lvl2pPr marL="0" indent="0">
              <a:lnSpc>
                <a:spcPct val="100000"/>
              </a:lnSpc>
              <a:buNone/>
              <a:defRPr sz="1600" b="1"/>
            </a:lvl2pPr>
            <a:lvl3pPr marL="0" indent="0">
              <a:lnSpc>
                <a:spcPct val="100000"/>
              </a:lnSpc>
              <a:buNone/>
              <a:defRPr sz="1600" b="1"/>
            </a:lvl3pPr>
            <a:lvl4pPr marL="0" indent="0">
              <a:lnSpc>
                <a:spcPct val="100000"/>
              </a:lnSpc>
              <a:buNone/>
              <a:defRPr sz="1600" b="1"/>
            </a:lvl4pPr>
            <a:lvl5pPr marL="0" indent="0">
              <a:lnSpc>
                <a:spcPct val="100000"/>
              </a:lnSpc>
              <a:buNone/>
              <a:defRPr sz="1600" b="1"/>
            </a:lvl5pPr>
          </a:lstStyle>
          <a:p>
            <a:pPr lvl="0"/>
            <a:r>
              <a:rPr lang="en-GB"/>
              <a:t>Name Surname</a:t>
            </a:r>
          </a:p>
        </p:txBody>
      </p:sp>
      <p:sp>
        <p:nvSpPr>
          <p:cNvPr id="22" name="Text Placeholder 11">
            <a:extLst>
              <a:ext uri="{FF2B5EF4-FFF2-40B4-BE49-F238E27FC236}">
                <a16:creationId xmlns:a16="http://schemas.microsoft.com/office/drawing/2014/main" id="{FCB9643F-9F47-B539-9A15-65A620362760}"/>
              </a:ext>
            </a:extLst>
          </p:cNvPr>
          <p:cNvSpPr>
            <a:spLocks noGrp="1"/>
          </p:cNvSpPr>
          <p:nvPr>
            <p:ph type="body" sz="quarter" idx="23" hasCustomPrompt="1"/>
          </p:nvPr>
        </p:nvSpPr>
        <p:spPr>
          <a:xfrm>
            <a:off x="9226022" y="5486400"/>
            <a:ext cx="2617873" cy="341313"/>
          </a:xfrm>
        </p:spPr>
        <p:txBody>
          <a:bodyPr anchor="t"/>
          <a:lstStyle>
            <a:lvl1pPr marL="0" indent="0">
              <a:lnSpc>
                <a:spcPct val="100000"/>
              </a:lnSpc>
              <a:buNone/>
              <a:defRPr sz="1200" b="0">
                <a:solidFill>
                  <a:schemeClr val="tx1"/>
                </a:solidFill>
              </a:defRPr>
            </a:lvl1pPr>
            <a:lvl2pPr marL="0" indent="0">
              <a:lnSpc>
                <a:spcPct val="100000"/>
              </a:lnSpc>
              <a:buNone/>
              <a:defRPr sz="1600" b="1"/>
            </a:lvl2pPr>
            <a:lvl3pPr marL="0" indent="0">
              <a:lnSpc>
                <a:spcPct val="100000"/>
              </a:lnSpc>
              <a:buNone/>
              <a:defRPr sz="1600" b="1"/>
            </a:lvl3pPr>
            <a:lvl4pPr marL="0" indent="0">
              <a:lnSpc>
                <a:spcPct val="100000"/>
              </a:lnSpc>
              <a:buNone/>
              <a:defRPr sz="1600" b="1"/>
            </a:lvl4pPr>
            <a:lvl5pPr marL="0" indent="0">
              <a:lnSpc>
                <a:spcPct val="100000"/>
              </a:lnSpc>
              <a:buNone/>
              <a:defRPr sz="1600" b="1"/>
            </a:lvl5pPr>
          </a:lstStyle>
          <a:p>
            <a:pPr lvl="0"/>
            <a:r>
              <a:rPr lang="en-GB"/>
              <a:t>Add text</a:t>
            </a:r>
          </a:p>
        </p:txBody>
      </p:sp>
      <p:sp>
        <p:nvSpPr>
          <p:cNvPr id="8" name="Slide Number Placeholder 7">
            <a:extLst>
              <a:ext uri="{FF2B5EF4-FFF2-40B4-BE49-F238E27FC236}">
                <a16:creationId xmlns:a16="http://schemas.microsoft.com/office/drawing/2014/main" id="{FACD4E0C-F9AE-C153-6EB8-2B8427395417}"/>
              </a:ext>
              <a:ext uri="{C183D7F6-B498-43B3-948B-1728B52AA6E4}">
                <adec:decorative xmlns:adec="http://schemas.microsoft.com/office/drawing/2017/decorative" val="1"/>
              </a:ext>
            </a:extLst>
          </p:cNvPr>
          <p:cNvSpPr>
            <a:spLocks noGrp="1"/>
          </p:cNvSpPr>
          <p:nvPr>
            <p:ph type="sldNum" sz="quarter" idx="11"/>
          </p:nvPr>
        </p:nvSpPr>
        <p:spPr/>
        <p:txBody>
          <a:bodyPr/>
          <a:lstStyle/>
          <a:p>
            <a:fld id="{91D568E7-61F5-D04E-995D-81EF41C01A2A}" type="slidenum">
              <a:rPr lang="en-GB" smtClean="0"/>
              <a:pPr/>
              <a:t>‹#›</a:t>
            </a:fld>
            <a:endParaRPr lang="en-GB"/>
          </a:p>
        </p:txBody>
      </p:sp>
      <p:sp>
        <p:nvSpPr>
          <p:cNvPr id="7" name="Footer Placeholder 6">
            <a:extLst>
              <a:ext uri="{FF2B5EF4-FFF2-40B4-BE49-F238E27FC236}">
                <a16:creationId xmlns:a16="http://schemas.microsoft.com/office/drawing/2014/main" id="{1649DA47-95C3-2A0A-8E7B-5B912AFF3D4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WSP | Footer goes here | Date</a:t>
            </a:r>
          </a:p>
        </p:txBody>
      </p:sp>
    </p:spTree>
    <p:extLst>
      <p:ext uri="{BB962C8B-B14F-4D97-AF65-F5344CB8AC3E}">
        <p14:creationId xmlns:p14="http://schemas.microsoft.com/office/powerpoint/2010/main" val="19844190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x1)">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D1C8DD-9AE7-C49F-B4D5-387DD59151A9}"/>
              </a:ext>
            </a:extLst>
          </p:cNvPr>
          <p:cNvSpPr>
            <a:spLocks noGrp="1"/>
          </p:cNvSpPr>
          <p:nvPr>
            <p:ph type="title" hasCustomPrompt="1"/>
          </p:nvPr>
        </p:nvSpPr>
        <p:spPr>
          <a:xfrm>
            <a:off x="8238074" y="2743200"/>
            <a:ext cx="3608911" cy="1444358"/>
          </a:xfrm>
        </p:spPr>
        <p:txBody>
          <a:bodyPr anchor="b"/>
          <a:lstStyle>
            <a:lvl1pPr>
              <a:defRPr/>
            </a:lvl1pPr>
          </a:lstStyle>
          <a:p>
            <a:r>
              <a:rPr lang="en-GB"/>
              <a:t>Name</a:t>
            </a:r>
            <a:br>
              <a:rPr lang="en-GB"/>
            </a:br>
            <a:r>
              <a:rPr lang="en-GB"/>
              <a:t>Surname</a:t>
            </a:r>
          </a:p>
        </p:txBody>
      </p:sp>
      <p:sp>
        <p:nvSpPr>
          <p:cNvPr id="52" name="Text Placeholder 51">
            <a:extLst>
              <a:ext uri="{FF2B5EF4-FFF2-40B4-BE49-F238E27FC236}">
                <a16:creationId xmlns:a16="http://schemas.microsoft.com/office/drawing/2014/main" id="{1E9CB78D-34B8-45C4-C11C-EAF51C5454C8}"/>
              </a:ext>
            </a:extLst>
          </p:cNvPr>
          <p:cNvSpPr>
            <a:spLocks noGrp="1"/>
          </p:cNvSpPr>
          <p:nvPr>
            <p:ph type="body" sz="quarter" idx="27"/>
          </p:nvPr>
        </p:nvSpPr>
        <p:spPr>
          <a:xfrm>
            <a:off x="8238074" y="4352926"/>
            <a:ext cx="3611026" cy="1851024"/>
          </a:xfrm>
        </p:spPr>
        <p:txBody>
          <a:bodyPr/>
          <a:lstStyle>
            <a:lvl2pPr marL="226800" indent="-226800">
              <a:defRPr/>
            </a:lvl2pPr>
            <a:lvl3pPr marL="453600" indent="-226800">
              <a:defRPr/>
            </a:lvl3pPr>
            <a:lvl4pPr marL="680400" indent="-226800">
              <a:defRPr/>
            </a:lvl4pPr>
            <a:lvl5pPr marL="907200" indent="-226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D79AD20B-1215-4D52-70E0-79FBD9111220}"/>
              </a:ext>
              <a:ext uri="{C183D7F6-B498-43B3-948B-1728B52AA6E4}">
                <adec:decorative xmlns:adec="http://schemas.microsoft.com/office/drawing/2017/decorative" val="0"/>
              </a:ext>
            </a:extLst>
          </p:cNvPr>
          <p:cNvSpPr>
            <a:spLocks noGrp="1"/>
          </p:cNvSpPr>
          <p:nvPr>
            <p:ph type="pic" sz="quarter" idx="28"/>
          </p:nvPr>
        </p:nvSpPr>
        <p:spPr>
          <a:xfrm>
            <a:off x="-2112" y="188914"/>
            <a:ext cx="7830861" cy="6669089"/>
          </a:xfrm>
          <a:custGeom>
            <a:avLst/>
            <a:gdLst>
              <a:gd name="connsiteX0" fmla="*/ 3564861 w 7830861"/>
              <a:gd name="connsiteY0" fmla="*/ 0 h 6669089"/>
              <a:gd name="connsiteX1" fmla="*/ 7830861 w 7830861"/>
              <a:gd name="connsiteY1" fmla="*/ 4266000 h 6669089"/>
              <a:gd name="connsiteX2" fmla="*/ 7102295 w 7830861"/>
              <a:gd name="connsiteY2" fmla="*/ 6651162 h 6669089"/>
              <a:gd name="connsiteX3" fmla="*/ 7088889 w 7830861"/>
              <a:gd name="connsiteY3" fmla="*/ 6669089 h 6669089"/>
              <a:gd name="connsiteX4" fmla="*/ 1333500 w 7830861"/>
              <a:gd name="connsiteY4" fmla="*/ 6669089 h 6669089"/>
              <a:gd name="connsiteX5" fmla="*/ 40338 w 7830861"/>
              <a:gd name="connsiteY5" fmla="*/ 6669089 h 6669089"/>
              <a:gd name="connsiteX6" fmla="*/ 0 w 7830861"/>
              <a:gd name="connsiteY6" fmla="*/ 6669089 h 6669089"/>
              <a:gd name="connsiteX7" fmla="*/ 0 w 7830861"/>
              <a:gd name="connsiteY7" fmla="*/ 6608380 h 6669089"/>
              <a:gd name="connsiteX8" fmla="*/ 0 w 7830861"/>
              <a:gd name="connsiteY8" fmla="*/ 5335589 h 6669089"/>
              <a:gd name="connsiteX9" fmla="*/ 0 w 7830861"/>
              <a:gd name="connsiteY9" fmla="*/ 1923620 h 6669089"/>
              <a:gd name="connsiteX10" fmla="*/ 27427 w 7830861"/>
              <a:gd name="connsiteY10" fmla="*/ 1880839 h 6669089"/>
              <a:gd name="connsiteX11" fmla="*/ 3564861 w 7830861"/>
              <a:gd name="connsiteY11" fmla="*/ 0 h 666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30861" h="6669089">
                <a:moveTo>
                  <a:pt x="3564861" y="0"/>
                </a:moveTo>
                <a:cubicBezTo>
                  <a:pt x="5920908" y="0"/>
                  <a:pt x="7830861" y="1909953"/>
                  <a:pt x="7830861" y="4266000"/>
                </a:cubicBezTo>
                <a:cubicBezTo>
                  <a:pt x="7830861" y="5149518"/>
                  <a:pt x="7562274" y="5970304"/>
                  <a:pt x="7102295" y="6651162"/>
                </a:cubicBezTo>
                <a:lnTo>
                  <a:pt x="7088889" y="6669089"/>
                </a:lnTo>
                <a:lnTo>
                  <a:pt x="1333500" y="6669089"/>
                </a:lnTo>
                <a:lnTo>
                  <a:pt x="40338" y="6669089"/>
                </a:lnTo>
                <a:lnTo>
                  <a:pt x="0" y="6669089"/>
                </a:lnTo>
                <a:lnTo>
                  <a:pt x="0" y="6608380"/>
                </a:lnTo>
                <a:lnTo>
                  <a:pt x="0" y="5335589"/>
                </a:lnTo>
                <a:lnTo>
                  <a:pt x="0" y="1923620"/>
                </a:lnTo>
                <a:lnTo>
                  <a:pt x="27427" y="1880839"/>
                </a:lnTo>
                <a:cubicBezTo>
                  <a:pt x="794058" y="746076"/>
                  <a:pt x="2092332" y="0"/>
                  <a:pt x="3564861" y="0"/>
                </a:cubicBezTo>
                <a:close/>
              </a:path>
            </a:pathLst>
          </a:custGeom>
          <a:solidFill>
            <a:schemeClr val="accent1"/>
          </a:solidFill>
        </p:spPr>
        <p:txBody>
          <a:bodyPr wrap="square" bIns="2700000" anchor="b" anchorCtr="0">
            <a:noAutofit/>
          </a:bodyPr>
          <a:lstStyle>
            <a:lvl1pPr algn="ctr">
              <a:defRPr>
                <a:solidFill>
                  <a:schemeClr val="bg1"/>
                </a:solidFill>
              </a:defRPr>
            </a:lvl1pPr>
          </a:lstStyle>
          <a:p>
            <a:r>
              <a:rPr lang="en-US"/>
              <a:t>Click icon to add picture</a:t>
            </a:r>
            <a:endParaRPr lang="en-GB"/>
          </a:p>
        </p:txBody>
      </p:sp>
      <p:sp>
        <p:nvSpPr>
          <p:cNvPr id="8" name="Slide Number Placeholder 7">
            <a:extLst>
              <a:ext uri="{FF2B5EF4-FFF2-40B4-BE49-F238E27FC236}">
                <a16:creationId xmlns:a16="http://schemas.microsoft.com/office/drawing/2014/main" id="{FACD4E0C-F9AE-C153-6EB8-2B8427395417}"/>
              </a:ext>
              <a:ext uri="{C183D7F6-B498-43B3-948B-1728B52AA6E4}">
                <adec:decorative xmlns:adec="http://schemas.microsoft.com/office/drawing/2017/decorative" val="1"/>
              </a:ext>
            </a:extLst>
          </p:cNvPr>
          <p:cNvSpPr>
            <a:spLocks noGrp="1"/>
          </p:cNvSpPr>
          <p:nvPr>
            <p:ph type="sldNum" sz="quarter" idx="11"/>
          </p:nvPr>
        </p:nvSpPr>
        <p:spPr/>
        <p:txBody>
          <a:bodyPr/>
          <a:lstStyle/>
          <a:p>
            <a:fld id="{91D568E7-61F5-D04E-995D-81EF41C01A2A}" type="slidenum">
              <a:rPr lang="en-GB" smtClean="0"/>
              <a:pPr/>
              <a:t>‹#›</a:t>
            </a:fld>
            <a:endParaRPr lang="en-GB"/>
          </a:p>
        </p:txBody>
      </p:sp>
      <p:sp>
        <p:nvSpPr>
          <p:cNvPr id="7" name="Footer Placeholder 6">
            <a:extLst>
              <a:ext uri="{FF2B5EF4-FFF2-40B4-BE49-F238E27FC236}">
                <a16:creationId xmlns:a16="http://schemas.microsoft.com/office/drawing/2014/main" id="{1649DA47-95C3-2A0A-8E7B-5B912AFF3D4F}"/>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solidFill>
              </a:defRPr>
            </a:lvl1pPr>
          </a:lstStyle>
          <a:p>
            <a:r>
              <a:rPr lang="en-GB"/>
              <a:t>WSP | Footer goes here | Date</a:t>
            </a:r>
          </a:p>
        </p:txBody>
      </p:sp>
      <p:pic>
        <p:nvPicPr>
          <p:cNvPr id="2" name="Graphic 1">
            <a:extLst>
              <a:ext uri="{FF2B5EF4-FFF2-40B4-BE49-F238E27FC236}">
                <a16:creationId xmlns:a16="http://schemas.microsoft.com/office/drawing/2014/main" id="{E2FA173A-5DD3-09E2-673F-94173F0A9DC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01" y="343694"/>
            <a:ext cx="1004465" cy="476665"/>
          </a:xfrm>
          <a:prstGeom prst="rect">
            <a:avLst/>
          </a:prstGeom>
        </p:spPr>
      </p:pic>
    </p:spTree>
    <p:extLst>
      <p:ext uri="{BB962C8B-B14F-4D97-AF65-F5344CB8AC3E}">
        <p14:creationId xmlns:p14="http://schemas.microsoft.com/office/powerpoint/2010/main" val="3358844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Project 1">
    <p:bg>
      <p:bgRef idx="1001">
        <a:schemeClr val="bg1"/>
      </p:bgRef>
    </p:bg>
    <p:spTree>
      <p:nvGrpSpPr>
        <p:cNvPr id="1" name=""/>
        <p:cNvGrpSpPr/>
        <p:nvPr/>
      </p:nvGrpSpPr>
      <p:grpSpPr>
        <a:xfrm>
          <a:off x="0" y="0"/>
          <a:ext cx="0" cy="0"/>
          <a:chOff x="0" y="0"/>
          <a:chExt cx="0" cy="0"/>
        </a:xfrm>
      </p:grpSpPr>
      <p:sp>
        <p:nvSpPr>
          <p:cNvPr id="2" name="Freeform 26">
            <a:extLst>
              <a:ext uri="{FF2B5EF4-FFF2-40B4-BE49-F238E27FC236}">
                <a16:creationId xmlns:a16="http://schemas.microsoft.com/office/drawing/2014/main" id="{284AE56D-313B-F96B-6518-F7ADEC63D76D}"/>
              </a:ext>
              <a:ext uri="{C183D7F6-B498-43B3-948B-1728B52AA6E4}">
                <adec:decorative xmlns:adec="http://schemas.microsoft.com/office/drawing/2017/decorative" val="1"/>
              </a:ext>
            </a:extLst>
          </p:cNvPr>
          <p:cNvSpPr/>
          <p:nvPr userDrawn="1"/>
        </p:nvSpPr>
        <p:spPr>
          <a:xfrm>
            <a:off x="6267565" y="494"/>
            <a:ext cx="5924433" cy="3455749"/>
          </a:xfrm>
          <a:custGeom>
            <a:avLst/>
            <a:gdLst>
              <a:gd name="connsiteX0" fmla="*/ 7330874 w 11848094"/>
              <a:gd name="connsiteY0" fmla="*/ 6911371 h 6911498"/>
              <a:gd name="connsiteX1" fmla="*/ 7330954 w 11848094"/>
              <a:gd name="connsiteY1" fmla="*/ 6911371 h 6911498"/>
              <a:gd name="connsiteX2" fmla="*/ 7330826 w 11848094"/>
              <a:gd name="connsiteY2" fmla="*/ 6911498 h 6911498"/>
              <a:gd name="connsiteX3" fmla="*/ 9890670 w 11848094"/>
              <a:gd name="connsiteY3" fmla="*/ 381 h 6911498"/>
              <a:gd name="connsiteX4" fmla="*/ 11515930 w 11848094"/>
              <a:gd name="connsiteY4" fmla="*/ 381 h 6911498"/>
              <a:gd name="connsiteX5" fmla="*/ 11397534 w 11848094"/>
              <a:gd name="connsiteY5" fmla="*/ 1136735 h 6911498"/>
              <a:gd name="connsiteX6" fmla="*/ 11797112 w 11848094"/>
              <a:gd name="connsiteY6" fmla="*/ 1759148 h 6911498"/>
              <a:gd name="connsiteX7" fmla="*/ 11848094 w 11848094"/>
              <a:gd name="connsiteY7" fmla="*/ 1804299 h 6911498"/>
              <a:gd name="connsiteX8" fmla="*/ 11848094 w 11848094"/>
              <a:gd name="connsiteY8" fmla="*/ 4047105 h 6911498"/>
              <a:gd name="connsiteX9" fmla="*/ 11694538 w 11848094"/>
              <a:gd name="connsiteY9" fmla="*/ 3977684 h 6911498"/>
              <a:gd name="connsiteX10" fmla="*/ 10584904 w 11848094"/>
              <a:gd name="connsiteY10" fmla="*/ 3307052 h 6911498"/>
              <a:gd name="connsiteX11" fmla="*/ 9816862 w 11848094"/>
              <a:gd name="connsiteY11" fmla="*/ 2312726 h 6911498"/>
              <a:gd name="connsiteX12" fmla="*/ 9642828 w 11848094"/>
              <a:gd name="connsiteY12" fmla="*/ 1149440 h 6911498"/>
              <a:gd name="connsiteX13" fmla="*/ 9650958 w 11848094"/>
              <a:gd name="connsiteY13" fmla="*/ 1025323 h 6911498"/>
              <a:gd name="connsiteX14" fmla="*/ 9890670 w 11848094"/>
              <a:gd name="connsiteY14" fmla="*/ 381 h 6911498"/>
              <a:gd name="connsiteX15" fmla="*/ 3795499 w 11848094"/>
              <a:gd name="connsiteY15" fmla="*/ 0 h 6911498"/>
              <a:gd name="connsiteX16" fmla="*/ 5652466 w 11848094"/>
              <a:gd name="connsiteY16" fmla="*/ 0 h 6911498"/>
              <a:gd name="connsiteX17" fmla="*/ 7765788 w 11848094"/>
              <a:gd name="connsiteY17" fmla="*/ 5731697 h 6911498"/>
              <a:gd name="connsiteX18" fmla="*/ 7330874 w 11848094"/>
              <a:gd name="connsiteY18" fmla="*/ 6911371 h 6911498"/>
              <a:gd name="connsiteX19" fmla="*/ 6343906 w 11848094"/>
              <a:gd name="connsiteY19" fmla="*/ 6911371 h 6911498"/>
              <a:gd name="connsiteX20" fmla="*/ 0 w 11848094"/>
              <a:gd name="connsiteY20" fmla="*/ 0 h 6911498"/>
              <a:gd name="connsiteX21" fmla="*/ 670994 w 11848094"/>
              <a:gd name="connsiteY21" fmla="*/ 0 h 6911498"/>
              <a:gd name="connsiteX22" fmla="*/ 2784316 w 11848094"/>
              <a:gd name="connsiteY22" fmla="*/ 5731697 h 6911498"/>
              <a:gd name="connsiteX23" fmla="*/ 2349354 w 11848094"/>
              <a:gd name="connsiteY23" fmla="*/ 6911498 h 6911498"/>
              <a:gd name="connsiteX24" fmla="*/ 1362308 w 11848094"/>
              <a:gd name="connsiteY24" fmla="*/ 6911498 h 6911498"/>
              <a:gd name="connsiteX25" fmla="*/ 0 w 11848094"/>
              <a:gd name="connsiteY25" fmla="*/ 3216806 h 691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48094" h="6911498">
                <a:moveTo>
                  <a:pt x="7330874" y="6911371"/>
                </a:moveTo>
                <a:lnTo>
                  <a:pt x="7330954" y="6911371"/>
                </a:lnTo>
                <a:lnTo>
                  <a:pt x="7330826" y="6911498"/>
                </a:lnTo>
                <a:close/>
                <a:moveTo>
                  <a:pt x="9890670" y="381"/>
                </a:moveTo>
                <a:lnTo>
                  <a:pt x="11515930" y="381"/>
                </a:lnTo>
                <a:cubicBezTo>
                  <a:pt x="11380132" y="245564"/>
                  <a:pt x="11252464" y="692611"/>
                  <a:pt x="11397534" y="1136735"/>
                </a:cubicBezTo>
                <a:cubicBezTo>
                  <a:pt x="11479472" y="1387636"/>
                  <a:pt x="11618722" y="1588614"/>
                  <a:pt x="11797112" y="1759148"/>
                </a:cubicBezTo>
                <a:lnTo>
                  <a:pt x="11848094" y="1804299"/>
                </a:lnTo>
                <a:lnTo>
                  <a:pt x="11848094" y="4047105"/>
                </a:lnTo>
                <a:lnTo>
                  <a:pt x="11694538" y="3977684"/>
                </a:lnTo>
                <a:cubicBezTo>
                  <a:pt x="11302642" y="3794623"/>
                  <a:pt x="10918874" y="3584248"/>
                  <a:pt x="10584904" y="3307052"/>
                </a:cubicBezTo>
                <a:cubicBezTo>
                  <a:pt x="10239882" y="3020580"/>
                  <a:pt x="9977814" y="2733475"/>
                  <a:pt x="9816862" y="2312726"/>
                </a:cubicBezTo>
                <a:cubicBezTo>
                  <a:pt x="9675602" y="1943553"/>
                  <a:pt x="9623900" y="1543256"/>
                  <a:pt x="9642828" y="1149440"/>
                </a:cubicBezTo>
                <a:cubicBezTo>
                  <a:pt x="9644860" y="1108152"/>
                  <a:pt x="9647528" y="1066737"/>
                  <a:pt x="9650958" y="1025323"/>
                </a:cubicBezTo>
                <a:cubicBezTo>
                  <a:pt x="9680048" y="671395"/>
                  <a:pt x="9743818" y="322422"/>
                  <a:pt x="9890670" y="381"/>
                </a:cubicBezTo>
                <a:close/>
                <a:moveTo>
                  <a:pt x="3795499" y="0"/>
                </a:moveTo>
                <a:lnTo>
                  <a:pt x="5652466" y="0"/>
                </a:lnTo>
                <a:lnTo>
                  <a:pt x="7765788" y="5731697"/>
                </a:lnTo>
                <a:lnTo>
                  <a:pt x="7330874" y="6911371"/>
                </a:lnTo>
                <a:lnTo>
                  <a:pt x="6343906" y="6911371"/>
                </a:lnTo>
                <a:close/>
                <a:moveTo>
                  <a:pt x="0" y="0"/>
                </a:moveTo>
                <a:lnTo>
                  <a:pt x="670994" y="0"/>
                </a:lnTo>
                <a:lnTo>
                  <a:pt x="2784316" y="5731697"/>
                </a:lnTo>
                <a:lnTo>
                  <a:pt x="2349354" y="6911498"/>
                </a:lnTo>
                <a:lnTo>
                  <a:pt x="1362308" y="6911498"/>
                </a:lnTo>
                <a:lnTo>
                  <a:pt x="0" y="3216806"/>
                </a:lnTo>
                <a:close/>
              </a:path>
            </a:pathLst>
          </a:custGeom>
          <a:solidFill>
            <a:srgbClr val="F9423A"/>
          </a:solidFill>
          <a:ln w="12700" cap="flat">
            <a:noFill/>
            <a:prstDash val="solid"/>
            <a:miter/>
          </a:ln>
        </p:spPr>
        <p:txBody>
          <a:bodyPr rtlCol="0" anchor="ctr"/>
          <a:lstStyle/>
          <a:p>
            <a:endParaRPr lang="en-GB" sz="900"/>
          </a:p>
        </p:txBody>
      </p:sp>
      <p:sp>
        <p:nvSpPr>
          <p:cNvPr id="3" name="Freeform 28">
            <a:extLst>
              <a:ext uri="{FF2B5EF4-FFF2-40B4-BE49-F238E27FC236}">
                <a16:creationId xmlns:a16="http://schemas.microsoft.com/office/drawing/2014/main" id="{75FDD79E-5158-1071-6B1B-D6A734DBD621}"/>
              </a:ext>
              <a:ext uri="{C183D7F6-B498-43B3-948B-1728B52AA6E4}">
                <adec:decorative xmlns:adec="http://schemas.microsoft.com/office/drawing/2017/decorative" val="1"/>
              </a:ext>
            </a:extLst>
          </p:cNvPr>
          <p:cNvSpPr/>
          <p:nvPr userDrawn="1"/>
        </p:nvSpPr>
        <p:spPr>
          <a:xfrm>
            <a:off x="6267565" y="3434139"/>
            <a:ext cx="5924436" cy="3423861"/>
          </a:xfrm>
          <a:custGeom>
            <a:avLst/>
            <a:gdLst>
              <a:gd name="connsiteX0" fmla="*/ 0 w 11848100"/>
              <a:gd name="connsiteY0" fmla="*/ 2085131 h 6847721"/>
              <a:gd name="connsiteX1" fmla="*/ 65605 w 11848100"/>
              <a:gd name="connsiteY1" fmla="*/ 2124432 h 6847721"/>
              <a:gd name="connsiteX2" fmla="*/ 1246201 w 11848100"/>
              <a:gd name="connsiteY2" fmla="*/ 2650644 h 6847721"/>
              <a:gd name="connsiteX3" fmla="*/ 2551466 w 11848100"/>
              <a:gd name="connsiteY3" fmla="*/ 3430403 h 6847721"/>
              <a:gd name="connsiteX4" fmla="*/ 3514760 w 11848100"/>
              <a:gd name="connsiteY4" fmla="*/ 5253016 h 6847721"/>
              <a:gd name="connsiteX5" fmla="*/ 3524540 w 11848100"/>
              <a:gd name="connsiteY5" fmla="*/ 5523225 h 6847721"/>
              <a:gd name="connsiteX6" fmla="*/ 3373517 w 11848100"/>
              <a:gd name="connsiteY6" fmla="*/ 6559057 h 6847721"/>
              <a:gd name="connsiteX7" fmla="*/ 3255597 w 11848100"/>
              <a:gd name="connsiteY7" fmla="*/ 6847721 h 6847721"/>
              <a:gd name="connsiteX8" fmla="*/ 1598282 w 11848100"/>
              <a:gd name="connsiteY8" fmla="*/ 6847721 h 6847721"/>
              <a:gd name="connsiteX9" fmla="*/ 1637461 w 11848100"/>
              <a:gd name="connsiteY9" fmla="*/ 6776019 h 6847721"/>
              <a:gd name="connsiteX10" fmla="*/ 1846814 w 11848100"/>
              <a:gd name="connsiteY10" fmla="*/ 5877661 h 6847721"/>
              <a:gd name="connsiteX11" fmla="*/ 180541 w 11848100"/>
              <a:gd name="connsiteY11" fmla="*/ 4293667 h 6847721"/>
              <a:gd name="connsiteX12" fmla="*/ 0 w 11848100"/>
              <a:gd name="connsiteY12" fmla="*/ 4212390 h 6847721"/>
              <a:gd name="connsiteX13" fmla="*/ 10297812 w 11848100"/>
              <a:gd name="connsiteY13" fmla="*/ 129 h 6847721"/>
              <a:gd name="connsiteX14" fmla="*/ 11848100 w 11848100"/>
              <a:gd name="connsiteY14" fmla="*/ 129 h 6847721"/>
              <a:gd name="connsiteX15" fmla="*/ 11848100 w 11848100"/>
              <a:gd name="connsiteY15" fmla="*/ 6847721 h 6847721"/>
              <a:gd name="connsiteX16" fmla="*/ 10325436 w 11848100"/>
              <a:gd name="connsiteY16" fmla="*/ 6847721 h 6847721"/>
              <a:gd name="connsiteX17" fmla="*/ 10422324 w 11848100"/>
              <a:gd name="connsiteY17" fmla="*/ 6731900 h 6847721"/>
              <a:gd name="connsiteX18" fmla="*/ 11516568 w 11848100"/>
              <a:gd name="connsiteY18" fmla="*/ 3442853 h 6847721"/>
              <a:gd name="connsiteX19" fmla="*/ 11516568 w 11848100"/>
              <a:gd name="connsiteY19" fmla="*/ 3438152 h 6847721"/>
              <a:gd name="connsiteX20" fmla="*/ 10297812 w 11848100"/>
              <a:gd name="connsiteY20" fmla="*/ 129 h 6847721"/>
              <a:gd name="connsiteX21" fmla="*/ 5789284 w 11848100"/>
              <a:gd name="connsiteY21" fmla="*/ 0 h 6847721"/>
              <a:gd name="connsiteX22" fmla="*/ 7559488 w 11848100"/>
              <a:gd name="connsiteY22" fmla="*/ 0 h 6847721"/>
              <a:gd name="connsiteX23" fmla="*/ 7559488 w 11848100"/>
              <a:gd name="connsiteY23" fmla="*/ 6847721 h 6847721"/>
              <a:gd name="connsiteX24" fmla="*/ 5789284 w 11848100"/>
              <a:gd name="connsiteY24" fmla="*/ 6847721 h 684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48100" h="6847721">
                <a:moveTo>
                  <a:pt x="0" y="2085131"/>
                </a:moveTo>
                <a:lnTo>
                  <a:pt x="65605" y="2124432"/>
                </a:lnTo>
                <a:cubicBezTo>
                  <a:pt x="440739" y="2333927"/>
                  <a:pt x="858496" y="2470013"/>
                  <a:pt x="1246201" y="2650644"/>
                </a:cubicBezTo>
                <a:cubicBezTo>
                  <a:pt x="1710634" y="2866990"/>
                  <a:pt x="2162999" y="3093118"/>
                  <a:pt x="2551466" y="3430403"/>
                </a:cubicBezTo>
                <a:cubicBezTo>
                  <a:pt x="3115874" y="3920516"/>
                  <a:pt x="3458864" y="4501841"/>
                  <a:pt x="3514760" y="5253016"/>
                </a:cubicBezTo>
                <a:cubicBezTo>
                  <a:pt x="3521492" y="5342831"/>
                  <a:pt x="3524540" y="5433029"/>
                  <a:pt x="3524540" y="5523225"/>
                </a:cubicBezTo>
                <a:cubicBezTo>
                  <a:pt x="3524540" y="5876042"/>
                  <a:pt x="3482952" y="6226714"/>
                  <a:pt x="3373517" y="6559057"/>
                </a:cubicBezTo>
                <a:lnTo>
                  <a:pt x="3255597" y="6847721"/>
                </a:lnTo>
                <a:lnTo>
                  <a:pt x="1598282" y="6847721"/>
                </a:lnTo>
                <a:lnTo>
                  <a:pt x="1637461" y="6776019"/>
                </a:lnTo>
                <a:cubicBezTo>
                  <a:pt x="1771299" y="6512319"/>
                  <a:pt x="1867266" y="6183902"/>
                  <a:pt x="1846814" y="5877661"/>
                </a:cubicBezTo>
                <a:cubicBezTo>
                  <a:pt x="1795795" y="5118785"/>
                  <a:pt x="978369" y="4660743"/>
                  <a:pt x="180541" y="4293667"/>
                </a:cubicBezTo>
                <a:lnTo>
                  <a:pt x="0" y="4212390"/>
                </a:lnTo>
                <a:close/>
                <a:moveTo>
                  <a:pt x="10297812" y="129"/>
                </a:moveTo>
                <a:lnTo>
                  <a:pt x="11848100" y="129"/>
                </a:lnTo>
                <a:lnTo>
                  <a:pt x="11848100" y="6847721"/>
                </a:lnTo>
                <a:lnTo>
                  <a:pt x="10325436" y="6847721"/>
                </a:lnTo>
                <a:lnTo>
                  <a:pt x="10422324" y="6731900"/>
                </a:lnTo>
                <a:cubicBezTo>
                  <a:pt x="11050988" y="5943926"/>
                  <a:pt x="11516568" y="4798904"/>
                  <a:pt x="11516568" y="3442853"/>
                </a:cubicBezTo>
                <a:lnTo>
                  <a:pt x="11516568" y="3438152"/>
                </a:lnTo>
                <a:cubicBezTo>
                  <a:pt x="11516568" y="1994113"/>
                  <a:pt x="10988620" y="789287"/>
                  <a:pt x="10297812" y="129"/>
                </a:cubicBezTo>
                <a:close/>
                <a:moveTo>
                  <a:pt x="5789284" y="0"/>
                </a:moveTo>
                <a:lnTo>
                  <a:pt x="7559488" y="0"/>
                </a:lnTo>
                <a:lnTo>
                  <a:pt x="7559488" y="6847721"/>
                </a:lnTo>
                <a:lnTo>
                  <a:pt x="5789284" y="6847721"/>
                </a:lnTo>
                <a:close/>
              </a:path>
            </a:pathLst>
          </a:custGeom>
          <a:solidFill>
            <a:srgbClr val="EFF1F4"/>
          </a:solidFill>
          <a:ln w="12700" cap="flat">
            <a:noFill/>
            <a:prstDash val="solid"/>
            <a:miter/>
          </a:ln>
        </p:spPr>
        <p:txBody>
          <a:bodyPr rtlCol="0" anchor="ctr"/>
          <a:lstStyle/>
          <a:p>
            <a:endParaRPr lang="en-GB" sz="900"/>
          </a:p>
        </p:txBody>
      </p:sp>
      <p:sp>
        <p:nvSpPr>
          <p:cNvPr id="6" name="Picture Placeholder 5">
            <a:extLst>
              <a:ext uri="{FF2B5EF4-FFF2-40B4-BE49-F238E27FC236}">
                <a16:creationId xmlns:a16="http://schemas.microsoft.com/office/drawing/2014/main" id="{E5AE4EB8-BECF-EBD0-9126-361817EE53BC}"/>
              </a:ext>
            </a:extLst>
          </p:cNvPr>
          <p:cNvSpPr>
            <a:spLocks noGrp="1"/>
          </p:cNvSpPr>
          <p:nvPr>
            <p:ph type="pic" sz="quarter" idx="25"/>
          </p:nvPr>
        </p:nvSpPr>
        <p:spPr>
          <a:xfrm>
            <a:off x="-1" y="0"/>
            <a:ext cx="6267565" cy="6858000"/>
          </a:xfrm>
        </p:spPr>
        <p:txBody>
          <a:bodyPr bIns="2808000" anchor="b"/>
          <a:lstStyle>
            <a:lvl1pPr algn="ctr">
              <a:defRPr>
                <a:solidFill>
                  <a:schemeClr val="tx1"/>
                </a:solidFill>
              </a:defRPr>
            </a:lvl1pPr>
          </a:lstStyle>
          <a:p>
            <a:r>
              <a:rPr lang="en-US"/>
              <a:t>Click icon to add picture</a:t>
            </a:r>
            <a:endParaRPr lang="en-GB"/>
          </a:p>
        </p:txBody>
      </p:sp>
      <p:sp>
        <p:nvSpPr>
          <p:cNvPr id="4" name="Text Placeholder 24">
            <a:extLst>
              <a:ext uri="{FF2B5EF4-FFF2-40B4-BE49-F238E27FC236}">
                <a16:creationId xmlns:a16="http://schemas.microsoft.com/office/drawing/2014/main" id="{51BC1020-1D61-99ED-B8DC-CD2E66C0CE3A}"/>
              </a:ext>
              <a:ext uri="{C183D7F6-B498-43B3-948B-1728B52AA6E4}">
                <adec:decorative xmlns:adec="http://schemas.microsoft.com/office/drawing/2017/decorative" val="1"/>
              </a:ext>
            </a:extLst>
          </p:cNvPr>
          <p:cNvSpPr>
            <a:spLocks noGrp="1"/>
          </p:cNvSpPr>
          <p:nvPr>
            <p:ph type="body" sz="quarter" idx="24" hasCustomPrompt="1"/>
          </p:nvPr>
        </p:nvSpPr>
        <p:spPr>
          <a:xfrm>
            <a:off x="344401" y="343694"/>
            <a:ext cx="1005966" cy="472262"/>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a:t>  </a:t>
            </a:r>
          </a:p>
        </p:txBody>
      </p:sp>
      <p:sp>
        <p:nvSpPr>
          <p:cNvPr id="41" name="Text Placeholder 9">
            <a:extLst>
              <a:ext uri="{FF2B5EF4-FFF2-40B4-BE49-F238E27FC236}">
                <a16:creationId xmlns:a16="http://schemas.microsoft.com/office/drawing/2014/main" id="{31E0CDCA-4D06-B830-F24B-826FF5BAA29A}"/>
              </a:ext>
            </a:extLst>
          </p:cNvPr>
          <p:cNvSpPr>
            <a:spLocks noGrp="1"/>
          </p:cNvSpPr>
          <p:nvPr>
            <p:ph type="body" sz="quarter" idx="13"/>
          </p:nvPr>
        </p:nvSpPr>
        <p:spPr>
          <a:xfrm>
            <a:off x="340154" y="5847948"/>
            <a:ext cx="3692962" cy="667151"/>
          </a:xfrm>
        </p:spPr>
        <p:txBody>
          <a:bodyPr>
            <a:noAutofit/>
          </a:bodyPr>
          <a:lstStyle>
            <a:lvl1pPr marL="0" indent="0">
              <a:lnSpc>
                <a:spcPct val="100000"/>
              </a:lnSpc>
              <a:spcBef>
                <a:spcPts val="0"/>
              </a:spcBef>
              <a:spcAft>
                <a:spcPts val="0"/>
              </a:spcAft>
              <a:buNone/>
              <a:defRPr cap="none" baseline="0"/>
            </a:lvl1pPr>
            <a:lvl2pPr marL="0" indent="0">
              <a:spcBef>
                <a:spcPts val="0"/>
              </a:spcBef>
              <a:spcAft>
                <a:spcPts val="0"/>
              </a:spcAft>
              <a:buNone/>
              <a:defRPr>
                <a:solidFill>
                  <a:schemeClr val="bg1"/>
                </a:solidFill>
              </a:defRPr>
            </a:lvl2pPr>
            <a:lvl3pPr marL="135000" indent="-135000">
              <a:spcBef>
                <a:spcPts val="0"/>
              </a:spcBef>
              <a:spcAft>
                <a:spcPts val="0"/>
              </a:spcAft>
              <a:buFont typeface="Arial" panose="020B0604020202020204" pitchFamily="34" charset="0"/>
              <a:buChar char="•"/>
              <a:defRPr>
                <a:solidFill>
                  <a:schemeClr val="bg1"/>
                </a:solidFill>
              </a:defRPr>
            </a:lvl3pPr>
            <a:lvl4pPr>
              <a:spcBef>
                <a:spcPts val="0"/>
              </a:spcBef>
              <a:spcAft>
                <a:spcPts val="0"/>
              </a:spcAft>
              <a:defRPr>
                <a:solidFill>
                  <a:schemeClr val="bg1"/>
                </a:solidFill>
              </a:defRPr>
            </a:lvl4pPr>
            <a:lvl5pPr>
              <a:spcBef>
                <a:spcPts val="0"/>
              </a:spcBef>
              <a:spcAft>
                <a:spcPts val="0"/>
              </a:spcAft>
              <a:defRPr>
                <a:solidFill>
                  <a:schemeClr val="bg1"/>
                </a:solidFill>
              </a:defRPr>
            </a:lvl5pPr>
          </a:lstStyle>
          <a:p>
            <a:pPr lvl="0"/>
            <a:r>
              <a:rPr lang="en-US"/>
              <a:t>Click to edit Master text styles</a:t>
            </a:r>
          </a:p>
          <a:p>
            <a:pPr lvl="1"/>
            <a:r>
              <a:rPr lang="en-US"/>
              <a:t>Second level</a:t>
            </a:r>
          </a:p>
        </p:txBody>
      </p:sp>
      <p:sp>
        <p:nvSpPr>
          <p:cNvPr id="27" name="Freeform 26">
            <a:extLst>
              <a:ext uri="{FF2B5EF4-FFF2-40B4-BE49-F238E27FC236}">
                <a16:creationId xmlns:a16="http://schemas.microsoft.com/office/drawing/2014/main" id="{7B38B57C-C8CB-F478-E367-7DF8F55C54F2}"/>
              </a:ext>
              <a:ext uri="{C183D7F6-B498-43B3-948B-1728B52AA6E4}">
                <adec:decorative xmlns:adec="http://schemas.microsoft.com/office/drawing/2017/decorative" val="1"/>
              </a:ext>
            </a:extLst>
          </p:cNvPr>
          <p:cNvSpPr/>
          <p:nvPr/>
        </p:nvSpPr>
        <p:spPr>
          <a:xfrm>
            <a:off x="6267565" y="494"/>
            <a:ext cx="5924433" cy="3455749"/>
          </a:xfrm>
          <a:custGeom>
            <a:avLst/>
            <a:gdLst>
              <a:gd name="connsiteX0" fmla="*/ 7330874 w 11848094"/>
              <a:gd name="connsiteY0" fmla="*/ 6911371 h 6911498"/>
              <a:gd name="connsiteX1" fmla="*/ 7330954 w 11848094"/>
              <a:gd name="connsiteY1" fmla="*/ 6911371 h 6911498"/>
              <a:gd name="connsiteX2" fmla="*/ 7330826 w 11848094"/>
              <a:gd name="connsiteY2" fmla="*/ 6911498 h 6911498"/>
              <a:gd name="connsiteX3" fmla="*/ 9890670 w 11848094"/>
              <a:gd name="connsiteY3" fmla="*/ 381 h 6911498"/>
              <a:gd name="connsiteX4" fmla="*/ 11515930 w 11848094"/>
              <a:gd name="connsiteY4" fmla="*/ 381 h 6911498"/>
              <a:gd name="connsiteX5" fmla="*/ 11397534 w 11848094"/>
              <a:gd name="connsiteY5" fmla="*/ 1136735 h 6911498"/>
              <a:gd name="connsiteX6" fmla="*/ 11797112 w 11848094"/>
              <a:gd name="connsiteY6" fmla="*/ 1759148 h 6911498"/>
              <a:gd name="connsiteX7" fmla="*/ 11848094 w 11848094"/>
              <a:gd name="connsiteY7" fmla="*/ 1804299 h 6911498"/>
              <a:gd name="connsiteX8" fmla="*/ 11848094 w 11848094"/>
              <a:gd name="connsiteY8" fmla="*/ 4047105 h 6911498"/>
              <a:gd name="connsiteX9" fmla="*/ 11694538 w 11848094"/>
              <a:gd name="connsiteY9" fmla="*/ 3977684 h 6911498"/>
              <a:gd name="connsiteX10" fmla="*/ 10584904 w 11848094"/>
              <a:gd name="connsiteY10" fmla="*/ 3307052 h 6911498"/>
              <a:gd name="connsiteX11" fmla="*/ 9816862 w 11848094"/>
              <a:gd name="connsiteY11" fmla="*/ 2312726 h 6911498"/>
              <a:gd name="connsiteX12" fmla="*/ 9642828 w 11848094"/>
              <a:gd name="connsiteY12" fmla="*/ 1149440 h 6911498"/>
              <a:gd name="connsiteX13" fmla="*/ 9650958 w 11848094"/>
              <a:gd name="connsiteY13" fmla="*/ 1025323 h 6911498"/>
              <a:gd name="connsiteX14" fmla="*/ 9890670 w 11848094"/>
              <a:gd name="connsiteY14" fmla="*/ 381 h 6911498"/>
              <a:gd name="connsiteX15" fmla="*/ 3795499 w 11848094"/>
              <a:gd name="connsiteY15" fmla="*/ 0 h 6911498"/>
              <a:gd name="connsiteX16" fmla="*/ 5652466 w 11848094"/>
              <a:gd name="connsiteY16" fmla="*/ 0 h 6911498"/>
              <a:gd name="connsiteX17" fmla="*/ 7765788 w 11848094"/>
              <a:gd name="connsiteY17" fmla="*/ 5731697 h 6911498"/>
              <a:gd name="connsiteX18" fmla="*/ 7330874 w 11848094"/>
              <a:gd name="connsiteY18" fmla="*/ 6911371 h 6911498"/>
              <a:gd name="connsiteX19" fmla="*/ 6343906 w 11848094"/>
              <a:gd name="connsiteY19" fmla="*/ 6911371 h 6911498"/>
              <a:gd name="connsiteX20" fmla="*/ 0 w 11848094"/>
              <a:gd name="connsiteY20" fmla="*/ 0 h 6911498"/>
              <a:gd name="connsiteX21" fmla="*/ 670994 w 11848094"/>
              <a:gd name="connsiteY21" fmla="*/ 0 h 6911498"/>
              <a:gd name="connsiteX22" fmla="*/ 2784316 w 11848094"/>
              <a:gd name="connsiteY22" fmla="*/ 5731697 h 6911498"/>
              <a:gd name="connsiteX23" fmla="*/ 2349354 w 11848094"/>
              <a:gd name="connsiteY23" fmla="*/ 6911498 h 6911498"/>
              <a:gd name="connsiteX24" fmla="*/ 1362308 w 11848094"/>
              <a:gd name="connsiteY24" fmla="*/ 6911498 h 6911498"/>
              <a:gd name="connsiteX25" fmla="*/ 0 w 11848094"/>
              <a:gd name="connsiteY25" fmla="*/ 3216806 h 691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48094" h="6911498">
                <a:moveTo>
                  <a:pt x="7330874" y="6911371"/>
                </a:moveTo>
                <a:lnTo>
                  <a:pt x="7330954" y="6911371"/>
                </a:lnTo>
                <a:lnTo>
                  <a:pt x="7330826" y="6911498"/>
                </a:lnTo>
                <a:close/>
                <a:moveTo>
                  <a:pt x="9890670" y="381"/>
                </a:moveTo>
                <a:lnTo>
                  <a:pt x="11515930" y="381"/>
                </a:lnTo>
                <a:cubicBezTo>
                  <a:pt x="11380132" y="245564"/>
                  <a:pt x="11252464" y="692611"/>
                  <a:pt x="11397534" y="1136735"/>
                </a:cubicBezTo>
                <a:cubicBezTo>
                  <a:pt x="11479472" y="1387636"/>
                  <a:pt x="11618722" y="1588614"/>
                  <a:pt x="11797112" y="1759148"/>
                </a:cubicBezTo>
                <a:lnTo>
                  <a:pt x="11848094" y="1804299"/>
                </a:lnTo>
                <a:lnTo>
                  <a:pt x="11848094" y="4047105"/>
                </a:lnTo>
                <a:lnTo>
                  <a:pt x="11694538" y="3977684"/>
                </a:lnTo>
                <a:cubicBezTo>
                  <a:pt x="11302642" y="3794623"/>
                  <a:pt x="10918874" y="3584248"/>
                  <a:pt x="10584904" y="3307052"/>
                </a:cubicBezTo>
                <a:cubicBezTo>
                  <a:pt x="10239882" y="3020580"/>
                  <a:pt x="9977814" y="2733475"/>
                  <a:pt x="9816862" y="2312726"/>
                </a:cubicBezTo>
                <a:cubicBezTo>
                  <a:pt x="9675602" y="1943553"/>
                  <a:pt x="9623900" y="1543256"/>
                  <a:pt x="9642828" y="1149440"/>
                </a:cubicBezTo>
                <a:cubicBezTo>
                  <a:pt x="9644860" y="1108152"/>
                  <a:pt x="9647528" y="1066737"/>
                  <a:pt x="9650958" y="1025323"/>
                </a:cubicBezTo>
                <a:cubicBezTo>
                  <a:pt x="9680048" y="671395"/>
                  <a:pt x="9743818" y="322422"/>
                  <a:pt x="9890670" y="381"/>
                </a:cubicBezTo>
                <a:close/>
                <a:moveTo>
                  <a:pt x="3795499" y="0"/>
                </a:moveTo>
                <a:lnTo>
                  <a:pt x="5652466" y="0"/>
                </a:lnTo>
                <a:lnTo>
                  <a:pt x="7765788" y="5731697"/>
                </a:lnTo>
                <a:lnTo>
                  <a:pt x="7330874" y="6911371"/>
                </a:lnTo>
                <a:lnTo>
                  <a:pt x="6343906" y="6911371"/>
                </a:lnTo>
                <a:close/>
                <a:moveTo>
                  <a:pt x="0" y="0"/>
                </a:moveTo>
                <a:lnTo>
                  <a:pt x="670994" y="0"/>
                </a:lnTo>
                <a:lnTo>
                  <a:pt x="2784316" y="5731697"/>
                </a:lnTo>
                <a:lnTo>
                  <a:pt x="2349354" y="6911498"/>
                </a:lnTo>
                <a:lnTo>
                  <a:pt x="1362308" y="6911498"/>
                </a:lnTo>
                <a:lnTo>
                  <a:pt x="0" y="3216806"/>
                </a:lnTo>
                <a:close/>
              </a:path>
            </a:pathLst>
          </a:custGeom>
          <a:solidFill>
            <a:srgbClr val="F9423A"/>
          </a:solidFill>
          <a:ln w="12700" cap="flat">
            <a:noFill/>
            <a:prstDash val="solid"/>
            <a:miter/>
          </a:ln>
        </p:spPr>
        <p:txBody>
          <a:bodyPr rtlCol="0" anchor="ctr"/>
          <a:lstStyle/>
          <a:p>
            <a:endParaRPr lang="en-GB" sz="900"/>
          </a:p>
        </p:txBody>
      </p:sp>
      <p:sp>
        <p:nvSpPr>
          <p:cNvPr id="29" name="Freeform 28">
            <a:extLst>
              <a:ext uri="{FF2B5EF4-FFF2-40B4-BE49-F238E27FC236}">
                <a16:creationId xmlns:a16="http://schemas.microsoft.com/office/drawing/2014/main" id="{662D7A19-F103-E7F0-71A1-AE5CDCCC0F43}"/>
              </a:ext>
              <a:ext uri="{C183D7F6-B498-43B3-948B-1728B52AA6E4}">
                <adec:decorative xmlns:adec="http://schemas.microsoft.com/office/drawing/2017/decorative" val="1"/>
              </a:ext>
            </a:extLst>
          </p:cNvPr>
          <p:cNvSpPr/>
          <p:nvPr/>
        </p:nvSpPr>
        <p:spPr>
          <a:xfrm>
            <a:off x="6267565" y="3434139"/>
            <a:ext cx="5924436" cy="3423861"/>
          </a:xfrm>
          <a:custGeom>
            <a:avLst/>
            <a:gdLst>
              <a:gd name="connsiteX0" fmla="*/ 0 w 11848100"/>
              <a:gd name="connsiteY0" fmla="*/ 2085131 h 6847721"/>
              <a:gd name="connsiteX1" fmla="*/ 65605 w 11848100"/>
              <a:gd name="connsiteY1" fmla="*/ 2124432 h 6847721"/>
              <a:gd name="connsiteX2" fmla="*/ 1246201 w 11848100"/>
              <a:gd name="connsiteY2" fmla="*/ 2650644 h 6847721"/>
              <a:gd name="connsiteX3" fmla="*/ 2551466 w 11848100"/>
              <a:gd name="connsiteY3" fmla="*/ 3430403 h 6847721"/>
              <a:gd name="connsiteX4" fmla="*/ 3514760 w 11848100"/>
              <a:gd name="connsiteY4" fmla="*/ 5253016 h 6847721"/>
              <a:gd name="connsiteX5" fmla="*/ 3524540 w 11848100"/>
              <a:gd name="connsiteY5" fmla="*/ 5523225 h 6847721"/>
              <a:gd name="connsiteX6" fmla="*/ 3373517 w 11848100"/>
              <a:gd name="connsiteY6" fmla="*/ 6559057 h 6847721"/>
              <a:gd name="connsiteX7" fmla="*/ 3255597 w 11848100"/>
              <a:gd name="connsiteY7" fmla="*/ 6847721 h 6847721"/>
              <a:gd name="connsiteX8" fmla="*/ 1598282 w 11848100"/>
              <a:gd name="connsiteY8" fmla="*/ 6847721 h 6847721"/>
              <a:gd name="connsiteX9" fmla="*/ 1637461 w 11848100"/>
              <a:gd name="connsiteY9" fmla="*/ 6776019 h 6847721"/>
              <a:gd name="connsiteX10" fmla="*/ 1846814 w 11848100"/>
              <a:gd name="connsiteY10" fmla="*/ 5877661 h 6847721"/>
              <a:gd name="connsiteX11" fmla="*/ 180541 w 11848100"/>
              <a:gd name="connsiteY11" fmla="*/ 4293667 h 6847721"/>
              <a:gd name="connsiteX12" fmla="*/ 0 w 11848100"/>
              <a:gd name="connsiteY12" fmla="*/ 4212390 h 6847721"/>
              <a:gd name="connsiteX13" fmla="*/ 10297812 w 11848100"/>
              <a:gd name="connsiteY13" fmla="*/ 129 h 6847721"/>
              <a:gd name="connsiteX14" fmla="*/ 11848100 w 11848100"/>
              <a:gd name="connsiteY14" fmla="*/ 129 h 6847721"/>
              <a:gd name="connsiteX15" fmla="*/ 11848100 w 11848100"/>
              <a:gd name="connsiteY15" fmla="*/ 6847721 h 6847721"/>
              <a:gd name="connsiteX16" fmla="*/ 10325436 w 11848100"/>
              <a:gd name="connsiteY16" fmla="*/ 6847721 h 6847721"/>
              <a:gd name="connsiteX17" fmla="*/ 10422324 w 11848100"/>
              <a:gd name="connsiteY17" fmla="*/ 6731900 h 6847721"/>
              <a:gd name="connsiteX18" fmla="*/ 11516568 w 11848100"/>
              <a:gd name="connsiteY18" fmla="*/ 3442853 h 6847721"/>
              <a:gd name="connsiteX19" fmla="*/ 11516568 w 11848100"/>
              <a:gd name="connsiteY19" fmla="*/ 3438152 h 6847721"/>
              <a:gd name="connsiteX20" fmla="*/ 10297812 w 11848100"/>
              <a:gd name="connsiteY20" fmla="*/ 129 h 6847721"/>
              <a:gd name="connsiteX21" fmla="*/ 5789284 w 11848100"/>
              <a:gd name="connsiteY21" fmla="*/ 0 h 6847721"/>
              <a:gd name="connsiteX22" fmla="*/ 7559488 w 11848100"/>
              <a:gd name="connsiteY22" fmla="*/ 0 h 6847721"/>
              <a:gd name="connsiteX23" fmla="*/ 7559488 w 11848100"/>
              <a:gd name="connsiteY23" fmla="*/ 6847721 h 6847721"/>
              <a:gd name="connsiteX24" fmla="*/ 5789284 w 11848100"/>
              <a:gd name="connsiteY24" fmla="*/ 6847721 h 684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48100" h="6847721">
                <a:moveTo>
                  <a:pt x="0" y="2085131"/>
                </a:moveTo>
                <a:lnTo>
                  <a:pt x="65605" y="2124432"/>
                </a:lnTo>
                <a:cubicBezTo>
                  <a:pt x="440739" y="2333927"/>
                  <a:pt x="858496" y="2470013"/>
                  <a:pt x="1246201" y="2650644"/>
                </a:cubicBezTo>
                <a:cubicBezTo>
                  <a:pt x="1710634" y="2866990"/>
                  <a:pt x="2162999" y="3093118"/>
                  <a:pt x="2551466" y="3430403"/>
                </a:cubicBezTo>
                <a:cubicBezTo>
                  <a:pt x="3115874" y="3920516"/>
                  <a:pt x="3458864" y="4501841"/>
                  <a:pt x="3514760" y="5253016"/>
                </a:cubicBezTo>
                <a:cubicBezTo>
                  <a:pt x="3521492" y="5342831"/>
                  <a:pt x="3524540" y="5433029"/>
                  <a:pt x="3524540" y="5523225"/>
                </a:cubicBezTo>
                <a:cubicBezTo>
                  <a:pt x="3524540" y="5876042"/>
                  <a:pt x="3482952" y="6226714"/>
                  <a:pt x="3373517" y="6559057"/>
                </a:cubicBezTo>
                <a:lnTo>
                  <a:pt x="3255597" y="6847721"/>
                </a:lnTo>
                <a:lnTo>
                  <a:pt x="1598282" y="6847721"/>
                </a:lnTo>
                <a:lnTo>
                  <a:pt x="1637461" y="6776019"/>
                </a:lnTo>
                <a:cubicBezTo>
                  <a:pt x="1771299" y="6512319"/>
                  <a:pt x="1867266" y="6183902"/>
                  <a:pt x="1846814" y="5877661"/>
                </a:cubicBezTo>
                <a:cubicBezTo>
                  <a:pt x="1795795" y="5118785"/>
                  <a:pt x="978369" y="4660743"/>
                  <a:pt x="180541" y="4293667"/>
                </a:cubicBezTo>
                <a:lnTo>
                  <a:pt x="0" y="4212390"/>
                </a:lnTo>
                <a:close/>
                <a:moveTo>
                  <a:pt x="10297812" y="129"/>
                </a:moveTo>
                <a:lnTo>
                  <a:pt x="11848100" y="129"/>
                </a:lnTo>
                <a:lnTo>
                  <a:pt x="11848100" y="6847721"/>
                </a:lnTo>
                <a:lnTo>
                  <a:pt x="10325436" y="6847721"/>
                </a:lnTo>
                <a:lnTo>
                  <a:pt x="10422324" y="6731900"/>
                </a:lnTo>
                <a:cubicBezTo>
                  <a:pt x="11050988" y="5943926"/>
                  <a:pt x="11516568" y="4798904"/>
                  <a:pt x="11516568" y="3442853"/>
                </a:cubicBezTo>
                <a:lnTo>
                  <a:pt x="11516568" y="3438152"/>
                </a:lnTo>
                <a:cubicBezTo>
                  <a:pt x="11516568" y="1994113"/>
                  <a:pt x="10988620" y="789287"/>
                  <a:pt x="10297812" y="129"/>
                </a:cubicBezTo>
                <a:close/>
                <a:moveTo>
                  <a:pt x="5789284" y="0"/>
                </a:moveTo>
                <a:lnTo>
                  <a:pt x="7559488" y="0"/>
                </a:lnTo>
                <a:lnTo>
                  <a:pt x="7559488" y="6847721"/>
                </a:lnTo>
                <a:lnTo>
                  <a:pt x="5789284" y="6847721"/>
                </a:lnTo>
                <a:close/>
              </a:path>
            </a:pathLst>
          </a:custGeom>
          <a:solidFill>
            <a:schemeClr val="accent1"/>
          </a:solidFill>
          <a:ln w="12700" cap="flat">
            <a:noFill/>
            <a:prstDash val="solid"/>
            <a:miter/>
          </a:ln>
        </p:spPr>
        <p:txBody>
          <a:bodyPr rtlCol="0" anchor="ctr"/>
          <a:lstStyle/>
          <a:p>
            <a:endParaRPr lang="en-GB" sz="900"/>
          </a:p>
        </p:txBody>
      </p:sp>
      <p:sp>
        <p:nvSpPr>
          <p:cNvPr id="40" name="Picture Placeholder 39">
            <a:extLst>
              <a:ext uri="{FF2B5EF4-FFF2-40B4-BE49-F238E27FC236}">
                <a16:creationId xmlns:a16="http://schemas.microsoft.com/office/drawing/2014/main" id="{CFFF592A-5D48-01A8-3F5E-838FD41069A1}"/>
              </a:ext>
            </a:extLst>
          </p:cNvPr>
          <p:cNvSpPr>
            <a:spLocks noGrp="1"/>
          </p:cNvSpPr>
          <p:nvPr>
            <p:ph type="pic" sz="quarter" idx="11"/>
          </p:nvPr>
        </p:nvSpPr>
        <p:spPr>
          <a:xfrm>
            <a:off x="7263586" y="1713053"/>
            <a:ext cx="3935649" cy="3773347"/>
          </a:xfrm>
          <a:solidFill>
            <a:schemeClr val="bg1"/>
          </a:solidFill>
        </p:spPr>
        <p:txBody>
          <a:bodyPr anchor="ctr"/>
          <a:lstStyle>
            <a:lvl1pPr algn="ctr">
              <a:defRPr>
                <a:solidFill>
                  <a:schemeClr val="bg1"/>
                </a:solidFill>
              </a:defRPr>
            </a:lvl1pPr>
          </a:lstStyle>
          <a:p>
            <a:r>
              <a:rPr lang="en-US"/>
              <a:t>Click icon to add picture</a:t>
            </a:r>
            <a:endParaRPr lang="en-GB"/>
          </a:p>
        </p:txBody>
      </p:sp>
      <p:sp>
        <p:nvSpPr>
          <p:cNvPr id="42" name="Text Placeholder 9">
            <a:extLst>
              <a:ext uri="{FF2B5EF4-FFF2-40B4-BE49-F238E27FC236}">
                <a16:creationId xmlns:a16="http://schemas.microsoft.com/office/drawing/2014/main" id="{217747AB-0152-84D3-BDA3-208107FE7A50}"/>
              </a:ext>
            </a:extLst>
          </p:cNvPr>
          <p:cNvSpPr>
            <a:spLocks noGrp="1"/>
          </p:cNvSpPr>
          <p:nvPr>
            <p:ph type="body" sz="quarter" idx="14"/>
          </p:nvPr>
        </p:nvSpPr>
        <p:spPr>
          <a:xfrm>
            <a:off x="7430109" y="4969790"/>
            <a:ext cx="3692962" cy="436402"/>
          </a:xfrm>
        </p:spPr>
        <p:txBody>
          <a:bodyPr>
            <a:spAutoFit/>
          </a:bodyPr>
          <a:lstStyle>
            <a:lvl1pPr marL="0" indent="0">
              <a:lnSpc>
                <a:spcPct val="100000"/>
              </a:lnSpc>
              <a:spcBef>
                <a:spcPts val="0"/>
              </a:spcBef>
              <a:spcAft>
                <a:spcPts val="0"/>
              </a:spcAft>
              <a:buNone/>
              <a:defRPr cap="none" baseline="0"/>
            </a:lvl1pPr>
            <a:lvl2pPr marL="0" indent="0">
              <a:spcBef>
                <a:spcPts val="0"/>
              </a:spcBef>
              <a:spcAft>
                <a:spcPts val="0"/>
              </a:spcAft>
              <a:buNone/>
              <a:defRPr>
                <a:solidFill>
                  <a:schemeClr val="bg1"/>
                </a:solidFill>
              </a:defRPr>
            </a:lvl2pPr>
            <a:lvl3pPr marL="135000" indent="-135000">
              <a:spcBef>
                <a:spcPts val="0"/>
              </a:spcBef>
              <a:spcAft>
                <a:spcPts val="0"/>
              </a:spcAft>
              <a:buFont typeface="Arial" panose="020B0604020202020204" pitchFamily="34" charset="0"/>
              <a:buChar char="•"/>
              <a:defRPr>
                <a:solidFill>
                  <a:schemeClr val="bg1"/>
                </a:solidFill>
              </a:defRPr>
            </a:lvl3pPr>
            <a:lvl4pPr>
              <a:spcBef>
                <a:spcPts val="0"/>
              </a:spcBef>
              <a:spcAft>
                <a:spcPts val="0"/>
              </a:spcAft>
              <a:defRPr>
                <a:solidFill>
                  <a:schemeClr val="bg1"/>
                </a:solidFill>
              </a:defRPr>
            </a:lvl4pPr>
            <a:lvl5pPr>
              <a:spcBef>
                <a:spcPts val="0"/>
              </a:spcBef>
              <a:spcAft>
                <a:spcPts val="0"/>
              </a:spcAft>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577510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roject 2">
    <p:bg>
      <p:bgRef idx="1001">
        <a:schemeClr val="bg1"/>
      </p:bgRef>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3F7784C-DEBA-3468-B59B-5DAD73E6AE80}"/>
              </a:ext>
            </a:extLst>
          </p:cNvPr>
          <p:cNvSpPr>
            <a:spLocks noGrp="1"/>
          </p:cNvSpPr>
          <p:nvPr>
            <p:ph type="pic" sz="quarter" idx="17"/>
          </p:nvPr>
        </p:nvSpPr>
        <p:spPr>
          <a:xfrm>
            <a:off x="0" y="1030288"/>
            <a:ext cx="3947576" cy="4452937"/>
          </a:xfrm>
        </p:spPr>
        <p:txBody>
          <a:bodyPr/>
          <a:lstStyle>
            <a:lvl1pPr algn="ctr">
              <a:defRPr>
                <a:solidFill>
                  <a:schemeClr val="tx1"/>
                </a:solidFill>
              </a:defRPr>
            </a:lvl1pPr>
          </a:lstStyle>
          <a:p>
            <a:r>
              <a:rPr lang="en-US"/>
              <a:t>Click icon to add picture</a:t>
            </a:r>
            <a:endParaRPr lang="en-GB"/>
          </a:p>
        </p:txBody>
      </p:sp>
      <p:sp>
        <p:nvSpPr>
          <p:cNvPr id="2" name="Text Placeholder 9">
            <a:extLst>
              <a:ext uri="{FF2B5EF4-FFF2-40B4-BE49-F238E27FC236}">
                <a16:creationId xmlns:a16="http://schemas.microsoft.com/office/drawing/2014/main" id="{4A56565E-D28B-6BA5-8D1F-DD8A4381EEBB}"/>
              </a:ext>
            </a:extLst>
          </p:cNvPr>
          <p:cNvSpPr>
            <a:spLocks noGrp="1"/>
          </p:cNvSpPr>
          <p:nvPr>
            <p:ph type="body" sz="quarter" idx="16"/>
          </p:nvPr>
        </p:nvSpPr>
        <p:spPr>
          <a:xfrm>
            <a:off x="340153" y="5622925"/>
            <a:ext cx="2966609" cy="684212"/>
          </a:xfrm>
        </p:spPr>
        <p:txBody>
          <a:bodyPr>
            <a:noAutofit/>
          </a:bodyPr>
          <a:lstStyle>
            <a:lvl1pPr marL="0" indent="0">
              <a:lnSpc>
                <a:spcPct val="100000"/>
              </a:lnSpc>
              <a:spcBef>
                <a:spcPts val="0"/>
              </a:spcBef>
              <a:spcAft>
                <a:spcPts val="0"/>
              </a:spcAft>
              <a:buNone/>
              <a:defRPr cap="none" baseline="0"/>
            </a:lvl1pPr>
            <a:lvl2pPr marL="0" indent="0">
              <a:spcBef>
                <a:spcPts val="0"/>
              </a:spcBef>
              <a:spcAft>
                <a:spcPts val="0"/>
              </a:spcAft>
              <a:buNone/>
              <a:defRPr>
                <a:solidFill>
                  <a:schemeClr val="tx1"/>
                </a:solidFill>
              </a:defRPr>
            </a:lvl2pPr>
            <a:lvl3pPr marL="135000" indent="-135000">
              <a:spcBef>
                <a:spcPts val="0"/>
              </a:spcBef>
              <a:spcAft>
                <a:spcPts val="0"/>
              </a:spcAft>
              <a:buFont typeface="Arial" panose="020B0604020202020204" pitchFamily="34" charset="0"/>
              <a:buChar char="•"/>
              <a:defRPr>
                <a:solidFill>
                  <a:schemeClr val="bg1"/>
                </a:solidFill>
              </a:defRPr>
            </a:lvl3pPr>
            <a:lvl4pPr>
              <a:spcBef>
                <a:spcPts val="0"/>
              </a:spcBef>
              <a:spcAft>
                <a:spcPts val="0"/>
              </a:spcAft>
              <a:defRPr>
                <a:solidFill>
                  <a:schemeClr val="bg1"/>
                </a:solidFill>
              </a:defRPr>
            </a:lvl4pPr>
            <a:lvl5pPr>
              <a:spcBef>
                <a:spcPts val="0"/>
              </a:spcBef>
              <a:spcAft>
                <a:spcPts val="0"/>
              </a:spcAft>
              <a:defRPr>
                <a:solidFill>
                  <a:schemeClr val="bg1"/>
                </a:solidFill>
              </a:defRPr>
            </a:lvl5pPr>
          </a:lstStyle>
          <a:p>
            <a:pPr lvl="0"/>
            <a:r>
              <a:rPr lang="en-US"/>
              <a:t>Click to edit Master text styles</a:t>
            </a:r>
          </a:p>
          <a:p>
            <a:pPr lvl="1"/>
            <a:r>
              <a:rPr lang="en-US"/>
              <a:t>Second level</a:t>
            </a:r>
          </a:p>
        </p:txBody>
      </p:sp>
      <p:sp>
        <p:nvSpPr>
          <p:cNvPr id="14" name="Picture Placeholder 11">
            <a:extLst>
              <a:ext uri="{FF2B5EF4-FFF2-40B4-BE49-F238E27FC236}">
                <a16:creationId xmlns:a16="http://schemas.microsoft.com/office/drawing/2014/main" id="{D5C224D8-52CC-92CA-83E8-7FD1E0C473EE}"/>
              </a:ext>
            </a:extLst>
          </p:cNvPr>
          <p:cNvSpPr>
            <a:spLocks noGrp="1"/>
          </p:cNvSpPr>
          <p:nvPr>
            <p:ph type="pic" sz="quarter" idx="18"/>
          </p:nvPr>
        </p:nvSpPr>
        <p:spPr>
          <a:xfrm>
            <a:off x="4295777" y="1030288"/>
            <a:ext cx="3600974" cy="4452937"/>
          </a:xfrm>
        </p:spPr>
        <p:txBody>
          <a:bodyPr/>
          <a:lstStyle>
            <a:lvl1pPr algn="ctr">
              <a:defRPr>
                <a:solidFill>
                  <a:schemeClr val="tx1"/>
                </a:solidFill>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FC23AFCB-BF0A-06E9-AD94-1AB0286FF4B9}"/>
              </a:ext>
            </a:extLst>
          </p:cNvPr>
          <p:cNvSpPr>
            <a:spLocks noGrp="1"/>
          </p:cNvSpPr>
          <p:nvPr>
            <p:ph type="body" sz="quarter" idx="20"/>
          </p:nvPr>
        </p:nvSpPr>
        <p:spPr>
          <a:xfrm>
            <a:off x="4295777" y="5622925"/>
            <a:ext cx="2966609" cy="684212"/>
          </a:xfrm>
        </p:spPr>
        <p:txBody>
          <a:bodyPr>
            <a:noAutofit/>
          </a:bodyPr>
          <a:lstStyle>
            <a:lvl1pPr marL="0" indent="0">
              <a:lnSpc>
                <a:spcPct val="100000"/>
              </a:lnSpc>
              <a:spcBef>
                <a:spcPts val="0"/>
              </a:spcBef>
              <a:spcAft>
                <a:spcPts val="0"/>
              </a:spcAft>
              <a:buNone/>
              <a:defRPr cap="none" baseline="0"/>
            </a:lvl1pPr>
            <a:lvl2pPr marL="0" indent="0">
              <a:spcBef>
                <a:spcPts val="0"/>
              </a:spcBef>
              <a:spcAft>
                <a:spcPts val="0"/>
              </a:spcAft>
              <a:buNone/>
              <a:defRPr>
                <a:solidFill>
                  <a:schemeClr val="tx1"/>
                </a:solidFill>
              </a:defRPr>
            </a:lvl2pPr>
            <a:lvl3pPr marL="135000" indent="-135000">
              <a:spcBef>
                <a:spcPts val="0"/>
              </a:spcBef>
              <a:spcAft>
                <a:spcPts val="0"/>
              </a:spcAft>
              <a:buFont typeface="Arial" panose="020B0604020202020204" pitchFamily="34" charset="0"/>
              <a:buChar char="•"/>
              <a:defRPr>
                <a:solidFill>
                  <a:schemeClr val="bg1"/>
                </a:solidFill>
              </a:defRPr>
            </a:lvl3pPr>
            <a:lvl4pPr>
              <a:spcBef>
                <a:spcPts val="0"/>
              </a:spcBef>
              <a:spcAft>
                <a:spcPts val="0"/>
              </a:spcAft>
              <a:defRPr>
                <a:solidFill>
                  <a:schemeClr val="bg1"/>
                </a:solidFill>
              </a:defRPr>
            </a:lvl4pPr>
            <a:lvl5pPr>
              <a:spcBef>
                <a:spcPts val="0"/>
              </a:spcBef>
              <a:spcAft>
                <a:spcPts val="0"/>
              </a:spcAft>
              <a:defRPr>
                <a:solidFill>
                  <a:schemeClr val="bg1"/>
                </a:solidFill>
              </a:defRPr>
            </a:lvl5pPr>
          </a:lstStyle>
          <a:p>
            <a:pPr lvl="0"/>
            <a:r>
              <a:rPr lang="en-US"/>
              <a:t>Click to edit Master text styles</a:t>
            </a:r>
          </a:p>
          <a:p>
            <a:pPr lvl="1"/>
            <a:r>
              <a:rPr lang="en-US"/>
              <a:t>Second level</a:t>
            </a:r>
          </a:p>
        </p:txBody>
      </p:sp>
      <p:sp>
        <p:nvSpPr>
          <p:cNvPr id="15" name="Picture Placeholder 11">
            <a:extLst>
              <a:ext uri="{FF2B5EF4-FFF2-40B4-BE49-F238E27FC236}">
                <a16:creationId xmlns:a16="http://schemas.microsoft.com/office/drawing/2014/main" id="{62FA86A3-D1F8-CE2E-F4A5-36C597192293}"/>
              </a:ext>
            </a:extLst>
          </p:cNvPr>
          <p:cNvSpPr>
            <a:spLocks noGrp="1"/>
          </p:cNvSpPr>
          <p:nvPr>
            <p:ph type="pic" sz="quarter" idx="19"/>
          </p:nvPr>
        </p:nvSpPr>
        <p:spPr>
          <a:xfrm>
            <a:off x="8243353" y="1030288"/>
            <a:ext cx="3948646" cy="4452937"/>
          </a:xfrm>
        </p:spPr>
        <p:txBody>
          <a:bodyPr/>
          <a:lstStyle>
            <a:lvl1pPr algn="ctr">
              <a:defRPr>
                <a:solidFill>
                  <a:schemeClr val="tx1"/>
                </a:solidFill>
              </a:defRPr>
            </a:lvl1pPr>
          </a:lstStyle>
          <a:p>
            <a:r>
              <a:rPr lang="en-US"/>
              <a:t>Click icon to add picture</a:t>
            </a:r>
            <a:endParaRPr lang="en-GB"/>
          </a:p>
        </p:txBody>
      </p:sp>
      <p:sp>
        <p:nvSpPr>
          <p:cNvPr id="17" name="Text Placeholder 9">
            <a:extLst>
              <a:ext uri="{FF2B5EF4-FFF2-40B4-BE49-F238E27FC236}">
                <a16:creationId xmlns:a16="http://schemas.microsoft.com/office/drawing/2014/main" id="{29E8C645-5B5A-8FDD-A499-22A85E9BCE91}"/>
              </a:ext>
            </a:extLst>
          </p:cNvPr>
          <p:cNvSpPr>
            <a:spLocks noGrp="1"/>
          </p:cNvSpPr>
          <p:nvPr>
            <p:ph type="body" sz="quarter" idx="21"/>
          </p:nvPr>
        </p:nvSpPr>
        <p:spPr>
          <a:xfrm>
            <a:off x="8243353" y="5622925"/>
            <a:ext cx="2966609" cy="684212"/>
          </a:xfrm>
        </p:spPr>
        <p:txBody>
          <a:bodyPr>
            <a:noAutofit/>
          </a:bodyPr>
          <a:lstStyle>
            <a:lvl1pPr marL="0" indent="0">
              <a:lnSpc>
                <a:spcPct val="100000"/>
              </a:lnSpc>
              <a:spcBef>
                <a:spcPts val="0"/>
              </a:spcBef>
              <a:spcAft>
                <a:spcPts val="0"/>
              </a:spcAft>
              <a:buNone/>
              <a:defRPr cap="none" baseline="0"/>
            </a:lvl1pPr>
            <a:lvl2pPr marL="0" indent="0">
              <a:spcBef>
                <a:spcPts val="0"/>
              </a:spcBef>
              <a:spcAft>
                <a:spcPts val="0"/>
              </a:spcAft>
              <a:buNone/>
              <a:defRPr>
                <a:solidFill>
                  <a:schemeClr val="tx1"/>
                </a:solidFill>
              </a:defRPr>
            </a:lvl2pPr>
            <a:lvl3pPr marL="135000" indent="-135000">
              <a:spcBef>
                <a:spcPts val="0"/>
              </a:spcBef>
              <a:spcAft>
                <a:spcPts val="0"/>
              </a:spcAft>
              <a:buFont typeface="Arial" panose="020B0604020202020204" pitchFamily="34" charset="0"/>
              <a:buChar char="•"/>
              <a:defRPr>
                <a:solidFill>
                  <a:schemeClr val="bg1"/>
                </a:solidFill>
              </a:defRPr>
            </a:lvl3pPr>
            <a:lvl4pPr>
              <a:spcBef>
                <a:spcPts val="0"/>
              </a:spcBef>
              <a:spcAft>
                <a:spcPts val="0"/>
              </a:spcAft>
              <a:defRPr>
                <a:solidFill>
                  <a:schemeClr val="bg1"/>
                </a:solidFill>
              </a:defRPr>
            </a:lvl4pPr>
            <a:lvl5pPr>
              <a:spcBef>
                <a:spcPts val="0"/>
              </a:spcBef>
              <a:spcAft>
                <a:spcPts val="0"/>
              </a:spcAft>
              <a:defRPr>
                <a:solidFill>
                  <a:schemeClr val="bg1"/>
                </a:solidFill>
              </a:defRPr>
            </a:lvl5pPr>
          </a:lstStyle>
          <a:p>
            <a:pPr lvl="0"/>
            <a:r>
              <a:rPr lang="en-US"/>
              <a:t>Click to edit Master text styles</a:t>
            </a:r>
          </a:p>
          <a:p>
            <a:pPr lvl="1"/>
            <a:r>
              <a:rPr lang="en-US"/>
              <a:t>Second level</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WSP | Footer goes here | Date</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91D568E7-61F5-D04E-995D-81EF41C01A2A}" type="slidenum">
              <a:rPr lang="en-GB" smtClean="0"/>
              <a:t>‹#›</a:t>
            </a:fld>
            <a:endParaRPr lang="en-GB"/>
          </a:p>
        </p:txBody>
      </p:sp>
    </p:spTree>
    <p:extLst>
      <p:ext uri="{BB962C8B-B14F-4D97-AF65-F5344CB8AC3E}">
        <p14:creationId xmlns:p14="http://schemas.microsoft.com/office/powerpoint/2010/main" val="4949075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Ref idx="1001">
        <a:schemeClr val="bg1"/>
      </p:bgRef>
    </p:bg>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9AAA0281-F474-80E6-3C0C-23138CEDCFC1}"/>
              </a:ext>
            </a:extLst>
          </p:cNvPr>
          <p:cNvSpPr>
            <a:spLocks noGrp="1"/>
          </p:cNvSpPr>
          <p:nvPr>
            <p:ph type="body" sz="quarter" idx="12" hasCustomPrompt="1"/>
            <p:custDataLst>
              <p:tags r:id="rId1"/>
            </p:custDataLst>
          </p:nvPr>
        </p:nvSpPr>
        <p:spPr>
          <a:xfrm>
            <a:off x="7084896" y="32688"/>
            <a:ext cx="4818577" cy="1213666"/>
          </a:xfrm>
        </p:spPr>
        <p:txBody>
          <a:bodyPr wrap="square">
            <a:spAutoFit/>
          </a:bodyPr>
          <a:lstStyle>
            <a:lvl1pPr marL="0" indent="0">
              <a:lnSpc>
                <a:spcPct val="75000"/>
              </a:lnSpc>
              <a:spcBef>
                <a:spcPts val="0"/>
              </a:spcBef>
              <a:spcAft>
                <a:spcPts val="0"/>
              </a:spcAft>
              <a:buNone/>
              <a:defRPr sz="5250" b="1" cap="all" spc="-75" baseline="0">
                <a:solidFill>
                  <a:schemeClr val="tx1"/>
                </a:solidFill>
              </a:defRPr>
            </a:lvl1pPr>
            <a:lvl2pPr marL="0" indent="0">
              <a:lnSpc>
                <a:spcPct val="75000"/>
              </a:lnSpc>
              <a:spcBef>
                <a:spcPts val="0"/>
              </a:spcBef>
              <a:spcAft>
                <a:spcPts val="0"/>
              </a:spcAft>
              <a:buFont typeface="Arial" panose="020B0604020202020204" pitchFamily="34" charset="0"/>
              <a:buNone/>
              <a:defRPr sz="5250" b="1" cap="all" spc="-75" baseline="0">
                <a:solidFill>
                  <a:schemeClr val="accent1"/>
                </a:solidFill>
              </a:defRPr>
            </a:lvl2pPr>
            <a:lvl3pPr>
              <a:lnSpc>
                <a:spcPct val="97000"/>
              </a:lnSpc>
              <a:spcBef>
                <a:spcPts val="0"/>
              </a:spcBef>
              <a:spcAft>
                <a:spcPts val="0"/>
              </a:spcAft>
              <a:defRPr sz="1500">
                <a:solidFill>
                  <a:schemeClr val="bg1"/>
                </a:solidFill>
              </a:defRPr>
            </a:lvl3pPr>
            <a:lvl4pPr>
              <a:lnSpc>
                <a:spcPct val="97000"/>
              </a:lnSpc>
              <a:spcBef>
                <a:spcPts val="0"/>
              </a:spcBef>
              <a:spcAft>
                <a:spcPts val="0"/>
              </a:spcAft>
              <a:defRPr sz="1500">
                <a:solidFill>
                  <a:schemeClr val="bg1"/>
                </a:solidFill>
              </a:defRPr>
            </a:lvl4pPr>
            <a:lvl5pPr>
              <a:lnSpc>
                <a:spcPct val="97000"/>
              </a:lnSpc>
              <a:spcBef>
                <a:spcPts val="0"/>
              </a:spcBef>
              <a:spcAft>
                <a:spcPts val="0"/>
              </a:spcAft>
              <a:defRPr sz="1500">
                <a:solidFill>
                  <a:schemeClr val="bg1"/>
                </a:solidFill>
              </a:defRPr>
            </a:lvl5pPr>
          </a:lstStyle>
          <a:p>
            <a:pPr lvl="0"/>
            <a:r>
              <a:rPr lang="en-GB"/>
              <a:t>Level 1 text</a:t>
            </a:r>
          </a:p>
          <a:p>
            <a:pPr lvl="1"/>
            <a:r>
              <a:rPr lang="en-GB"/>
              <a:t>Level 2 text</a:t>
            </a:r>
          </a:p>
        </p:txBody>
      </p:sp>
      <p:sp>
        <p:nvSpPr>
          <p:cNvPr id="8" name="Picture Placeholder 7">
            <a:extLst>
              <a:ext uri="{FF2B5EF4-FFF2-40B4-BE49-F238E27FC236}">
                <a16:creationId xmlns:a16="http://schemas.microsoft.com/office/drawing/2014/main" id="{AA153A70-D027-2663-C177-298A71E6B573}"/>
              </a:ext>
            </a:extLst>
          </p:cNvPr>
          <p:cNvSpPr>
            <a:spLocks noGrp="1"/>
          </p:cNvSpPr>
          <p:nvPr>
            <p:ph type="pic" sz="quarter" idx="25"/>
          </p:nvPr>
        </p:nvSpPr>
        <p:spPr>
          <a:xfrm>
            <a:off x="0" y="0"/>
            <a:ext cx="6096000" cy="6848416"/>
          </a:xfrm>
        </p:spPr>
        <p:txBody>
          <a:bodyPr bIns="2808000" anchor="b"/>
          <a:lstStyle>
            <a:lvl1pPr algn="ctr">
              <a:defRPr/>
            </a:lvl1pPr>
          </a:lstStyle>
          <a:p>
            <a:r>
              <a:rPr lang="en-US"/>
              <a:t>Click icon to add picture</a:t>
            </a:r>
            <a:endParaRPr lang="en-GB"/>
          </a:p>
        </p:txBody>
      </p:sp>
      <p:sp>
        <p:nvSpPr>
          <p:cNvPr id="10" name="Text Placeholder 24">
            <a:extLst>
              <a:ext uri="{FF2B5EF4-FFF2-40B4-BE49-F238E27FC236}">
                <a16:creationId xmlns:a16="http://schemas.microsoft.com/office/drawing/2014/main" id="{5D326B1D-29CB-7092-8DA7-97156A5A3CBA}"/>
              </a:ext>
              <a:ext uri="{C183D7F6-B498-43B3-948B-1728B52AA6E4}">
                <adec:decorative xmlns:adec="http://schemas.microsoft.com/office/drawing/2017/decorative" val="1"/>
              </a:ext>
            </a:extLst>
          </p:cNvPr>
          <p:cNvSpPr>
            <a:spLocks noGrp="1"/>
          </p:cNvSpPr>
          <p:nvPr>
            <p:ph type="body" sz="quarter" idx="24" hasCustomPrompt="1"/>
          </p:nvPr>
        </p:nvSpPr>
        <p:spPr>
          <a:xfrm>
            <a:off x="344401" y="343693"/>
            <a:ext cx="1359250" cy="638115"/>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a:lvl1pPr>
          </a:lstStyle>
          <a:p>
            <a:pPr lvl="0"/>
            <a:r>
              <a:rPr lang="en-GB"/>
              <a:t>  </a:t>
            </a:r>
          </a:p>
        </p:txBody>
      </p:sp>
      <p:sp>
        <p:nvSpPr>
          <p:cNvPr id="4" name="Text Placeholder 8">
            <a:extLst>
              <a:ext uri="{FF2B5EF4-FFF2-40B4-BE49-F238E27FC236}">
                <a16:creationId xmlns:a16="http://schemas.microsoft.com/office/drawing/2014/main" id="{E0394D99-CBE8-1F34-3C20-31ABE2227F4A}"/>
              </a:ext>
            </a:extLst>
          </p:cNvPr>
          <p:cNvSpPr>
            <a:spLocks noGrp="1"/>
          </p:cNvSpPr>
          <p:nvPr>
            <p:ph type="body" sz="quarter" idx="14" hasCustomPrompt="1"/>
          </p:nvPr>
        </p:nvSpPr>
        <p:spPr>
          <a:xfrm>
            <a:off x="344489" y="5827712"/>
            <a:ext cx="5472490" cy="324000"/>
          </a:xfrm>
        </p:spPr>
        <p:txBody>
          <a:bodyPr anchor="b"/>
          <a:lstStyle>
            <a:lvl1pPr marL="0" indent="0">
              <a:lnSpc>
                <a:spcPct val="95000"/>
              </a:lnSpc>
              <a:spcBef>
                <a:spcPts val="0"/>
              </a:spcBef>
              <a:spcAft>
                <a:spcPts val="0"/>
              </a:spcAft>
              <a:buNone/>
              <a:defRPr sz="1800" b="1" cap="all" baseline="0">
                <a:solidFill>
                  <a:schemeClr val="tx1"/>
                </a:solidFill>
                <a:latin typeface="+mn-lt"/>
              </a:defRPr>
            </a:lvl1pPr>
            <a:lvl2pPr marL="0" indent="0">
              <a:lnSpc>
                <a:spcPct val="95000"/>
              </a:lnSpc>
              <a:spcBef>
                <a:spcPts val="0"/>
              </a:spcBef>
              <a:spcAft>
                <a:spcPts val="0"/>
              </a:spcAft>
              <a:buNone/>
              <a:defRPr sz="1800" b="1">
                <a:solidFill>
                  <a:schemeClr val="bg1"/>
                </a:solidFill>
                <a:latin typeface="+mn-lt"/>
              </a:defRPr>
            </a:lvl2pPr>
            <a:lvl3pPr marL="0" indent="0">
              <a:lnSpc>
                <a:spcPct val="95000"/>
              </a:lnSpc>
              <a:spcBef>
                <a:spcPts val="0"/>
              </a:spcBef>
              <a:spcAft>
                <a:spcPts val="0"/>
              </a:spcAft>
              <a:buNone/>
              <a:defRPr sz="1800" b="1">
                <a:solidFill>
                  <a:schemeClr val="bg1"/>
                </a:solidFill>
                <a:latin typeface="+mn-lt"/>
              </a:defRPr>
            </a:lvl3pPr>
            <a:lvl4pPr marL="0" indent="0">
              <a:lnSpc>
                <a:spcPct val="95000"/>
              </a:lnSpc>
              <a:spcBef>
                <a:spcPts val="0"/>
              </a:spcBef>
              <a:spcAft>
                <a:spcPts val="0"/>
              </a:spcAft>
              <a:buNone/>
              <a:defRPr sz="1800" b="1">
                <a:solidFill>
                  <a:schemeClr val="bg1"/>
                </a:solidFill>
                <a:latin typeface="+mn-lt"/>
              </a:defRPr>
            </a:lvl4pPr>
            <a:lvl5pPr marL="0" indent="0">
              <a:lnSpc>
                <a:spcPct val="95000"/>
              </a:lnSpc>
              <a:spcBef>
                <a:spcPts val="0"/>
              </a:spcBef>
              <a:spcAft>
                <a:spcPts val="0"/>
              </a:spcAft>
              <a:buFont typeface="Arial" panose="020B0604020202020204" pitchFamily="34" charset="0"/>
              <a:buNone/>
              <a:defRPr sz="1800" b="1">
                <a:solidFill>
                  <a:schemeClr val="bg1"/>
                </a:solidFill>
                <a:latin typeface="+mn-lt"/>
              </a:defRPr>
            </a:lvl5pPr>
            <a:lvl6pPr marL="0" indent="0">
              <a:lnSpc>
                <a:spcPct val="95000"/>
              </a:lnSpc>
              <a:spcBef>
                <a:spcPts val="0"/>
              </a:spcBef>
              <a:spcAft>
                <a:spcPts val="0"/>
              </a:spcAft>
              <a:buNone/>
              <a:defRPr sz="1800" b="1">
                <a:solidFill>
                  <a:schemeClr val="bg1"/>
                </a:solidFill>
                <a:latin typeface="+mn-lt"/>
              </a:defRPr>
            </a:lvl6pPr>
            <a:lvl7pPr marL="0" indent="0">
              <a:lnSpc>
                <a:spcPct val="95000"/>
              </a:lnSpc>
              <a:spcBef>
                <a:spcPts val="0"/>
              </a:spcBef>
              <a:spcAft>
                <a:spcPts val="0"/>
              </a:spcAft>
              <a:buNone/>
              <a:defRPr sz="1800" b="1">
                <a:solidFill>
                  <a:schemeClr val="bg1"/>
                </a:solidFill>
                <a:latin typeface="+mn-lt"/>
              </a:defRPr>
            </a:lvl7pPr>
            <a:lvl8pPr marL="0" indent="0">
              <a:lnSpc>
                <a:spcPct val="95000"/>
              </a:lnSpc>
              <a:spcBef>
                <a:spcPts val="0"/>
              </a:spcBef>
              <a:spcAft>
                <a:spcPts val="0"/>
              </a:spcAft>
              <a:buNone/>
              <a:defRPr sz="1800" b="1">
                <a:solidFill>
                  <a:schemeClr val="bg1"/>
                </a:solidFill>
                <a:latin typeface="+mn-lt"/>
              </a:defRPr>
            </a:lvl8pPr>
            <a:lvl9pPr marL="0" indent="0">
              <a:lnSpc>
                <a:spcPct val="95000"/>
              </a:lnSpc>
              <a:spcBef>
                <a:spcPts val="0"/>
              </a:spcBef>
              <a:spcAft>
                <a:spcPts val="0"/>
              </a:spcAft>
              <a:buNone/>
              <a:defRPr sz="1800" b="1">
                <a:solidFill>
                  <a:schemeClr val="bg1"/>
                </a:solidFill>
                <a:latin typeface="+mn-lt"/>
              </a:defRPr>
            </a:lvl9pPr>
          </a:lstStyle>
          <a:p>
            <a:pPr lvl="0"/>
            <a:r>
              <a:rPr lang="en-GB"/>
              <a:t>CLICK TO EDIT MASTER TEXT STYLES</a:t>
            </a:r>
          </a:p>
        </p:txBody>
      </p:sp>
      <p:sp>
        <p:nvSpPr>
          <p:cNvPr id="3" name="Text Placeholder 5">
            <a:extLst>
              <a:ext uri="{FF2B5EF4-FFF2-40B4-BE49-F238E27FC236}">
                <a16:creationId xmlns:a16="http://schemas.microsoft.com/office/drawing/2014/main" id="{CB3874C6-B4DF-BE1A-7681-7CD6889A4571}"/>
              </a:ext>
            </a:extLst>
          </p:cNvPr>
          <p:cNvSpPr>
            <a:spLocks noGrp="1"/>
          </p:cNvSpPr>
          <p:nvPr>
            <p:ph type="body" sz="quarter" idx="13"/>
          </p:nvPr>
        </p:nvSpPr>
        <p:spPr>
          <a:xfrm>
            <a:off x="332345" y="6192000"/>
            <a:ext cx="5484634" cy="324000"/>
          </a:xfrm>
        </p:spPr>
        <p:txBody>
          <a:bodyPr/>
          <a:lstStyle>
            <a:lvl1pPr marL="0" indent="0">
              <a:lnSpc>
                <a:spcPct val="95000"/>
              </a:lnSpc>
              <a:spcBef>
                <a:spcPts val="0"/>
              </a:spcBef>
              <a:spcAft>
                <a:spcPts val="0"/>
              </a:spcAft>
              <a:buNone/>
              <a:defRPr sz="1500" b="0">
                <a:solidFill>
                  <a:schemeClr val="tx1"/>
                </a:solidFill>
              </a:defRPr>
            </a:lvl1pPr>
            <a:lvl2pPr marL="0" indent="0">
              <a:lnSpc>
                <a:spcPct val="95000"/>
              </a:lnSpc>
              <a:spcBef>
                <a:spcPts val="0"/>
              </a:spcBef>
              <a:spcAft>
                <a:spcPts val="0"/>
              </a:spcAft>
              <a:buNone/>
              <a:defRPr sz="1500" b="0">
                <a:solidFill>
                  <a:schemeClr val="bg1"/>
                </a:solidFill>
              </a:defRPr>
            </a:lvl2pPr>
            <a:lvl3pPr marL="0" indent="0">
              <a:lnSpc>
                <a:spcPct val="95000"/>
              </a:lnSpc>
              <a:spcBef>
                <a:spcPts val="0"/>
              </a:spcBef>
              <a:spcAft>
                <a:spcPts val="0"/>
              </a:spcAft>
              <a:buNone/>
              <a:defRPr sz="1500" b="0">
                <a:solidFill>
                  <a:schemeClr val="bg1"/>
                </a:solidFill>
              </a:defRPr>
            </a:lvl3pPr>
            <a:lvl4pPr marL="0" indent="0">
              <a:lnSpc>
                <a:spcPct val="95000"/>
              </a:lnSpc>
              <a:spcBef>
                <a:spcPts val="0"/>
              </a:spcBef>
              <a:spcAft>
                <a:spcPts val="0"/>
              </a:spcAft>
              <a:buNone/>
              <a:defRPr sz="1500" b="0">
                <a:solidFill>
                  <a:schemeClr val="bg1"/>
                </a:solidFill>
              </a:defRPr>
            </a:lvl4pPr>
            <a:lvl5pPr marL="0" indent="0">
              <a:lnSpc>
                <a:spcPct val="95000"/>
              </a:lnSpc>
              <a:spcBef>
                <a:spcPts val="0"/>
              </a:spcBef>
              <a:spcAft>
                <a:spcPts val="0"/>
              </a:spcAft>
              <a:buNone/>
              <a:defRPr sz="1500" b="0">
                <a:solidFill>
                  <a:schemeClr val="bg1"/>
                </a:solidFill>
              </a:defRPr>
            </a:lvl5pPr>
            <a:lvl6pPr marL="0" indent="0">
              <a:lnSpc>
                <a:spcPct val="95000"/>
              </a:lnSpc>
              <a:spcBef>
                <a:spcPts val="0"/>
              </a:spcBef>
              <a:spcAft>
                <a:spcPts val="0"/>
              </a:spcAft>
              <a:buNone/>
              <a:defRPr sz="1500" b="0">
                <a:solidFill>
                  <a:schemeClr val="bg1"/>
                </a:solidFill>
              </a:defRPr>
            </a:lvl6pPr>
            <a:lvl7pPr marL="0" indent="0">
              <a:lnSpc>
                <a:spcPct val="95000"/>
              </a:lnSpc>
              <a:spcBef>
                <a:spcPts val="0"/>
              </a:spcBef>
              <a:spcAft>
                <a:spcPts val="0"/>
              </a:spcAft>
              <a:buNone/>
              <a:defRPr sz="1500" b="0">
                <a:solidFill>
                  <a:schemeClr val="bg1"/>
                </a:solidFill>
              </a:defRPr>
            </a:lvl7pPr>
            <a:lvl8pPr marL="0" indent="0">
              <a:lnSpc>
                <a:spcPct val="95000"/>
              </a:lnSpc>
              <a:spcBef>
                <a:spcPts val="0"/>
              </a:spcBef>
              <a:spcAft>
                <a:spcPts val="0"/>
              </a:spcAft>
              <a:buNone/>
              <a:defRPr sz="1500" b="0">
                <a:solidFill>
                  <a:schemeClr val="bg1"/>
                </a:solidFill>
              </a:defRPr>
            </a:lvl8pPr>
            <a:lvl9pPr marL="0" indent="0">
              <a:lnSpc>
                <a:spcPct val="95000"/>
              </a:lnSpc>
              <a:spcBef>
                <a:spcPts val="0"/>
              </a:spcBef>
              <a:spcAft>
                <a:spcPts val="0"/>
              </a:spcAft>
              <a:buNone/>
              <a:defRPr sz="1500" b="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42840067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9" userDrawn="1">
          <p15:clr>
            <a:srgbClr val="646464"/>
          </p15:clr>
        </p15:guide>
        <p15:guide id="10" pos="7680" userDrawn="1">
          <p15:clr>
            <a:srgbClr val="646464"/>
          </p15:clr>
        </p15:guide>
        <p15:guide id="11" pos="217" userDrawn="1">
          <p15:clr>
            <a:srgbClr val="646464"/>
          </p15:clr>
        </p15:guide>
        <p15:guide id="12" pos="7462" userDrawn="1">
          <p15:clr>
            <a:srgbClr val="646464"/>
          </p15:clr>
        </p15:guide>
        <p15:guide id="13" orient="horz" userDrawn="1">
          <p15:clr>
            <a:srgbClr val="646464"/>
          </p15:clr>
        </p15:guide>
        <p15:guide id="14" orient="horz" pos="4320" userDrawn="1">
          <p15:clr>
            <a:srgbClr val="646464"/>
          </p15:clr>
        </p15:guide>
        <p15:guide id="15" orient="horz" pos="217" userDrawn="1">
          <p15:clr>
            <a:srgbClr val="646464"/>
          </p15:clr>
        </p15:guide>
        <p15:guide id="16" orient="horz" pos="4102" userDrawn="1">
          <p15:clr>
            <a:srgbClr val="64646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oC, Agenda">
    <p:bg>
      <p:bgRef idx="1001">
        <a:schemeClr val="bg1"/>
      </p:bgRef>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C0DE16D-DC52-A715-4CD1-35A654E06974}"/>
              </a:ext>
            </a:extLst>
          </p:cNvPr>
          <p:cNvSpPr>
            <a:spLocks noGrp="1"/>
          </p:cNvSpPr>
          <p:nvPr>
            <p:ph type="title"/>
          </p:nvPr>
        </p:nvSpPr>
        <p:spPr>
          <a:xfrm>
            <a:off x="342900" y="1289138"/>
            <a:ext cx="11506199" cy="972000"/>
          </a:xfrm>
        </p:spPr>
        <p:txBody>
          <a:bodyPr/>
          <a:lstStyle/>
          <a:p>
            <a:r>
              <a:rPr lang="en-US"/>
              <a:t>Click to edit Master title style</a:t>
            </a:r>
            <a:endParaRPr lang="en-GB"/>
          </a:p>
        </p:txBody>
      </p:sp>
      <p:sp>
        <p:nvSpPr>
          <p:cNvPr id="12" name="Text Placeholder 9">
            <a:extLst>
              <a:ext uri="{FF2B5EF4-FFF2-40B4-BE49-F238E27FC236}">
                <a16:creationId xmlns:a16="http://schemas.microsoft.com/office/drawing/2014/main" id="{36428CDC-BECF-1700-FBD9-E47AAF6194E7}"/>
              </a:ext>
            </a:extLst>
          </p:cNvPr>
          <p:cNvSpPr>
            <a:spLocks noGrp="1"/>
          </p:cNvSpPr>
          <p:nvPr>
            <p:ph type="body" sz="quarter" idx="17" hasCustomPrompt="1"/>
          </p:nvPr>
        </p:nvSpPr>
        <p:spPr>
          <a:xfrm>
            <a:off x="359702" y="2972491"/>
            <a:ext cx="748788" cy="596787"/>
          </a:xfrm>
        </p:spPr>
        <p:txBody>
          <a:bodyPr wrap="square" anchor="t">
            <a:noAutofit/>
          </a:bodyPr>
          <a:lstStyle>
            <a:lvl1pPr marL="0" indent="0" algn="l">
              <a:lnSpc>
                <a:spcPct val="80000"/>
              </a:lnSpc>
              <a:spcBef>
                <a:spcPts val="0"/>
              </a:spcBef>
              <a:spcAft>
                <a:spcPts val="0"/>
              </a:spcAft>
              <a:buNone/>
              <a:defRPr sz="5050" b="1" spc="-200" baseline="0">
                <a:solidFill>
                  <a:schemeClr val="accent1"/>
                </a:solidFill>
              </a:defRPr>
            </a:lvl1pPr>
            <a:lvl2pPr marL="0" indent="0" algn="l">
              <a:spcAft>
                <a:spcPts val="0"/>
              </a:spcAft>
              <a:buFont typeface="Arial" panose="020B0604020202020204" pitchFamily="34" charset="0"/>
              <a:buNone/>
              <a:defRPr b="1" spc="-200" baseline="0">
                <a:solidFill>
                  <a:schemeClr val="accent1"/>
                </a:solidFill>
              </a:defRPr>
            </a:lvl2pPr>
            <a:lvl3pPr marL="135000" indent="-135000">
              <a:spcAft>
                <a:spcPts val="0"/>
              </a:spcAft>
              <a:buFont typeface="Arial" panose="020B0604020202020204" pitchFamily="34" charset="0"/>
              <a:buChar char="•"/>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GB"/>
              <a:t>00</a:t>
            </a:r>
          </a:p>
          <a:p>
            <a:pPr lvl="1"/>
            <a:endParaRPr lang="en-GB"/>
          </a:p>
        </p:txBody>
      </p:sp>
      <p:sp>
        <p:nvSpPr>
          <p:cNvPr id="13" name="Text Placeholder 9">
            <a:extLst>
              <a:ext uri="{FF2B5EF4-FFF2-40B4-BE49-F238E27FC236}">
                <a16:creationId xmlns:a16="http://schemas.microsoft.com/office/drawing/2014/main" id="{A958EC97-F459-CB1F-30D6-AFA60418F2C7}"/>
              </a:ext>
            </a:extLst>
          </p:cNvPr>
          <p:cNvSpPr>
            <a:spLocks noGrp="1"/>
          </p:cNvSpPr>
          <p:nvPr>
            <p:ph type="body" sz="quarter" idx="18"/>
          </p:nvPr>
        </p:nvSpPr>
        <p:spPr>
          <a:xfrm>
            <a:off x="1329004" y="3072369"/>
            <a:ext cx="2618572" cy="397032"/>
          </a:xfrm>
        </p:spPr>
        <p:txBody>
          <a:bodyPr anchor="ctr" anchorCtr="0">
            <a:noAutofit/>
          </a:bodyPr>
          <a:lstStyle>
            <a:lvl1pPr marL="0" indent="0">
              <a:lnSpc>
                <a:spcPct val="112000"/>
              </a:lnSpc>
              <a:spcBef>
                <a:spcPts val="0"/>
              </a:spcBef>
              <a:spcAft>
                <a:spcPts val="0"/>
              </a:spcAft>
              <a:buNone/>
              <a:defRPr sz="1200" b="0">
                <a:solidFill>
                  <a:schemeClr val="tx1"/>
                </a:solidFill>
              </a:defRPr>
            </a:lvl1pPr>
            <a:lvl2pPr marL="0" indent="0">
              <a:lnSpc>
                <a:spcPct val="112000"/>
              </a:lnSpc>
              <a:spcAft>
                <a:spcPts val="0"/>
              </a:spcAft>
              <a:buFont typeface="Arial" panose="020B0604020202020204" pitchFamily="34" charset="0"/>
              <a:buNone/>
              <a:defRPr sz="1200">
                <a:solidFill>
                  <a:schemeClr val="tx1"/>
                </a:solidFill>
              </a:defRPr>
            </a:lvl2pPr>
            <a:lvl3pPr marL="0" indent="0">
              <a:spcAft>
                <a:spcPts val="0"/>
              </a:spcAft>
              <a:buFont typeface="Arial" panose="020B0604020202020204" pitchFamily="34" charset="0"/>
              <a:buNone/>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p:txBody>
      </p:sp>
      <p:sp>
        <p:nvSpPr>
          <p:cNvPr id="18" name="Text Placeholder 9">
            <a:extLst>
              <a:ext uri="{FF2B5EF4-FFF2-40B4-BE49-F238E27FC236}">
                <a16:creationId xmlns:a16="http://schemas.microsoft.com/office/drawing/2014/main" id="{F1649CBD-5A8E-F75F-2515-D628FF754B13}"/>
              </a:ext>
            </a:extLst>
          </p:cNvPr>
          <p:cNvSpPr>
            <a:spLocks noGrp="1"/>
          </p:cNvSpPr>
          <p:nvPr>
            <p:ph type="body" sz="quarter" idx="19" hasCustomPrompt="1"/>
          </p:nvPr>
        </p:nvSpPr>
        <p:spPr>
          <a:xfrm>
            <a:off x="359702" y="3990800"/>
            <a:ext cx="748788" cy="596787"/>
          </a:xfrm>
        </p:spPr>
        <p:txBody>
          <a:bodyPr wrap="square" anchor="t">
            <a:noAutofit/>
          </a:bodyPr>
          <a:lstStyle>
            <a:lvl1pPr marL="0" indent="0" algn="l">
              <a:lnSpc>
                <a:spcPct val="80000"/>
              </a:lnSpc>
              <a:spcBef>
                <a:spcPts val="0"/>
              </a:spcBef>
              <a:spcAft>
                <a:spcPts val="0"/>
              </a:spcAft>
              <a:buNone/>
              <a:defRPr sz="5050" b="1" spc="-200" baseline="0">
                <a:solidFill>
                  <a:schemeClr val="accent1"/>
                </a:solidFill>
              </a:defRPr>
            </a:lvl1pPr>
            <a:lvl2pPr marL="0" indent="0" algn="l">
              <a:spcAft>
                <a:spcPts val="0"/>
              </a:spcAft>
              <a:buFont typeface="Arial" panose="020B0604020202020204" pitchFamily="34" charset="0"/>
              <a:buNone/>
              <a:defRPr b="1" spc="-200" baseline="0">
                <a:solidFill>
                  <a:schemeClr val="accent1"/>
                </a:solidFill>
              </a:defRPr>
            </a:lvl2pPr>
            <a:lvl3pPr marL="135000" indent="-135000">
              <a:spcAft>
                <a:spcPts val="0"/>
              </a:spcAft>
              <a:buFont typeface="Arial" panose="020B0604020202020204" pitchFamily="34" charset="0"/>
              <a:buChar char="•"/>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GB"/>
              <a:t>00</a:t>
            </a:r>
          </a:p>
          <a:p>
            <a:pPr lvl="1"/>
            <a:endParaRPr lang="en-GB"/>
          </a:p>
        </p:txBody>
      </p:sp>
      <p:sp>
        <p:nvSpPr>
          <p:cNvPr id="19" name="Text Placeholder 9">
            <a:extLst>
              <a:ext uri="{FF2B5EF4-FFF2-40B4-BE49-F238E27FC236}">
                <a16:creationId xmlns:a16="http://schemas.microsoft.com/office/drawing/2014/main" id="{05838D1A-0376-649E-6951-71776BD9A369}"/>
              </a:ext>
            </a:extLst>
          </p:cNvPr>
          <p:cNvSpPr>
            <a:spLocks noGrp="1"/>
          </p:cNvSpPr>
          <p:nvPr>
            <p:ph type="body" sz="quarter" idx="20"/>
          </p:nvPr>
        </p:nvSpPr>
        <p:spPr>
          <a:xfrm>
            <a:off x="1329004" y="4090678"/>
            <a:ext cx="2618572" cy="397032"/>
          </a:xfrm>
        </p:spPr>
        <p:txBody>
          <a:bodyPr anchor="ctr" anchorCtr="0">
            <a:noAutofit/>
          </a:bodyPr>
          <a:lstStyle>
            <a:lvl1pPr marL="0" indent="0">
              <a:lnSpc>
                <a:spcPct val="112000"/>
              </a:lnSpc>
              <a:spcBef>
                <a:spcPts val="0"/>
              </a:spcBef>
              <a:spcAft>
                <a:spcPts val="0"/>
              </a:spcAft>
              <a:buNone/>
              <a:defRPr sz="1200" b="0">
                <a:solidFill>
                  <a:schemeClr val="tx1"/>
                </a:solidFill>
              </a:defRPr>
            </a:lvl1pPr>
            <a:lvl2pPr marL="0" indent="0">
              <a:lnSpc>
                <a:spcPct val="112000"/>
              </a:lnSpc>
              <a:spcAft>
                <a:spcPts val="0"/>
              </a:spcAft>
              <a:buFont typeface="Arial" panose="020B0604020202020204" pitchFamily="34" charset="0"/>
              <a:buNone/>
              <a:defRPr sz="1200">
                <a:solidFill>
                  <a:schemeClr val="tx1"/>
                </a:solidFill>
              </a:defRPr>
            </a:lvl2pPr>
            <a:lvl3pPr marL="0" indent="0">
              <a:spcAft>
                <a:spcPts val="0"/>
              </a:spcAft>
              <a:buFont typeface="Arial" panose="020B0604020202020204" pitchFamily="34" charset="0"/>
              <a:buNone/>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p:txBody>
      </p:sp>
      <p:sp>
        <p:nvSpPr>
          <p:cNvPr id="20" name="Text Placeholder 9">
            <a:extLst>
              <a:ext uri="{FF2B5EF4-FFF2-40B4-BE49-F238E27FC236}">
                <a16:creationId xmlns:a16="http://schemas.microsoft.com/office/drawing/2014/main" id="{BE9694B7-988C-8322-B792-C88E246967F5}"/>
              </a:ext>
            </a:extLst>
          </p:cNvPr>
          <p:cNvSpPr>
            <a:spLocks noGrp="1"/>
          </p:cNvSpPr>
          <p:nvPr>
            <p:ph type="body" sz="quarter" idx="21" hasCustomPrompt="1"/>
          </p:nvPr>
        </p:nvSpPr>
        <p:spPr>
          <a:xfrm>
            <a:off x="359702" y="5019500"/>
            <a:ext cx="748788" cy="596787"/>
          </a:xfrm>
        </p:spPr>
        <p:txBody>
          <a:bodyPr wrap="square" anchor="t">
            <a:noAutofit/>
          </a:bodyPr>
          <a:lstStyle>
            <a:lvl1pPr marL="0" indent="0" algn="l">
              <a:lnSpc>
                <a:spcPct val="80000"/>
              </a:lnSpc>
              <a:spcBef>
                <a:spcPts val="0"/>
              </a:spcBef>
              <a:spcAft>
                <a:spcPts val="0"/>
              </a:spcAft>
              <a:buNone/>
              <a:defRPr sz="5050" b="1" spc="-200" baseline="0">
                <a:solidFill>
                  <a:schemeClr val="accent1"/>
                </a:solidFill>
              </a:defRPr>
            </a:lvl1pPr>
            <a:lvl2pPr marL="0" indent="0" algn="l">
              <a:spcAft>
                <a:spcPts val="0"/>
              </a:spcAft>
              <a:buFont typeface="Arial" panose="020B0604020202020204" pitchFamily="34" charset="0"/>
              <a:buNone/>
              <a:defRPr b="1" spc="-200" baseline="0">
                <a:solidFill>
                  <a:schemeClr val="accent1"/>
                </a:solidFill>
              </a:defRPr>
            </a:lvl2pPr>
            <a:lvl3pPr marL="135000" indent="-135000">
              <a:spcAft>
                <a:spcPts val="0"/>
              </a:spcAft>
              <a:buFont typeface="Arial" panose="020B0604020202020204" pitchFamily="34" charset="0"/>
              <a:buChar char="•"/>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GB"/>
              <a:t>00</a:t>
            </a:r>
          </a:p>
          <a:p>
            <a:pPr lvl="1"/>
            <a:endParaRPr lang="en-GB"/>
          </a:p>
        </p:txBody>
      </p:sp>
      <p:sp>
        <p:nvSpPr>
          <p:cNvPr id="21" name="Text Placeholder 9">
            <a:extLst>
              <a:ext uri="{FF2B5EF4-FFF2-40B4-BE49-F238E27FC236}">
                <a16:creationId xmlns:a16="http://schemas.microsoft.com/office/drawing/2014/main" id="{8106EED9-7707-B2B5-9D90-35A6C3CB808E}"/>
              </a:ext>
            </a:extLst>
          </p:cNvPr>
          <p:cNvSpPr>
            <a:spLocks noGrp="1"/>
          </p:cNvSpPr>
          <p:nvPr>
            <p:ph type="body" sz="quarter" idx="22"/>
          </p:nvPr>
        </p:nvSpPr>
        <p:spPr>
          <a:xfrm>
            <a:off x="1329004" y="5119378"/>
            <a:ext cx="2618572" cy="397032"/>
          </a:xfrm>
        </p:spPr>
        <p:txBody>
          <a:bodyPr anchor="ctr" anchorCtr="0">
            <a:noAutofit/>
          </a:bodyPr>
          <a:lstStyle>
            <a:lvl1pPr marL="0" indent="0">
              <a:lnSpc>
                <a:spcPct val="112000"/>
              </a:lnSpc>
              <a:spcBef>
                <a:spcPts val="0"/>
              </a:spcBef>
              <a:spcAft>
                <a:spcPts val="0"/>
              </a:spcAft>
              <a:buNone/>
              <a:defRPr sz="1200" b="0">
                <a:solidFill>
                  <a:schemeClr val="tx1"/>
                </a:solidFill>
              </a:defRPr>
            </a:lvl1pPr>
            <a:lvl2pPr marL="0" indent="0">
              <a:lnSpc>
                <a:spcPct val="112000"/>
              </a:lnSpc>
              <a:spcAft>
                <a:spcPts val="0"/>
              </a:spcAft>
              <a:buFont typeface="Arial" panose="020B0604020202020204" pitchFamily="34" charset="0"/>
              <a:buNone/>
              <a:defRPr sz="1200">
                <a:solidFill>
                  <a:schemeClr val="tx1"/>
                </a:solidFill>
              </a:defRPr>
            </a:lvl2pPr>
            <a:lvl3pPr marL="0" indent="0">
              <a:spcAft>
                <a:spcPts val="0"/>
              </a:spcAft>
              <a:buFont typeface="Arial" panose="020B0604020202020204" pitchFamily="34" charset="0"/>
              <a:buNone/>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p:txBody>
      </p:sp>
      <p:sp>
        <p:nvSpPr>
          <p:cNvPr id="22" name="Text Placeholder 9">
            <a:extLst>
              <a:ext uri="{FF2B5EF4-FFF2-40B4-BE49-F238E27FC236}">
                <a16:creationId xmlns:a16="http://schemas.microsoft.com/office/drawing/2014/main" id="{1DF0891E-4679-7763-96EE-40F0733C211D}"/>
              </a:ext>
            </a:extLst>
          </p:cNvPr>
          <p:cNvSpPr>
            <a:spLocks noGrp="1"/>
          </p:cNvSpPr>
          <p:nvPr>
            <p:ph type="body" sz="quarter" idx="23" hasCustomPrompt="1"/>
          </p:nvPr>
        </p:nvSpPr>
        <p:spPr>
          <a:xfrm>
            <a:off x="4294188" y="2972491"/>
            <a:ext cx="748788" cy="596787"/>
          </a:xfrm>
        </p:spPr>
        <p:txBody>
          <a:bodyPr wrap="square" anchor="t">
            <a:noAutofit/>
          </a:bodyPr>
          <a:lstStyle>
            <a:lvl1pPr marL="0" indent="0" algn="l">
              <a:lnSpc>
                <a:spcPct val="80000"/>
              </a:lnSpc>
              <a:spcBef>
                <a:spcPts val="0"/>
              </a:spcBef>
              <a:spcAft>
                <a:spcPts val="0"/>
              </a:spcAft>
              <a:buNone/>
              <a:defRPr sz="5050" b="1" spc="-200" baseline="0">
                <a:solidFill>
                  <a:schemeClr val="accent1"/>
                </a:solidFill>
              </a:defRPr>
            </a:lvl1pPr>
            <a:lvl2pPr marL="0" indent="0" algn="l">
              <a:spcAft>
                <a:spcPts val="0"/>
              </a:spcAft>
              <a:buFont typeface="Arial" panose="020B0604020202020204" pitchFamily="34" charset="0"/>
              <a:buNone/>
              <a:defRPr b="1" spc="-200" baseline="0">
                <a:solidFill>
                  <a:schemeClr val="accent1"/>
                </a:solidFill>
              </a:defRPr>
            </a:lvl2pPr>
            <a:lvl3pPr marL="135000" indent="-135000">
              <a:spcAft>
                <a:spcPts val="0"/>
              </a:spcAft>
              <a:buFont typeface="Arial" panose="020B0604020202020204" pitchFamily="34" charset="0"/>
              <a:buChar char="•"/>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GB"/>
              <a:t>00</a:t>
            </a:r>
          </a:p>
          <a:p>
            <a:pPr lvl="1"/>
            <a:endParaRPr lang="en-GB"/>
          </a:p>
        </p:txBody>
      </p:sp>
      <p:sp>
        <p:nvSpPr>
          <p:cNvPr id="23" name="Text Placeholder 9">
            <a:extLst>
              <a:ext uri="{FF2B5EF4-FFF2-40B4-BE49-F238E27FC236}">
                <a16:creationId xmlns:a16="http://schemas.microsoft.com/office/drawing/2014/main" id="{2468DD1D-CC96-EA9D-8593-A5CCB79BCE25}"/>
              </a:ext>
            </a:extLst>
          </p:cNvPr>
          <p:cNvSpPr>
            <a:spLocks noGrp="1"/>
          </p:cNvSpPr>
          <p:nvPr>
            <p:ph type="body" sz="quarter" idx="24"/>
          </p:nvPr>
        </p:nvSpPr>
        <p:spPr>
          <a:xfrm>
            <a:off x="5283002" y="3072369"/>
            <a:ext cx="2618572" cy="397032"/>
          </a:xfrm>
        </p:spPr>
        <p:txBody>
          <a:bodyPr anchor="ctr" anchorCtr="0">
            <a:noAutofit/>
          </a:bodyPr>
          <a:lstStyle>
            <a:lvl1pPr marL="0" indent="0">
              <a:lnSpc>
                <a:spcPct val="112000"/>
              </a:lnSpc>
              <a:spcBef>
                <a:spcPts val="0"/>
              </a:spcBef>
              <a:spcAft>
                <a:spcPts val="0"/>
              </a:spcAft>
              <a:buNone/>
              <a:defRPr sz="1200" b="0">
                <a:solidFill>
                  <a:schemeClr val="tx1"/>
                </a:solidFill>
              </a:defRPr>
            </a:lvl1pPr>
            <a:lvl2pPr marL="0" indent="0">
              <a:lnSpc>
                <a:spcPct val="112000"/>
              </a:lnSpc>
              <a:spcAft>
                <a:spcPts val="0"/>
              </a:spcAft>
              <a:buFont typeface="Arial" panose="020B0604020202020204" pitchFamily="34" charset="0"/>
              <a:buNone/>
              <a:defRPr sz="1200">
                <a:solidFill>
                  <a:schemeClr val="tx1"/>
                </a:solidFill>
              </a:defRPr>
            </a:lvl2pPr>
            <a:lvl3pPr marL="0" indent="0">
              <a:spcAft>
                <a:spcPts val="0"/>
              </a:spcAft>
              <a:buFont typeface="Arial" panose="020B0604020202020204" pitchFamily="34" charset="0"/>
              <a:buNone/>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p:txBody>
      </p:sp>
      <p:sp>
        <p:nvSpPr>
          <p:cNvPr id="24" name="Text Placeholder 9">
            <a:extLst>
              <a:ext uri="{FF2B5EF4-FFF2-40B4-BE49-F238E27FC236}">
                <a16:creationId xmlns:a16="http://schemas.microsoft.com/office/drawing/2014/main" id="{9F1BBE91-B500-C88A-030A-07C10F026C18}"/>
              </a:ext>
            </a:extLst>
          </p:cNvPr>
          <p:cNvSpPr>
            <a:spLocks noGrp="1"/>
          </p:cNvSpPr>
          <p:nvPr>
            <p:ph type="body" sz="quarter" idx="25" hasCustomPrompt="1"/>
          </p:nvPr>
        </p:nvSpPr>
        <p:spPr>
          <a:xfrm>
            <a:off x="4294188" y="3990800"/>
            <a:ext cx="748788" cy="596787"/>
          </a:xfrm>
        </p:spPr>
        <p:txBody>
          <a:bodyPr wrap="square" anchor="t">
            <a:noAutofit/>
          </a:bodyPr>
          <a:lstStyle>
            <a:lvl1pPr marL="0" indent="0" algn="l">
              <a:lnSpc>
                <a:spcPct val="80000"/>
              </a:lnSpc>
              <a:spcBef>
                <a:spcPts val="0"/>
              </a:spcBef>
              <a:spcAft>
                <a:spcPts val="0"/>
              </a:spcAft>
              <a:buNone/>
              <a:defRPr sz="5050" b="1" spc="-200" baseline="0">
                <a:solidFill>
                  <a:schemeClr val="accent1"/>
                </a:solidFill>
              </a:defRPr>
            </a:lvl1pPr>
            <a:lvl2pPr marL="0" indent="0" algn="l">
              <a:spcAft>
                <a:spcPts val="0"/>
              </a:spcAft>
              <a:buFont typeface="Arial" panose="020B0604020202020204" pitchFamily="34" charset="0"/>
              <a:buNone/>
              <a:defRPr b="1" spc="-200" baseline="0">
                <a:solidFill>
                  <a:schemeClr val="accent1"/>
                </a:solidFill>
              </a:defRPr>
            </a:lvl2pPr>
            <a:lvl3pPr marL="135000" indent="-135000">
              <a:spcAft>
                <a:spcPts val="0"/>
              </a:spcAft>
              <a:buFont typeface="Arial" panose="020B0604020202020204" pitchFamily="34" charset="0"/>
              <a:buChar char="•"/>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GB"/>
              <a:t>00</a:t>
            </a:r>
          </a:p>
          <a:p>
            <a:pPr lvl="1"/>
            <a:endParaRPr lang="en-GB"/>
          </a:p>
        </p:txBody>
      </p:sp>
      <p:sp>
        <p:nvSpPr>
          <p:cNvPr id="25" name="Text Placeholder 9">
            <a:extLst>
              <a:ext uri="{FF2B5EF4-FFF2-40B4-BE49-F238E27FC236}">
                <a16:creationId xmlns:a16="http://schemas.microsoft.com/office/drawing/2014/main" id="{08728887-AEF3-A659-B80D-509BBB6E9250}"/>
              </a:ext>
            </a:extLst>
          </p:cNvPr>
          <p:cNvSpPr>
            <a:spLocks noGrp="1"/>
          </p:cNvSpPr>
          <p:nvPr>
            <p:ph type="body" sz="quarter" idx="26"/>
          </p:nvPr>
        </p:nvSpPr>
        <p:spPr>
          <a:xfrm>
            <a:off x="5283002" y="4090678"/>
            <a:ext cx="2618572" cy="397032"/>
          </a:xfrm>
        </p:spPr>
        <p:txBody>
          <a:bodyPr anchor="ctr" anchorCtr="0">
            <a:noAutofit/>
          </a:bodyPr>
          <a:lstStyle>
            <a:lvl1pPr marL="0" indent="0">
              <a:lnSpc>
                <a:spcPct val="112000"/>
              </a:lnSpc>
              <a:spcBef>
                <a:spcPts val="0"/>
              </a:spcBef>
              <a:spcAft>
                <a:spcPts val="0"/>
              </a:spcAft>
              <a:buNone/>
              <a:defRPr sz="1200" b="0">
                <a:solidFill>
                  <a:schemeClr val="tx1"/>
                </a:solidFill>
              </a:defRPr>
            </a:lvl1pPr>
            <a:lvl2pPr marL="0" indent="0">
              <a:lnSpc>
                <a:spcPct val="112000"/>
              </a:lnSpc>
              <a:spcAft>
                <a:spcPts val="0"/>
              </a:spcAft>
              <a:buFont typeface="Arial" panose="020B0604020202020204" pitchFamily="34" charset="0"/>
              <a:buNone/>
              <a:defRPr sz="1200">
                <a:solidFill>
                  <a:schemeClr val="tx1"/>
                </a:solidFill>
              </a:defRPr>
            </a:lvl2pPr>
            <a:lvl3pPr marL="0" indent="0">
              <a:spcAft>
                <a:spcPts val="0"/>
              </a:spcAft>
              <a:buFont typeface="Arial" panose="020B0604020202020204" pitchFamily="34" charset="0"/>
              <a:buNone/>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p:txBody>
      </p:sp>
      <p:sp>
        <p:nvSpPr>
          <p:cNvPr id="26" name="Text Placeholder 9">
            <a:extLst>
              <a:ext uri="{FF2B5EF4-FFF2-40B4-BE49-F238E27FC236}">
                <a16:creationId xmlns:a16="http://schemas.microsoft.com/office/drawing/2014/main" id="{20B3DBA4-D1ED-3882-64B5-7E5E4B74ECB3}"/>
              </a:ext>
            </a:extLst>
          </p:cNvPr>
          <p:cNvSpPr>
            <a:spLocks noGrp="1"/>
          </p:cNvSpPr>
          <p:nvPr>
            <p:ph type="body" sz="quarter" idx="27" hasCustomPrompt="1"/>
          </p:nvPr>
        </p:nvSpPr>
        <p:spPr>
          <a:xfrm>
            <a:off x="4294188" y="5019500"/>
            <a:ext cx="748788" cy="596787"/>
          </a:xfrm>
        </p:spPr>
        <p:txBody>
          <a:bodyPr wrap="square" anchor="t">
            <a:noAutofit/>
          </a:bodyPr>
          <a:lstStyle>
            <a:lvl1pPr marL="0" indent="0" algn="l">
              <a:lnSpc>
                <a:spcPct val="80000"/>
              </a:lnSpc>
              <a:spcBef>
                <a:spcPts val="0"/>
              </a:spcBef>
              <a:spcAft>
                <a:spcPts val="0"/>
              </a:spcAft>
              <a:buNone/>
              <a:defRPr sz="5050" b="1" spc="-200" baseline="0">
                <a:solidFill>
                  <a:schemeClr val="accent1"/>
                </a:solidFill>
              </a:defRPr>
            </a:lvl1pPr>
            <a:lvl2pPr marL="0" indent="0" algn="l">
              <a:spcAft>
                <a:spcPts val="0"/>
              </a:spcAft>
              <a:buFont typeface="Arial" panose="020B0604020202020204" pitchFamily="34" charset="0"/>
              <a:buNone/>
              <a:defRPr b="1" spc="-200" baseline="0">
                <a:solidFill>
                  <a:schemeClr val="accent1"/>
                </a:solidFill>
              </a:defRPr>
            </a:lvl2pPr>
            <a:lvl3pPr marL="135000" indent="-135000">
              <a:spcAft>
                <a:spcPts val="0"/>
              </a:spcAft>
              <a:buFont typeface="Arial" panose="020B0604020202020204" pitchFamily="34" charset="0"/>
              <a:buChar char="•"/>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GB"/>
              <a:t>00</a:t>
            </a:r>
          </a:p>
          <a:p>
            <a:pPr lvl="1"/>
            <a:endParaRPr lang="en-GB"/>
          </a:p>
        </p:txBody>
      </p:sp>
      <p:sp>
        <p:nvSpPr>
          <p:cNvPr id="27" name="Text Placeholder 9">
            <a:extLst>
              <a:ext uri="{FF2B5EF4-FFF2-40B4-BE49-F238E27FC236}">
                <a16:creationId xmlns:a16="http://schemas.microsoft.com/office/drawing/2014/main" id="{48CAF2DE-513E-2089-A70D-C29B34BB5488}"/>
              </a:ext>
            </a:extLst>
          </p:cNvPr>
          <p:cNvSpPr>
            <a:spLocks noGrp="1"/>
          </p:cNvSpPr>
          <p:nvPr>
            <p:ph type="body" sz="quarter" idx="28"/>
          </p:nvPr>
        </p:nvSpPr>
        <p:spPr>
          <a:xfrm>
            <a:off x="5283002" y="5119378"/>
            <a:ext cx="2618572" cy="397032"/>
          </a:xfrm>
        </p:spPr>
        <p:txBody>
          <a:bodyPr anchor="ctr" anchorCtr="0">
            <a:noAutofit/>
          </a:bodyPr>
          <a:lstStyle>
            <a:lvl1pPr marL="0" indent="0">
              <a:lnSpc>
                <a:spcPct val="112000"/>
              </a:lnSpc>
              <a:spcBef>
                <a:spcPts val="0"/>
              </a:spcBef>
              <a:spcAft>
                <a:spcPts val="0"/>
              </a:spcAft>
              <a:buNone/>
              <a:defRPr sz="1200" b="0">
                <a:solidFill>
                  <a:schemeClr val="tx1"/>
                </a:solidFill>
              </a:defRPr>
            </a:lvl1pPr>
            <a:lvl2pPr marL="0" indent="0">
              <a:lnSpc>
                <a:spcPct val="112000"/>
              </a:lnSpc>
              <a:spcAft>
                <a:spcPts val="0"/>
              </a:spcAft>
              <a:buFont typeface="Arial" panose="020B0604020202020204" pitchFamily="34" charset="0"/>
              <a:buNone/>
              <a:defRPr sz="1200">
                <a:solidFill>
                  <a:schemeClr val="tx1"/>
                </a:solidFill>
              </a:defRPr>
            </a:lvl2pPr>
            <a:lvl3pPr marL="0" indent="0">
              <a:spcAft>
                <a:spcPts val="0"/>
              </a:spcAft>
              <a:buFont typeface="Arial" panose="020B0604020202020204" pitchFamily="34" charset="0"/>
              <a:buNone/>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p:txBody>
      </p:sp>
      <p:sp>
        <p:nvSpPr>
          <p:cNvPr id="5" name="Text Placeholder 9">
            <a:extLst>
              <a:ext uri="{FF2B5EF4-FFF2-40B4-BE49-F238E27FC236}">
                <a16:creationId xmlns:a16="http://schemas.microsoft.com/office/drawing/2014/main" id="{0818C9C3-7E55-04E0-B509-8FBD49EB9CC8}"/>
              </a:ext>
            </a:extLst>
          </p:cNvPr>
          <p:cNvSpPr>
            <a:spLocks noGrp="1"/>
          </p:cNvSpPr>
          <p:nvPr>
            <p:ph type="body" sz="quarter" idx="29" hasCustomPrompt="1"/>
          </p:nvPr>
        </p:nvSpPr>
        <p:spPr>
          <a:xfrm>
            <a:off x="8242300" y="2972491"/>
            <a:ext cx="748788" cy="596787"/>
          </a:xfrm>
        </p:spPr>
        <p:txBody>
          <a:bodyPr wrap="square" anchor="t">
            <a:noAutofit/>
          </a:bodyPr>
          <a:lstStyle>
            <a:lvl1pPr marL="0" indent="0" algn="l">
              <a:lnSpc>
                <a:spcPct val="80000"/>
              </a:lnSpc>
              <a:spcBef>
                <a:spcPts val="0"/>
              </a:spcBef>
              <a:spcAft>
                <a:spcPts val="0"/>
              </a:spcAft>
              <a:buNone/>
              <a:defRPr sz="5050" b="1" spc="-200" baseline="0">
                <a:solidFill>
                  <a:schemeClr val="accent1"/>
                </a:solidFill>
              </a:defRPr>
            </a:lvl1pPr>
            <a:lvl2pPr marL="0" indent="0" algn="l">
              <a:spcAft>
                <a:spcPts val="0"/>
              </a:spcAft>
              <a:buFont typeface="Arial" panose="020B0604020202020204" pitchFamily="34" charset="0"/>
              <a:buNone/>
              <a:defRPr b="1" spc="-200" baseline="0">
                <a:solidFill>
                  <a:schemeClr val="accent1"/>
                </a:solidFill>
              </a:defRPr>
            </a:lvl2pPr>
            <a:lvl3pPr marL="135000" indent="-135000">
              <a:spcAft>
                <a:spcPts val="0"/>
              </a:spcAft>
              <a:buFont typeface="Arial" panose="020B0604020202020204" pitchFamily="34" charset="0"/>
              <a:buChar char="•"/>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GB"/>
              <a:t>00</a:t>
            </a:r>
          </a:p>
          <a:p>
            <a:pPr lvl="1"/>
            <a:endParaRPr lang="en-GB"/>
          </a:p>
        </p:txBody>
      </p:sp>
      <p:sp>
        <p:nvSpPr>
          <p:cNvPr id="7" name="Text Placeholder 9">
            <a:extLst>
              <a:ext uri="{FF2B5EF4-FFF2-40B4-BE49-F238E27FC236}">
                <a16:creationId xmlns:a16="http://schemas.microsoft.com/office/drawing/2014/main" id="{EFC3638C-643D-E0EA-EA80-B429D1F78386}"/>
              </a:ext>
            </a:extLst>
          </p:cNvPr>
          <p:cNvSpPr>
            <a:spLocks noGrp="1"/>
          </p:cNvSpPr>
          <p:nvPr>
            <p:ph type="body" sz="quarter" idx="30"/>
          </p:nvPr>
        </p:nvSpPr>
        <p:spPr>
          <a:xfrm>
            <a:off x="9228452" y="3072369"/>
            <a:ext cx="2618572" cy="397032"/>
          </a:xfrm>
        </p:spPr>
        <p:txBody>
          <a:bodyPr anchor="ctr" anchorCtr="0">
            <a:noAutofit/>
          </a:bodyPr>
          <a:lstStyle>
            <a:lvl1pPr marL="0" indent="0">
              <a:lnSpc>
                <a:spcPct val="112000"/>
              </a:lnSpc>
              <a:spcBef>
                <a:spcPts val="0"/>
              </a:spcBef>
              <a:spcAft>
                <a:spcPts val="0"/>
              </a:spcAft>
              <a:buNone/>
              <a:defRPr sz="1200" b="0">
                <a:solidFill>
                  <a:schemeClr val="tx1"/>
                </a:solidFill>
              </a:defRPr>
            </a:lvl1pPr>
            <a:lvl2pPr marL="0" indent="0">
              <a:lnSpc>
                <a:spcPct val="112000"/>
              </a:lnSpc>
              <a:spcAft>
                <a:spcPts val="0"/>
              </a:spcAft>
              <a:buFont typeface="Arial" panose="020B0604020202020204" pitchFamily="34" charset="0"/>
              <a:buNone/>
              <a:defRPr sz="1200">
                <a:solidFill>
                  <a:schemeClr val="tx1"/>
                </a:solidFill>
              </a:defRPr>
            </a:lvl2pPr>
            <a:lvl3pPr marL="0" indent="0">
              <a:spcAft>
                <a:spcPts val="0"/>
              </a:spcAft>
              <a:buFont typeface="Arial" panose="020B0604020202020204" pitchFamily="34" charset="0"/>
              <a:buNone/>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p:txBody>
      </p:sp>
      <p:sp>
        <p:nvSpPr>
          <p:cNvPr id="8" name="Text Placeholder 9">
            <a:extLst>
              <a:ext uri="{FF2B5EF4-FFF2-40B4-BE49-F238E27FC236}">
                <a16:creationId xmlns:a16="http://schemas.microsoft.com/office/drawing/2014/main" id="{E984B1A0-2F2B-0F3A-447C-C7E6929C4B34}"/>
              </a:ext>
            </a:extLst>
          </p:cNvPr>
          <p:cNvSpPr>
            <a:spLocks noGrp="1"/>
          </p:cNvSpPr>
          <p:nvPr>
            <p:ph type="body" sz="quarter" idx="31" hasCustomPrompt="1"/>
          </p:nvPr>
        </p:nvSpPr>
        <p:spPr>
          <a:xfrm>
            <a:off x="8242300" y="3990800"/>
            <a:ext cx="748788" cy="596787"/>
          </a:xfrm>
        </p:spPr>
        <p:txBody>
          <a:bodyPr wrap="square" anchor="t">
            <a:noAutofit/>
          </a:bodyPr>
          <a:lstStyle>
            <a:lvl1pPr marL="0" indent="0" algn="l">
              <a:lnSpc>
                <a:spcPct val="80000"/>
              </a:lnSpc>
              <a:spcBef>
                <a:spcPts val="0"/>
              </a:spcBef>
              <a:spcAft>
                <a:spcPts val="0"/>
              </a:spcAft>
              <a:buNone/>
              <a:defRPr sz="5050" b="1" spc="-200" baseline="0">
                <a:solidFill>
                  <a:schemeClr val="accent1"/>
                </a:solidFill>
              </a:defRPr>
            </a:lvl1pPr>
            <a:lvl2pPr marL="0" indent="0" algn="l">
              <a:spcAft>
                <a:spcPts val="0"/>
              </a:spcAft>
              <a:buFont typeface="Arial" panose="020B0604020202020204" pitchFamily="34" charset="0"/>
              <a:buNone/>
              <a:defRPr b="1" spc="-200" baseline="0">
                <a:solidFill>
                  <a:schemeClr val="accent1"/>
                </a:solidFill>
              </a:defRPr>
            </a:lvl2pPr>
            <a:lvl3pPr marL="135000" indent="-135000">
              <a:spcAft>
                <a:spcPts val="0"/>
              </a:spcAft>
              <a:buFont typeface="Arial" panose="020B0604020202020204" pitchFamily="34" charset="0"/>
              <a:buChar char="•"/>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GB"/>
              <a:t>00</a:t>
            </a:r>
          </a:p>
          <a:p>
            <a:pPr lvl="1"/>
            <a:endParaRPr lang="en-GB"/>
          </a:p>
        </p:txBody>
      </p:sp>
      <p:sp>
        <p:nvSpPr>
          <p:cNvPr id="9" name="Text Placeholder 9">
            <a:extLst>
              <a:ext uri="{FF2B5EF4-FFF2-40B4-BE49-F238E27FC236}">
                <a16:creationId xmlns:a16="http://schemas.microsoft.com/office/drawing/2014/main" id="{A31BA69D-AF3C-F86E-D8D8-9AF9DBAA711F}"/>
              </a:ext>
            </a:extLst>
          </p:cNvPr>
          <p:cNvSpPr>
            <a:spLocks noGrp="1"/>
          </p:cNvSpPr>
          <p:nvPr>
            <p:ph type="body" sz="quarter" idx="32"/>
          </p:nvPr>
        </p:nvSpPr>
        <p:spPr>
          <a:xfrm>
            <a:off x="9228452" y="4090678"/>
            <a:ext cx="2618572" cy="397032"/>
          </a:xfrm>
        </p:spPr>
        <p:txBody>
          <a:bodyPr anchor="ctr" anchorCtr="0">
            <a:noAutofit/>
          </a:bodyPr>
          <a:lstStyle>
            <a:lvl1pPr marL="0" indent="0">
              <a:lnSpc>
                <a:spcPct val="112000"/>
              </a:lnSpc>
              <a:spcBef>
                <a:spcPts val="0"/>
              </a:spcBef>
              <a:spcAft>
                <a:spcPts val="0"/>
              </a:spcAft>
              <a:buNone/>
              <a:defRPr sz="1200" b="0">
                <a:solidFill>
                  <a:schemeClr val="tx1"/>
                </a:solidFill>
              </a:defRPr>
            </a:lvl1pPr>
            <a:lvl2pPr marL="0" indent="0">
              <a:lnSpc>
                <a:spcPct val="112000"/>
              </a:lnSpc>
              <a:spcAft>
                <a:spcPts val="0"/>
              </a:spcAft>
              <a:buFont typeface="Arial" panose="020B0604020202020204" pitchFamily="34" charset="0"/>
              <a:buNone/>
              <a:defRPr sz="1200">
                <a:solidFill>
                  <a:schemeClr val="tx1"/>
                </a:solidFill>
              </a:defRPr>
            </a:lvl2pPr>
            <a:lvl3pPr marL="0" indent="0">
              <a:spcAft>
                <a:spcPts val="0"/>
              </a:spcAft>
              <a:buFont typeface="Arial" panose="020B0604020202020204" pitchFamily="34" charset="0"/>
              <a:buNone/>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p:txBody>
      </p:sp>
      <p:sp>
        <p:nvSpPr>
          <p:cNvPr id="10" name="Text Placeholder 9">
            <a:extLst>
              <a:ext uri="{FF2B5EF4-FFF2-40B4-BE49-F238E27FC236}">
                <a16:creationId xmlns:a16="http://schemas.microsoft.com/office/drawing/2014/main" id="{361FDAF4-FD67-5B1E-FDBB-369372944F55}"/>
              </a:ext>
            </a:extLst>
          </p:cNvPr>
          <p:cNvSpPr>
            <a:spLocks noGrp="1"/>
          </p:cNvSpPr>
          <p:nvPr>
            <p:ph type="body" sz="quarter" idx="33" hasCustomPrompt="1"/>
          </p:nvPr>
        </p:nvSpPr>
        <p:spPr>
          <a:xfrm>
            <a:off x="8242300" y="5019500"/>
            <a:ext cx="748788" cy="596787"/>
          </a:xfrm>
        </p:spPr>
        <p:txBody>
          <a:bodyPr wrap="square" anchor="t">
            <a:noAutofit/>
          </a:bodyPr>
          <a:lstStyle>
            <a:lvl1pPr marL="0" indent="0" algn="l">
              <a:lnSpc>
                <a:spcPct val="80000"/>
              </a:lnSpc>
              <a:spcBef>
                <a:spcPts val="0"/>
              </a:spcBef>
              <a:spcAft>
                <a:spcPts val="0"/>
              </a:spcAft>
              <a:buNone/>
              <a:defRPr sz="5050" b="1" spc="-200" baseline="0">
                <a:solidFill>
                  <a:schemeClr val="accent1"/>
                </a:solidFill>
              </a:defRPr>
            </a:lvl1pPr>
            <a:lvl2pPr marL="0" indent="0" algn="l">
              <a:spcAft>
                <a:spcPts val="0"/>
              </a:spcAft>
              <a:buFont typeface="Arial" panose="020B0604020202020204" pitchFamily="34" charset="0"/>
              <a:buNone/>
              <a:defRPr b="1" spc="-200" baseline="0">
                <a:solidFill>
                  <a:schemeClr val="accent1"/>
                </a:solidFill>
              </a:defRPr>
            </a:lvl2pPr>
            <a:lvl3pPr marL="135000" indent="-135000">
              <a:spcAft>
                <a:spcPts val="0"/>
              </a:spcAft>
              <a:buFont typeface="Arial" panose="020B0604020202020204" pitchFamily="34" charset="0"/>
              <a:buChar char="•"/>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GB"/>
              <a:t>00</a:t>
            </a:r>
          </a:p>
          <a:p>
            <a:pPr lvl="1"/>
            <a:endParaRPr lang="en-GB"/>
          </a:p>
        </p:txBody>
      </p:sp>
      <p:sp>
        <p:nvSpPr>
          <p:cNvPr id="11" name="Text Placeholder 9">
            <a:extLst>
              <a:ext uri="{FF2B5EF4-FFF2-40B4-BE49-F238E27FC236}">
                <a16:creationId xmlns:a16="http://schemas.microsoft.com/office/drawing/2014/main" id="{FF02B847-83B2-C664-EE0A-AF493946A87B}"/>
              </a:ext>
            </a:extLst>
          </p:cNvPr>
          <p:cNvSpPr>
            <a:spLocks noGrp="1"/>
          </p:cNvSpPr>
          <p:nvPr>
            <p:ph type="body" sz="quarter" idx="34"/>
          </p:nvPr>
        </p:nvSpPr>
        <p:spPr>
          <a:xfrm>
            <a:off x="9228452" y="5119378"/>
            <a:ext cx="2618572" cy="397032"/>
          </a:xfrm>
        </p:spPr>
        <p:txBody>
          <a:bodyPr anchor="ctr" anchorCtr="0">
            <a:noAutofit/>
          </a:bodyPr>
          <a:lstStyle>
            <a:lvl1pPr marL="0" indent="0">
              <a:lnSpc>
                <a:spcPct val="112000"/>
              </a:lnSpc>
              <a:spcBef>
                <a:spcPts val="0"/>
              </a:spcBef>
              <a:spcAft>
                <a:spcPts val="0"/>
              </a:spcAft>
              <a:buNone/>
              <a:defRPr sz="1200" b="0">
                <a:solidFill>
                  <a:schemeClr val="tx1"/>
                </a:solidFill>
              </a:defRPr>
            </a:lvl1pPr>
            <a:lvl2pPr marL="0" indent="0">
              <a:lnSpc>
                <a:spcPct val="112000"/>
              </a:lnSpc>
              <a:spcAft>
                <a:spcPts val="0"/>
              </a:spcAft>
              <a:buFont typeface="Arial" panose="020B0604020202020204" pitchFamily="34" charset="0"/>
              <a:buNone/>
              <a:defRPr sz="1200">
                <a:solidFill>
                  <a:schemeClr val="tx1"/>
                </a:solidFill>
              </a:defRPr>
            </a:lvl2pPr>
            <a:lvl3pPr marL="0" indent="0">
              <a:spcAft>
                <a:spcPts val="0"/>
              </a:spcAft>
              <a:buFont typeface="Arial" panose="020B0604020202020204" pitchFamily="34" charset="0"/>
              <a:buNone/>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p:txBody>
      </p:sp>
      <p:sp>
        <p:nvSpPr>
          <p:cNvPr id="2" name="Guides">
            <a:extLst>
              <a:ext uri="{FF2B5EF4-FFF2-40B4-BE49-F238E27FC236}">
                <a16:creationId xmlns:a16="http://schemas.microsoft.com/office/drawing/2014/main" id="{C587CF81-528D-2F99-C085-E98AE20C8048}"/>
              </a:ext>
              <a:ext uri="{C183D7F6-B498-43B3-948B-1728B52AA6E4}">
                <adec:decorative xmlns:adec="http://schemas.microsoft.com/office/drawing/2017/decorative" val="1"/>
              </a:ext>
            </a:extLst>
          </p:cNvPr>
          <p:cNvSpPr/>
          <p:nvPr>
            <p:custDataLst>
              <p:tags r:id="rId1"/>
            </p:custDataLst>
          </p:nvPr>
        </p:nvSpPr>
        <p:spPr>
          <a:xfrm>
            <a:off x="0" y="0"/>
            <a:ext cx="635000" cy="254000"/>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Footer Placeholder 2">
            <a:extLst>
              <a:ext uri="{FF2B5EF4-FFF2-40B4-BE49-F238E27FC236}">
                <a16:creationId xmlns:a16="http://schemas.microsoft.com/office/drawing/2014/main" id="{ED564017-289F-ED30-7D75-9F9520F541FB}"/>
              </a:ext>
              <a:ext uri="{C183D7F6-B498-43B3-948B-1728B52AA6E4}">
                <adec:decorative xmlns:adec="http://schemas.microsoft.com/office/drawing/2017/decorative" val="1"/>
              </a:ext>
            </a:extLst>
          </p:cNvPr>
          <p:cNvSpPr>
            <a:spLocks noGrp="1"/>
          </p:cNvSpPr>
          <p:nvPr>
            <p:ph type="ftr" sz="quarter" idx="35"/>
          </p:nvPr>
        </p:nvSpPr>
        <p:spPr/>
        <p:txBody>
          <a:bodyPr/>
          <a:lstStyle/>
          <a:p>
            <a:r>
              <a:rPr lang="en-GB"/>
              <a:t>WSP | Footer goes here | Date</a:t>
            </a:r>
          </a:p>
        </p:txBody>
      </p:sp>
      <p:sp>
        <p:nvSpPr>
          <p:cNvPr id="14" name="Slide Number Placeholder 13">
            <a:extLst>
              <a:ext uri="{FF2B5EF4-FFF2-40B4-BE49-F238E27FC236}">
                <a16:creationId xmlns:a16="http://schemas.microsoft.com/office/drawing/2014/main" id="{6DB41925-2FD8-BD23-1C7F-66FD22FA896B}"/>
              </a:ext>
              <a:ext uri="{C183D7F6-B498-43B3-948B-1728B52AA6E4}">
                <adec:decorative xmlns:adec="http://schemas.microsoft.com/office/drawing/2017/decorative" val="1"/>
              </a:ext>
            </a:extLst>
          </p:cNvPr>
          <p:cNvSpPr>
            <a:spLocks noGrp="1"/>
          </p:cNvSpPr>
          <p:nvPr>
            <p:ph type="sldNum" sz="quarter" idx="36"/>
          </p:nvPr>
        </p:nvSpPr>
        <p:spPr/>
        <p:txBody>
          <a:bodyPr/>
          <a:lstStyle/>
          <a:p>
            <a:fld id="{91D568E7-61F5-D04E-995D-81EF41C01A2A}" type="slidenum">
              <a:rPr lang="en-GB" smtClean="0"/>
              <a:pPr/>
              <a:t>‹#›</a:t>
            </a:fld>
            <a:endParaRPr lang="en-GB"/>
          </a:p>
        </p:txBody>
      </p:sp>
      <p:sp>
        <p:nvSpPr>
          <p:cNvPr id="4" name="Guides">
            <a:extLst>
              <a:ext uri="{FF2B5EF4-FFF2-40B4-BE49-F238E27FC236}">
                <a16:creationId xmlns:a16="http://schemas.microsoft.com/office/drawing/2014/main" id="{49E7643B-1D1A-2DE1-619E-99FEA9492F27}"/>
              </a:ext>
              <a:ext uri="{C183D7F6-B498-43B3-948B-1728B52AA6E4}">
                <adec:decorative xmlns:adec="http://schemas.microsoft.com/office/drawing/2017/decorative" val="1"/>
              </a:ext>
            </a:extLst>
          </p:cNvPr>
          <p:cNvSpPr/>
          <p:nvPr userDrawn="1">
            <p:custDataLst>
              <p:tags r:id="rId2"/>
            </p:custDataLst>
          </p:nvPr>
        </p:nvSpPr>
        <p:spPr>
          <a:xfrm>
            <a:off x="0" y="0"/>
            <a:ext cx="635000" cy="254000"/>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5832127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E1E1E1"/>
          </p15:clr>
        </p15:guide>
        <p15:guide id="49" pos="7680" userDrawn="1">
          <p15:clr>
            <a:srgbClr val="E1E1E1"/>
          </p15:clr>
        </p15:guide>
        <p15:guide id="50" pos="217" userDrawn="1">
          <p15:clr>
            <a:srgbClr val="E1E1E1"/>
          </p15:clr>
        </p15:guide>
        <p15:guide id="51" pos="621" userDrawn="1">
          <p15:clr>
            <a:srgbClr val="E1E1E1"/>
          </p15:clr>
        </p15:guide>
        <p15:guide id="52" pos="839" userDrawn="1">
          <p15:clr>
            <a:srgbClr val="E1E1E1"/>
          </p15:clr>
        </p15:guide>
        <p15:guide id="53" pos="1243" userDrawn="1">
          <p15:clr>
            <a:srgbClr val="E1E1E1"/>
          </p15:clr>
        </p15:guide>
        <p15:guide id="54" pos="1461" userDrawn="1">
          <p15:clr>
            <a:srgbClr val="E1E1E1"/>
          </p15:clr>
        </p15:guide>
        <p15:guide id="55" pos="1865" userDrawn="1">
          <p15:clr>
            <a:srgbClr val="E1E1E1"/>
          </p15:clr>
        </p15:guide>
        <p15:guide id="56" pos="2083" userDrawn="1">
          <p15:clr>
            <a:srgbClr val="E1E1E1"/>
          </p15:clr>
        </p15:guide>
        <p15:guide id="57" pos="2487" userDrawn="1">
          <p15:clr>
            <a:srgbClr val="E1E1E1"/>
          </p15:clr>
        </p15:guide>
        <p15:guide id="58" pos="2705" userDrawn="1">
          <p15:clr>
            <a:srgbClr val="E1E1E1"/>
          </p15:clr>
        </p15:guide>
        <p15:guide id="59" pos="3109" userDrawn="1">
          <p15:clr>
            <a:srgbClr val="E1E1E1"/>
          </p15:clr>
        </p15:guide>
        <p15:guide id="60" pos="3326" userDrawn="1">
          <p15:clr>
            <a:srgbClr val="E1E1E1"/>
          </p15:clr>
        </p15:guide>
        <p15:guide id="61" pos="3731" userDrawn="1">
          <p15:clr>
            <a:srgbClr val="E1E1E1"/>
          </p15:clr>
        </p15:guide>
        <p15:guide id="62" pos="3948" userDrawn="1">
          <p15:clr>
            <a:srgbClr val="E1E1E1"/>
          </p15:clr>
        </p15:guide>
        <p15:guide id="63" pos="4353" userDrawn="1">
          <p15:clr>
            <a:srgbClr val="E1E1E1"/>
          </p15:clr>
        </p15:guide>
        <p15:guide id="64" pos="4570" userDrawn="1">
          <p15:clr>
            <a:srgbClr val="E1E1E1"/>
          </p15:clr>
        </p15:guide>
        <p15:guide id="65" pos="4974" userDrawn="1">
          <p15:clr>
            <a:srgbClr val="E1E1E1"/>
          </p15:clr>
        </p15:guide>
        <p15:guide id="66" pos="5192" userDrawn="1">
          <p15:clr>
            <a:srgbClr val="E1E1E1"/>
          </p15:clr>
        </p15:guide>
        <p15:guide id="67" pos="5596" userDrawn="1">
          <p15:clr>
            <a:srgbClr val="E1E1E1"/>
          </p15:clr>
        </p15:guide>
        <p15:guide id="68" pos="5814" userDrawn="1">
          <p15:clr>
            <a:srgbClr val="E1E1E1"/>
          </p15:clr>
        </p15:guide>
        <p15:guide id="69" pos="6218" userDrawn="1">
          <p15:clr>
            <a:srgbClr val="E1E1E1"/>
          </p15:clr>
        </p15:guide>
        <p15:guide id="70" pos="6436" userDrawn="1">
          <p15:clr>
            <a:srgbClr val="E1E1E1"/>
          </p15:clr>
        </p15:guide>
        <p15:guide id="71" pos="6840" userDrawn="1">
          <p15:clr>
            <a:srgbClr val="E1E1E1"/>
          </p15:clr>
        </p15:guide>
        <p15:guide id="72" pos="7058" userDrawn="1">
          <p15:clr>
            <a:srgbClr val="E1E1E1"/>
          </p15:clr>
        </p15:guide>
        <p15:guide id="73" pos="7462" userDrawn="1">
          <p15:clr>
            <a:srgbClr val="E1E1E1"/>
          </p15:clr>
        </p15:guide>
        <p15:guide id="74" orient="horz" userDrawn="1">
          <p15:clr>
            <a:srgbClr val="E1E1E1"/>
          </p15:clr>
        </p15:guide>
        <p15:guide id="75" orient="horz" pos="4320" userDrawn="1">
          <p15:clr>
            <a:srgbClr val="E1E1E1"/>
          </p15:clr>
        </p15:guide>
        <p15:guide id="76" orient="horz" pos="217" userDrawn="1">
          <p15:clr>
            <a:srgbClr val="E1E1E1"/>
          </p15:clr>
        </p15:guide>
        <p15:guide id="77" orient="horz" pos="433" userDrawn="1">
          <p15:clr>
            <a:srgbClr val="E1E1E1"/>
          </p15:clr>
        </p15:guide>
        <p15:guide id="78" orient="horz" pos="649" userDrawn="1">
          <p15:clr>
            <a:srgbClr val="E1E1E1"/>
          </p15:clr>
        </p15:guide>
        <p15:guide id="79" orient="horz" pos="865" userDrawn="1">
          <p15:clr>
            <a:srgbClr val="E1E1E1"/>
          </p15:clr>
        </p15:guide>
        <p15:guide id="80" orient="horz" pos="1080" userDrawn="1">
          <p15:clr>
            <a:srgbClr val="E1E1E1"/>
          </p15:clr>
        </p15:guide>
        <p15:guide id="81" orient="horz" pos="1296" userDrawn="1">
          <p15:clr>
            <a:srgbClr val="E1E1E1"/>
          </p15:clr>
        </p15:guide>
        <p15:guide id="82" orient="horz" pos="1512" userDrawn="1">
          <p15:clr>
            <a:srgbClr val="E1E1E1"/>
          </p15:clr>
        </p15:guide>
        <p15:guide id="83" orient="horz" pos="1728" userDrawn="1">
          <p15:clr>
            <a:srgbClr val="E1E1E1"/>
          </p15:clr>
        </p15:guide>
        <p15:guide id="84" orient="horz" pos="1944" userDrawn="1">
          <p15:clr>
            <a:srgbClr val="E1E1E1"/>
          </p15:clr>
        </p15:guide>
        <p15:guide id="85" orient="horz" pos="2160" userDrawn="1">
          <p15:clr>
            <a:srgbClr val="E1E1E1"/>
          </p15:clr>
        </p15:guide>
        <p15:guide id="86" orient="horz" pos="2375" userDrawn="1">
          <p15:clr>
            <a:srgbClr val="E1E1E1"/>
          </p15:clr>
        </p15:guide>
        <p15:guide id="87" orient="horz" pos="2591" userDrawn="1">
          <p15:clr>
            <a:srgbClr val="E1E1E1"/>
          </p15:clr>
        </p15:guide>
        <p15:guide id="88" orient="horz" pos="2807" userDrawn="1">
          <p15:clr>
            <a:srgbClr val="E1E1E1"/>
          </p15:clr>
        </p15:guide>
        <p15:guide id="89" orient="horz" pos="3023" userDrawn="1">
          <p15:clr>
            <a:srgbClr val="E1E1E1"/>
          </p15:clr>
        </p15:guide>
        <p15:guide id="90" orient="horz" pos="3239" userDrawn="1">
          <p15:clr>
            <a:srgbClr val="E1E1E1"/>
          </p15:clr>
        </p15:guide>
        <p15:guide id="91" orient="horz" pos="3454" userDrawn="1">
          <p15:clr>
            <a:srgbClr val="E1E1E1"/>
          </p15:clr>
        </p15:guide>
        <p15:guide id="92" orient="horz" pos="3670" userDrawn="1">
          <p15:clr>
            <a:srgbClr val="E1E1E1"/>
          </p15:clr>
        </p15:guide>
        <p15:guide id="93" orient="horz" pos="3886" userDrawn="1">
          <p15:clr>
            <a:srgbClr val="E1E1E1"/>
          </p15:clr>
        </p15:guide>
        <p15:guide id="94" orient="horz" pos="4102" userDrawn="1">
          <p15:clr>
            <a:srgbClr val="E1E1E1"/>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ne Content_Dark">
    <p:bg>
      <p:bgRef idx="1001">
        <a:schemeClr val="bg1"/>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E37489D-067D-8C7D-7C99-8AC105A17879}"/>
              </a:ext>
            </a:extLst>
          </p:cNvPr>
          <p:cNvSpPr>
            <a:spLocks noGrp="1"/>
          </p:cNvSpPr>
          <p:nvPr>
            <p:ph type="title"/>
          </p:nvPr>
        </p:nvSpPr>
        <p:spPr/>
        <p:txBody>
          <a:bodyPr/>
          <a:lstStyle>
            <a:lvl1pPr>
              <a:defRPr/>
            </a:lvl1pPr>
          </a:lstStyle>
          <a:p>
            <a:r>
              <a:rPr lang="en-US"/>
              <a:t>Click to edit Master title style</a:t>
            </a:r>
            <a:endParaRPr lang="en-GB"/>
          </a:p>
        </p:txBody>
      </p:sp>
      <p:sp>
        <p:nvSpPr>
          <p:cNvPr id="10" name="Content Placeholder 9">
            <a:extLst>
              <a:ext uri="{FF2B5EF4-FFF2-40B4-BE49-F238E27FC236}">
                <a16:creationId xmlns:a16="http://schemas.microsoft.com/office/drawing/2014/main" id="{6FD66723-746C-D68A-DC72-FE661B121965}"/>
              </a:ext>
            </a:extLst>
          </p:cNvPr>
          <p:cNvSpPr>
            <a:spLocks noGrp="1"/>
          </p:cNvSpPr>
          <p:nvPr>
            <p:ph sz="quarter" idx="12"/>
          </p:nvPr>
        </p:nvSpPr>
        <p:spPr>
          <a:xfrm>
            <a:off x="342900" y="2400299"/>
            <a:ext cx="11506200"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D58EAB78-8D9C-0E2E-827A-42CC0FBB238A}"/>
              </a:ext>
              <a:ext uri="{C183D7F6-B498-43B3-948B-1728B52AA6E4}">
                <adec:decorative xmlns:adec="http://schemas.microsoft.com/office/drawing/2017/decorative" val="1"/>
              </a:ext>
            </a:extLst>
          </p:cNvPr>
          <p:cNvSpPr>
            <a:spLocks noGrp="1"/>
          </p:cNvSpPr>
          <p:nvPr>
            <p:ph type="sldNum" sz="quarter" idx="11"/>
          </p:nvPr>
        </p:nvSpPr>
        <p:spPr/>
        <p:txBody>
          <a:bodyPr/>
          <a:lstStyle/>
          <a:p>
            <a:fld id="{91D568E7-61F5-D04E-995D-81EF41C01A2A}" type="slidenum">
              <a:rPr lang="en-GB" smtClean="0"/>
              <a:pPr/>
              <a:t>‹#›</a:t>
            </a:fld>
            <a:endParaRPr lang="en-GB"/>
          </a:p>
        </p:txBody>
      </p:sp>
      <p:sp>
        <p:nvSpPr>
          <p:cNvPr id="3" name="Footer Placeholder 2">
            <a:extLst>
              <a:ext uri="{FF2B5EF4-FFF2-40B4-BE49-F238E27FC236}">
                <a16:creationId xmlns:a16="http://schemas.microsoft.com/office/drawing/2014/main" id="{DF3E29C8-0B12-5C41-BF4B-DCC4A875C64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WSP | Footer goes here | Date</a:t>
            </a:r>
          </a:p>
        </p:txBody>
      </p:sp>
    </p:spTree>
    <p:extLst>
      <p:ext uri="{BB962C8B-B14F-4D97-AF65-F5344CB8AC3E}">
        <p14:creationId xmlns:p14="http://schemas.microsoft.com/office/powerpoint/2010/main" val="158540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_Dark">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DD57FF-2311-685F-E90F-AE5230D31DE5}"/>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69B30820-C7F7-14D4-D2E5-1E457033C945}"/>
              </a:ext>
            </a:extLst>
          </p:cNvPr>
          <p:cNvSpPr>
            <a:spLocks noGrp="1"/>
          </p:cNvSpPr>
          <p:nvPr>
            <p:ph sz="quarter" idx="14"/>
          </p:nvPr>
        </p:nvSpPr>
        <p:spPr>
          <a:xfrm>
            <a:off x="349250" y="2400299"/>
            <a:ext cx="5581650"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a:extLst>
              <a:ext uri="{FF2B5EF4-FFF2-40B4-BE49-F238E27FC236}">
                <a16:creationId xmlns:a16="http://schemas.microsoft.com/office/drawing/2014/main" id="{BF2E606E-B6B3-7C5A-905E-3122B74AF5B1}"/>
              </a:ext>
            </a:extLst>
          </p:cNvPr>
          <p:cNvSpPr>
            <a:spLocks noGrp="1"/>
          </p:cNvSpPr>
          <p:nvPr>
            <p:ph sz="quarter" idx="15"/>
          </p:nvPr>
        </p:nvSpPr>
        <p:spPr>
          <a:xfrm>
            <a:off x="6267450" y="2400299"/>
            <a:ext cx="5581650" cy="376872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D58EAB78-8D9C-0E2E-827A-42CC0FBB238A}"/>
              </a:ext>
              <a:ext uri="{C183D7F6-B498-43B3-948B-1728B52AA6E4}">
                <adec:decorative xmlns:adec="http://schemas.microsoft.com/office/drawing/2017/decorative" val="1"/>
              </a:ext>
            </a:extLst>
          </p:cNvPr>
          <p:cNvSpPr>
            <a:spLocks noGrp="1"/>
          </p:cNvSpPr>
          <p:nvPr>
            <p:ph type="sldNum" sz="quarter" idx="11"/>
          </p:nvPr>
        </p:nvSpPr>
        <p:spPr/>
        <p:txBody>
          <a:bodyPr/>
          <a:lstStyle/>
          <a:p>
            <a:fld id="{91D568E7-61F5-D04E-995D-81EF41C01A2A}" type="slidenum">
              <a:rPr lang="en-GB" smtClean="0"/>
              <a:pPr/>
              <a:t>‹#›</a:t>
            </a:fld>
            <a:endParaRPr lang="en-GB"/>
          </a:p>
        </p:txBody>
      </p:sp>
      <p:sp>
        <p:nvSpPr>
          <p:cNvPr id="3" name="Footer Placeholder 2">
            <a:extLst>
              <a:ext uri="{FF2B5EF4-FFF2-40B4-BE49-F238E27FC236}">
                <a16:creationId xmlns:a16="http://schemas.microsoft.com/office/drawing/2014/main" id="{DF3E29C8-0B12-5C41-BF4B-DCC4A875C64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WSP | Footer goes here | Date</a:t>
            </a:r>
          </a:p>
        </p:txBody>
      </p:sp>
    </p:spTree>
    <p:extLst>
      <p:ext uri="{BB962C8B-B14F-4D97-AF65-F5344CB8AC3E}">
        <p14:creationId xmlns:p14="http://schemas.microsoft.com/office/powerpoint/2010/main" val="37247224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ntent_Dark">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304780-B4E2-870D-699B-166F117834E4}"/>
              </a:ext>
            </a:extLst>
          </p:cNvPr>
          <p:cNvSpPr>
            <a:spLocks noGrp="1"/>
          </p:cNvSpPr>
          <p:nvPr>
            <p:ph type="title"/>
          </p:nvPr>
        </p:nvSpPr>
        <p:spPr/>
        <p:txBody>
          <a:bodyPr/>
          <a:lstStyle/>
          <a:p>
            <a:r>
              <a:rPr lang="en-US"/>
              <a:t>Click to edit Master title style</a:t>
            </a:r>
            <a:endParaRPr lang="en-GB"/>
          </a:p>
        </p:txBody>
      </p:sp>
      <p:sp>
        <p:nvSpPr>
          <p:cNvPr id="10" name="Content Placeholder 9">
            <a:extLst>
              <a:ext uri="{FF2B5EF4-FFF2-40B4-BE49-F238E27FC236}">
                <a16:creationId xmlns:a16="http://schemas.microsoft.com/office/drawing/2014/main" id="{D68276A0-4AE3-3D53-58E7-A8E5CB46FDE8}"/>
              </a:ext>
            </a:extLst>
          </p:cNvPr>
          <p:cNvSpPr>
            <a:spLocks noGrp="1"/>
          </p:cNvSpPr>
          <p:nvPr>
            <p:ph sz="quarter" idx="13"/>
          </p:nvPr>
        </p:nvSpPr>
        <p:spPr>
          <a:xfrm>
            <a:off x="342899" y="2400299"/>
            <a:ext cx="3605213"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9">
            <a:extLst>
              <a:ext uri="{FF2B5EF4-FFF2-40B4-BE49-F238E27FC236}">
                <a16:creationId xmlns:a16="http://schemas.microsoft.com/office/drawing/2014/main" id="{77B7F741-53CE-FBAF-E825-D6A8278A5191}"/>
              </a:ext>
            </a:extLst>
          </p:cNvPr>
          <p:cNvSpPr>
            <a:spLocks noGrp="1"/>
          </p:cNvSpPr>
          <p:nvPr>
            <p:ph sz="quarter" idx="14"/>
          </p:nvPr>
        </p:nvSpPr>
        <p:spPr>
          <a:xfrm>
            <a:off x="4292600" y="2400299"/>
            <a:ext cx="3605212"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9">
            <a:extLst>
              <a:ext uri="{FF2B5EF4-FFF2-40B4-BE49-F238E27FC236}">
                <a16:creationId xmlns:a16="http://schemas.microsoft.com/office/drawing/2014/main" id="{05DEABA2-AF10-F11F-FE17-BBEDB4599C34}"/>
              </a:ext>
            </a:extLst>
          </p:cNvPr>
          <p:cNvSpPr>
            <a:spLocks noGrp="1"/>
          </p:cNvSpPr>
          <p:nvPr>
            <p:ph sz="quarter" idx="15"/>
          </p:nvPr>
        </p:nvSpPr>
        <p:spPr>
          <a:xfrm>
            <a:off x="8242299" y="2400299"/>
            <a:ext cx="3605213"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91D568E7-61F5-D04E-995D-81EF41C01A2A}" type="slidenum">
              <a:rPr lang="en-GB" smtClean="0"/>
              <a:t>‹#›</a:t>
            </a:fld>
            <a:endParaRPr lang="en-GB"/>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WSP | Footer goes here | Date</a:t>
            </a:r>
          </a:p>
        </p:txBody>
      </p:sp>
    </p:spTree>
    <p:extLst>
      <p:ext uri="{BB962C8B-B14F-4D97-AF65-F5344CB8AC3E}">
        <p14:creationId xmlns:p14="http://schemas.microsoft.com/office/powerpoint/2010/main" val="37654025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our Content_Dark">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FEC153-62BA-F754-A1BC-EFCE432206D1}"/>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2E0ADA7C-694A-1BDC-6220-3B2E96ED649B}"/>
              </a:ext>
            </a:extLst>
          </p:cNvPr>
          <p:cNvSpPr>
            <a:spLocks noGrp="1"/>
          </p:cNvSpPr>
          <p:nvPr>
            <p:ph sz="quarter" idx="13"/>
          </p:nvPr>
        </p:nvSpPr>
        <p:spPr>
          <a:xfrm>
            <a:off x="344487" y="2400300"/>
            <a:ext cx="2617787" cy="37687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a:extLst>
              <a:ext uri="{FF2B5EF4-FFF2-40B4-BE49-F238E27FC236}">
                <a16:creationId xmlns:a16="http://schemas.microsoft.com/office/drawing/2014/main" id="{2BA123FA-2A3A-2966-75C1-FAFE59CA58A0}"/>
              </a:ext>
            </a:extLst>
          </p:cNvPr>
          <p:cNvSpPr>
            <a:spLocks noGrp="1"/>
          </p:cNvSpPr>
          <p:nvPr>
            <p:ph sz="quarter" idx="14"/>
          </p:nvPr>
        </p:nvSpPr>
        <p:spPr>
          <a:xfrm>
            <a:off x="3303588" y="2400299"/>
            <a:ext cx="2622550"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a:extLst>
              <a:ext uri="{FF2B5EF4-FFF2-40B4-BE49-F238E27FC236}">
                <a16:creationId xmlns:a16="http://schemas.microsoft.com/office/drawing/2014/main" id="{A7563498-E7E0-B663-9071-27FF537D39EA}"/>
              </a:ext>
            </a:extLst>
          </p:cNvPr>
          <p:cNvSpPr>
            <a:spLocks noGrp="1"/>
          </p:cNvSpPr>
          <p:nvPr>
            <p:ph sz="quarter" idx="15"/>
          </p:nvPr>
        </p:nvSpPr>
        <p:spPr>
          <a:xfrm>
            <a:off x="6265863" y="2400299"/>
            <a:ext cx="2622550"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6">
            <a:extLst>
              <a:ext uri="{FF2B5EF4-FFF2-40B4-BE49-F238E27FC236}">
                <a16:creationId xmlns:a16="http://schemas.microsoft.com/office/drawing/2014/main" id="{E345F21B-27EA-D962-745A-3B27ACA6CB47}"/>
              </a:ext>
            </a:extLst>
          </p:cNvPr>
          <p:cNvSpPr>
            <a:spLocks noGrp="1"/>
          </p:cNvSpPr>
          <p:nvPr>
            <p:ph sz="quarter" idx="16"/>
          </p:nvPr>
        </p:nvSpPr>
        <p:spPr>
          <a:xfrm>
            <a:off x="9228138" y="2400299"/>
            <a:ext cx="2618847"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91D568E7-61F5-D04E-995D-81EF41C01A2A}" type="slidenum">
              <a:rPr lang="en-GB" smtClean="0"/>
              <a:t>‹#›</a:t>
            </a:fld>
            <a:endParaRPr lang="en-GB"/>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WSP | Footer goes here | Date</a:t>
            </a:r>
          </a:p>
        </p:txBody>
      </p:sp>
    </p:spTree>
    <p:extLst>
      <p:ext uri="{BB962C8B-B14F-4D97-AF65-F5344CB8AC3E}">
        <p14:creationId xmlns:p14="http://schemas.microsoft.com/office/powerpoint/2010/main" val="11652235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_Dark">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C159CA-A262-362C-5775-D3132FB48CFC}"/>
              </a:ext>
            </a:extLst>
          </p:cNvPr>
          <p:cNvSpPr>
            <a:spLocks noGrp="1"/>
          </p:cNvSpPr>
          <p:nvPr>
            <p:ph type="title"/>
          </p:nvPr>
        </p:nvSpPr>
        <p:spPr/>
        <p:txBody>
          <a:bodyPr/>
          <a:lstStyle/>
          <a:p>
            <a:r>
              <a:rPr lang="en-US"/>
              <a:t>Click to edit Master title style</a:t>
            </a:r>
            <a:endParaRPr lang="en-GB"/>
          </a:p>
        </p:txBody>
      </p:sp>
      <p:sp>
        <p:nvSpPr>
          <p:cNvPr id="8" name="Slide Number Placeholder 7">
            <a:extLst>
              <a:ext uri="{FF2B5EF4-FFF2-40B4-BE49-F238E27FC236}">
                <a16:creationId xmlns:a16="http://schemas.microsoft.com/office/drawing/2014/main" id="{FACD4E0C-F9AE-C153-6EB8-2B8427395417}"/>
              </a:ext>
              <a:ext uri="{C183D7F6-B498-43B3-948B-1728B52AA6E4}">
                <adec:decorative xmlns:adec="http://schemas.microsoft.com/office/drawing/2017/decorative" val="1"/>
              </a:ext>
            </a:extLst>
          </p:cNvPr>
          <p:cNvSpPr>
            <a:spLocks noGrp="1"/>
          </p:cNvSpPr>
          <p:nvPr>
            <p:ph type="sldNum" sz="quarter" idx="11"/>
          </p:nvPr>
        </p:nvSpPr>
        <p:spPr/>
        <p:txBody>
          <a:bodyPr/>
          <a:lstStyle/>
          <a:p>
            <a:fld id="{91D568E7-61F5-D04E-995D-81EF41C01A2A}" type="slidenum">
              <a:rPr lang="en-GB" smtClean="0"/>
              <a:pPr/>
              <a:t>‹#›</a:t>
            </a:fld>
            <a:endParaRPr lang="en-GB"/>
          </a:p>
        </p:txBody>
      </p:sp>
      <p:sp>
        <p:nvSpPr>
          <p:cNvPr id="7" name="Footer Placeholder 6">
            <a:extLst>
              <a:ext uri="{FF2B5EF4-FFF2-40B4-BE49-F238E27FC236}">
                <a16:creationId xmlns:a16="http://schemas.microsoft.com/office/drawing/2014/main" id="{1649DA47-95C3-2A0A-8E7B-5B912AFF3D4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WSP | Footer goes here | Date</a:t>
            </a:r>
          </a:p>
        </p:txBody>
      </p:sp>
    </p:spTree>
    <p:extLst>
      <p:ext uri="{BB962C8B-B14F-4D97-AF65-F5344CB8AC3E}">
        <p14:creationId xmlns:p14="http://schemas.microsoft.com/office/powerpoint/2010/main" val="38847708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ooter Only_Dark">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3E0AF8-59D2-2C86-862E-B9AF1AF4E25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WSP | Footer goes here | Date</a:t>
            </a:r>
          </a:p>
        </p:txBody>
      </p:sp>
      <p:sp>
        <p:nvSpPr>
          <p:cNvPr id="3" name="Slide Number Placeholder 2">
            <a:extLst>
              <a:ext uri="{FF2B5EF4-FFF2-40B4-BE49-F238E27FC236}">
                <a16:creationId xmlns:a16="http://schemas.microsoft.com/office/drawing/2014/main" id="{8E08487F-9641-2D5F-353C-63C5BC99EAC7}"/>
              </a:ext>
              <a:ext uri="{C183D7F6-B498-43B3-948B-1728B52AA6E4}">
                <adec:decorative xmlns:adec="http://schemas.microsoft.com/office/drawing/2017/decorative" val="1"/>
              </a:ext>
            </a:extLst>
          </p:cNvPr>
          <p:cNvSpPr>
            <a:spLocks noGrp="1"/>
          </p:cNvSpPr>
          <p:nvPr>
            <p:ph type="sldNum" sz="quarter" idx="11"/>
          </p:nvPr>
        </p:nvSpPr>
        <p:spPr/>
        <p:txBody>
          <a:bodyPr/>
          <a:lstStyle/>
          <a:p>
            <a:fld id="{91D568E7-61F5-D04E-995D-81EF41C01A2A}" type="slidenum">
              <a:rPr lang="en-GB" smtClean="0"/>
              <a:pPr/>
              <a:t>‹#›</a:t>
            </a:fld>
            <a:endParaRPr lang="en-GB"/>
          </a:p>
        </p:txBody>
      </p:sp>
    </p:spTree>
    <p:extLst>
      <p:ext uri="{BB962C8B-B14F-4D97-AF65-F5344CB8AC3E}">
        <p14:creationId xmlns:p14="http://schemas.microsoft.com/office/powerpoint/2010/main" val="1161923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Right_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6520F-ABF1-5D81-DC88-2AD1237A086C}"/>
              </a:ext>
            </a:extLst>
          </p:cNvPr>
          <p:cNvSpPr>
            <a:spLocks noGrp="1"/>
          </p:cNvSpPr>
          <p:nvPr>
            <p:ph type="title"/>
          </p:nvPr>
        </p:nvSpPr>
        <p:spPr>
          <a:xfrm>
            <a:off x="342901" y="1373188"/>
            <a:ext cx="4938714" cy="972000"/>
          </a:xfrm>
        </p:spPr>
        <p:txBody>
          <a:bodyPr/>
          <a:lstStyle/>
          <a:p>
            <a:r>
              <a:rPr lang="en-US"/>
              <a:t>Click to edit Master title style</a:t>
            </a:r>
            <a:endParaRPr lang="en-GB"/>
          </a:p>
        </p:txBody>
      </p:sp>
      <p:sp>
        <p:nvSpPr>
          <p:cNvPr id="8" name="Text Placeholder 7">
            <a:extLst>
              <a:ext uri="{FF2B5EF4-FFF2-40B4-BE49-F238E27FC236}">
                <a16:creationId xmlns:a16="http://schemas.microsoft.com/office/drawing/2014/main" id="{4106D247-071A-FF29-B2CC-938A3C02AF2D}"/>
              </a:ext>
            </a:extLst>
          </p:cNvPr>
          <p:cNvSpPr>
            <a:spLocks noGrp="1"/>
          </p:cNvSpPr>
          <p:nvPr>
            <p:ph type="body" sz="quarter" idx="15"/>
          </p:nvPr>
        </p:nvSpPr>
        <p:spPr>
          <a:xfrm>
            <a:off x="342900" y="2400299"/>
            <a:ext cx="4938714"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10">
            <a:extLst>
              <a:ext uri="{FF2B5EF4-FFF2-40B4-BE49-F238E27FC236}">
                <a16:creationId xmlns:a16="http://schemas.microsoft.com/office/drawing/2014/main" id="{C9730FF5-9B12-5F43-0AB1-DCA73F15140A}"/>
              </a:ext>
              <a:ext uri="{C183D7F6-B498-43B3-948B-1728B52AA6E4}">
                <adec:decorative xmlns:adec="http://schemas.microsoft.com/office/drawing/2017/decorative" val="1"/>
              </a:ext>
            </a:extLst>
          </p:cNvPr>
          <p:cNvSpPr>
            <a:spLocks noGrp="1"/>
          </p:cNvSpPr>
          <p:nvPr>
            <p:ph type="ftr" sz="quarter" idx="16"/>
          </p:nvPr>
        </p:nvSpPr>
        <p:spPr/>
        <p:txBody>
          <a:bodyPr/>
          <a:lstStyle/>
          <a:p>
            <a:r>
              <a:rPr lang="en-GB"/>
              <a:t>WSP | Footer goes here | Date</a:t>
            </a:r>
          </a:p>
        </p:txBody>
      </p:sp>
      <p:sp>
        <p:nvSpPr>
          <p:cNvPr id="12" name="Slide Number Placeholder 11">
            <a:extLst>
              <a:ext uri="{FF2B5EF4-FFF2-40B4-BE49-F238E27FC236}">
                <a16:creationId xmlns:a16="http://schemas.microsoft.com/office/drawing/2014/main" id="{1C3AC075-B944-2E97-5B26-EFA778BDCF54}"/>
              </a:ext>
              <a:ext uri="{C183D7F6-B498-43B3-948B-1728B52AA6E4}">
                <adec:decorative xmlns:adec="http://schemas.microsoft.com/office/drawing/2017/decorative" val="1"/>
              </a:ext>
            </a:extLst>
          </p:cNvPr>
          <p:cNvSpPr>
            <a:spLocks noGrp="1"/>
          </p:cNvSpPr>
          <p:nvPr>
            <p:ph type="sldNum" sz="quarter" idx="17"/>
          </p:nvPr>
        </p:nvSpPr>
        <p:spPr/>
        <p:txBody>
          <a:bodyPr/>
          <a:lstStyle/>
          <a:p>
            <a:fld id="{91D568E7-61F5-D04E-995D-81EF41C01A2A}" type="slidenum">
              <a:rPr lang="en-GB" smtClean="0"/>
              <a:pPr/>
              <a:t>‹#›</a:t>
            </a:fld>
            <a:endParaRPr lang="en-GB"/>
          </a:p>
        </p:txBody>
      </p:sp>
      <p:sp>
        <p:nvSpPr>
          <p:cNvPr id="3" name="Background Picture Placeholder 9">
            <a:extLst>
              <a:ext uri="{FF2B5EF4-FFF2-40B4-BE49-F238E27FC236}">
                <a16:creationId xmlns:a16="http://schemas.microsoft.com/office/drawing/2014/main" id="{FB243136-97D2-C81C-9967-41C7C98C5D51}"/>
              </a:ext>
            </a:extLst>
          </p:cNvPr>
          <p:cNvSpPr>
            <a:spLocks noGrp="1"/>
          </p:cNvSpPr>
          <p:nvPr>
            <p:ph type="pic" sz="quarter" idx="14"/>
          </p:nvPr>
        </p:nvSpPr>
        <p:spPr>
          <a:xfrm>
            <a:off x="6096000" y="0"/>
            <a:ext cx="6096000" cy="6858000"/>
          </a:xfrm>
          <a:noFill/>
        </p:spPr>
        <p:txBody>
          <a:bodyPr bIns="2808000" anchor="b"/>
          <a:lstStyle>
            <a:lvl1pPr algn="ctr">
              <a:defRPr>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8360053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 Left_Dark">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64D0307-F00F-96B4-DC1E-3F6CDF8EDDC9}"/>
              </a:ext>
            </a:extLst>
          </p:cNvPr>
          <p:cNvSpPr>
            <a:spLocks noGrp="1"/>
          </p:cNvSpPr>
          <p:nvPr>
            <p:ph type="pic" sz="quarter" idx="25"/>
          </p:nvPr>
        </p:nvSpPr>
        <p:spPr>
          <a:xfrm>
            <a:off x="0" y="0"/>
            <a:ext cx="6096000" cy="6858000"/>
          </a:xfrm>
        </p:spPr>
        <p:txBody>
          <a:bodyPr bIns="2808000" anchor="b"/>
          <a:lstStyle>
            <a:lvl1pPr algn="ctr">
              <a:defRPr>
                <a:solidFill>
                  <a:schemeClr val="tx1"/>
                </a:solidFill>
              </a:defRPr>
            </a:lvl1pPr>
          </a:lstStyle>
          <a:p>
            <a:r>
              <a:rPr lang="en-US"/>
              <a:t>Click icon to add picture</a:t>
            </a:r>
            <a:endParaRPr lang="en-GB"/>
          </a:p>
        </p:txBody>
      </p:sp>
      <p:sp>
        <p:nvSpPr>
          <p:cNvPr id="3" name="Text Placeholder 24">
            <a:extLst>
              <a:ext uri="{FF2B5EF4-FFF2-40B4-BE49-F238E27FC236}">
                <a16:creationId xmlns:a16="http://schemas.microsoft.com/office/drawing/2014/main" id="{C7559A99-82FC-2B0D-F713-B3FD2807B539}"/>
              </a:ext>
              <a:ext uri="{C183D7F6-B498-43B3-948B-1728B52AA6E4}">
                <adec:decorative xmlns:adec="http://schemas.microsoft.com/office/drawing/2017/decorative" val="1"/>
              </a:ext>
            </a:extLst>
          </p:cNvPr>
          <p:cNvSpPr>
            <a:spLocks noGrp="1"/>
          </p:cNvSpPr>
          <p:nvPr>
            <p:ph type="body" sz="quarter" idx="24" hasCustomPrompt="1"/>
          </p:nvPr>
        </p:nvSpPr>
        <p:spPr>
          <a:xfrm>
            <a:off x="344401" y="343694"/>
            <a:ext cx="1005966" cy="472262"/>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a:t>  </a:t>
            </a:r>
          </a:p>
        </p:txBody>
      </p:sp>
      <p:sp>
        <p:nvSpPr>
          <p:cNvPr id="4" name="Title 3">
            <a:extLst>
              <a:ext uri="{FF2B5EF4-FFF2-40B4-BE49-F238E27FC236}">
                <a16:creationId xmlns:a16="http://schemas.microsoft.com/office/drawing/2014/main" id="{60B5DFB9-3CE6-C688-67D9-9FFDBE2940BB}"/>
              </a:ext>
            </a:extLst>
          </p:cNvPr>
          <p:cNvSpPr>
            <a:spLocks noGrp="1"/>
          </p:cNvSpPr>
          <p:nvPr>
            <p:ph type="title"/>
          </p:nvPr>
        </p:nvSpPr>
        <p:spPr>
          <a:xfrm>
            <a:off x="6910388" y="1373188"/>
            <a:ext cx="4938711" cy="972000"/>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131AEE03-67B8-B072-59BD-B0D4751E0E89}"/>
              </a:ext>
            </a:extLst>
          </p:cNvPr>
          <p:cNvSpPr>
            <a:spLocks noGrp="1"/>
          </p:cNvSpPr>
          <p:nvPr>
            <p:ph type="body" sz="quarter" idx="16"/>
          </p:nvPr>
        </p:nvSpPr>
        <p:spPr>
          <a:xfrm>
            <a:off x="6910388" y="2400299"/>
            <a:ext cx="4936597"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7">
            <a:extLst>
              <a:ext uri="{FF2B5EF4-FFF2-40B4-BE49-F238E27FC236}">
                <a16:creationId xmlns:a16="http://schemas.microsoft.com/office/drawing/2014/main" id="{B7C92578-FCDC-644E-698C-0F6354A37F90}"/>
              </a:ext>
              <a:ext uri="{C183D7F6-B498-43B3-948B-1728B52AA6E4}">
                <adec:decorative xmlns:adec="http://schemas.microsoft.com/office/drawing/2017/decorative" val="1"/>
              </a:ext>
            </a:extLst>
          </p:cNvPr>
          <p:cNvSpPr>
            <a:spLocks noGrp="1"/>
          </p:cNvSpPr>
          <p:nvPr>
            <p:ph type="sldNum" sz="quarter" idx="18"/>
          </p:nvPr>
        </p:nvSpPr>
        <p:spPr/>
        <p:txBody>
          <a:bodyPr/>
          <a:lstStyle/>
          <a:p>
            <a:fld id="{91D568E7-61F5-D04E-995D-81EF41C01A2A}" type="slidenum">
              <a:rPr lang="en-GB" smtClean="0"/>
              <a:pPr/>
              <a:t>‹#›</a:t>
            </a:fld>
            <a:endParaRPr lang="en-GB"/>
          </a:p>
        </p:txBody>
      </p:sp>
      <p:sp>
        <p:nvSpPr>
          <p:cNvPr id="7" name="Footer Placeholder 6">
            <a:extLst>
              <a:ext uri="{FF2B5EF4-FFF2-40B4-BE49-F238E27FC236}">
                <a16:creationId xmlns:a16="http://schemas.microsoft.com/office/drawing/2014/main" id="{A3552ACA-48D1-2743-58A3-A77133354E71}"/>
              </a:ext>
              <a:ext uri="{C183D7F6-B498-43B3-948B-1728B52AA6E4}">
                <adec:decorative xmlns:adec="http://schemas.microsoft.com/office/drawing/2017/decorative" val="1"/>
              </a:ext>
            </a:extLst>
          </p:cNvPr>
          <p:cNvSpPr>
            <a:spLocks noGrp="1"/>
          </p:cNvSpPr>
          <p:nvPr>
            <p:ph type="ftr" sz="quarter" idx="17"/>
          </p:nvPr>
        </p:nvSpPr>
        <p:spPr/>
        <p:txBody>
          <a:bodyPr/>
          <a:lstStyle/>
          <a:p>
            <a:r>
              <a:rPr lang="en-GB"/>
              <a:t>WSP | Footer goes here | Date</a:t>
            </a:r>
          </a:p>
        </p:txBody>
      </p:sp>
    </p:spTree>
    <p:extLst>
      <p:ext uri="{BB962C8B-B14F-4D97-AF65-F5344CB8AC3E}">
        <p14:creationId xmlns:p14="http://schemas.microsoft.com/office/powerpoint/2010/main" val="28472057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Image Top_Dark">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4FABF04-2D7E-AD64-E77B-9209205C450C}"/>
              </a:ext>
              <a:ext uri="{C183D7F6-B498-43B3-948B-1728B52AA6E4}">
                <adec:decorative xmlns:adec="http://schemas.microsoft.com/office/drawing/2017/decorative" val="0"/>
              </a:ext>
            </a:extLst>
          </p:cNvPr>
          <p:cNvSpPr>
            <a:spLocks noGrp="1"/>
          </p:cNvSpPr>
          <p:nvPr>
            <p:ph type="pic" sz="quarter" idx="37" hasCustomPrompt="1"/>
          </p:nvPr>
        </p:nvSpPr>
        <p:spPr>
          <a:xfrm>
            <a:off x="0" y="1568"/>
            <a:ext cx="12192000" cy="3427432"/>
          </a:xfrm>
        </p:spPr>
        <p:txBody>
          <a:bodyPr bIns="1080000" anchor="b"/>
          <a:lstStyle>
            <a:lvl1pPr algn="ctr">
              <a:defRPr>
                <a:solidFill>
                  <a:schemeClr val="tx1"/>
                </a:solidFill>
              </a:defRPr>
            </a:lvl1pPr>
          </a:lstStyle>
          <a:p>
            <a:r>
              <a:rPr lang="en-GB"/>
              <a:t>Click to add picture</a:t>
            </a:r>
          </a:p>
        </p:txBody>
      </p:sp>
      <p:sp>
        <p:nvSpPr>
          <p:cNvPr id="4" name="Text Placeholder 24">
            <a:extLst>
              <a:ext uri="{FF2B5EF4-FFF2-40B4-BE49-F238E27FC236}">
                <a16:creationId xmlns:a16="http://schemas.microsoft.com/office/drawing/2014/main" id="{70A76C6E-EDE2-7ADB-464E-7A4DE53D1E6B}"/>
              </a:ext>
              <a:ext uri="{C183D7F6-B498-43B3-948B-1728B52AA6E4}">
                <adec:decorative xmlns:adec="http://schemas.microsoft.com/office/drawing/2017/decorative" val="1"/>
              </a:ext>
            </a:extLst>
          </p:cNvPr>
          <p:cNvSpPr>
            <a:spLocks noGrp="1"/>
          </p:cNvSpPr>
          <p:nvPr>
            <p:ph type="body" sz="quarter" idx="24" hasCustomPrompt="1"/>
          </p:nvPr>
        </p:nvSpPr>
        <p:spPr>
          <a:xfrm>
            <a:off x="344401" y="343694"/>
            <a:ext cx="1005966" cy="472262"/>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a:t>  </a:t>
            </a:r>
          </a:p>
        </p:txBody>
      </p:sp>
      <p:sp>
        <p:nvSpPr>
          <p:cNvPr id="6" name="Title 5">
            <a:extLst>
              <a:ext uri="{FF2B5EF4-FFF2-40B4-BE49-F238E27FC236}">
                <a16:creationId xmlns:a16="http://schemas.microsoft.com/office/drawing/2014/main" id="{42C8041B-1FAD-D976-51C6-5D4C7E931B34}"/>
              </a:ext>
            </a:extLst>
          </p:cNvPr>
          <p:cNvSpPr>
            <a:spLocks noGrp="1"/>
          </p:cNvSpPr>
          <p:nvPr>
            <p:ph type="title"/>
          </p:nvPr>
        </p:nvSpPr>
        <p:spPr>
          <a:xfrm>
            <a:off x="339726" y="3771900"/>
            <a:ext cx="11506199" cy="972000"/>
          </a:xfrm>
        </p:spPr>
        <p:txBody>
          <a:bodyPr/>
          <a:lstStyle>
            <a:lvl1pPr>
              <a:defRPr>
                <a:solidFill>
                  <a:schemeClr val="tx1"/>
                </a:solidFill>
              </a:defRPr>
            </a:lvl1pPr>
          </a:lstStyle>
          <a:p>
            <a:r>
              <a:rPr lang="en-US"/>
              <a:t>Click to edit Master title style</a:t>
            </a:r>
            <a:endParaRPr lang="en-GB"/>
          </a:p>
        </p:txBody>
      </p:sp>
      <p:sp>
        <p:nvSpPr>
          <p:cNvPr id="10" name="Text Placeholder 9">
            <a:extLst>
              <a:ext uri="{FF2B5EF4-FFF2-40B4-BE49-F238E27FC236}">
                <a16:creationId xmlns:a16="http://schemas.microsoft.com/office/drawing/2014/main" id="{649CF339-B46A-0FB1-4D72-2FCF8F4CFC41}"/>
              </a:ext>
            </a:extLst>
          </p:cNvPr>
          <p:cNvSpPr>
            <a:spLocks noGrp="1"/>
          </p:cNvSpPr>
          <p:nvPr>
            <p:ph type="body" sz="quarter" idx="32"/>
          </p:nvPr>
        </p:nvSpPr>
        <p:spPr>
          <a:xfrm>
            <a:off x="343895" y="4800600"/>
            <a:ext cx="11505205" cy="1368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a:extLst>
              <a:ext uri="{FF2B5EF4-FFF2-40B4-BE49-F238E27FC236}">
                <a16:creationId xmlns:a16="http://schemas.microsoft.com/office/drawing/2014/main" id="{C447374A-733E-DB31-A2F7-9C1A075CD6F4}"/>
              </a:ext>
              <a:ext uri="{C183D7F6-B498-43B3-948B-1728B52AA6E4}">
                <adec:decorative xmlns:adec="http://schemas.microsoft.com/office/drawing/2017/decorative" val="1"/>
              </a:ext>
            </a:extLst>
          </p:cNvPr>
          <p:cNvSpPr>
            <a:spLocks noGrp="1"/>
          </p:cNvSpPr>
          <p:nvPr>
            <p:ph type="sldNum" sz="quarter" idx="36"/>
          </p:nvPr>
        </p:nvSpPr>
        <p:spPr/>
        <p:txBody>
          <a:bodyPr/>
          <a:lstStyle/>
          <a:p>
            <a:fld id="{91D568E7-61F5-D04E-995D-81EF41C01A2A}" type="slidenum">
              <a:rPr lang="en-GB" smtClean="0"/>
              <a:pPr/>
              <a:t>‹#›</a:t>
            </a:fld>
            <a:endParaRPr lang="en-GB"/>
          </a:p>
        </p:txBody>
      </p:sp>
      <p:sp>
        <p:nvSpPr>
          <p:cNvPr id="2" name="Footer Placeholder 1">
            <a:extLst>
              <a:ext uri="{FF2B5EF4-FFF2-40B4-BE49-F238E27FC236}">
                <a16:creationId xmlns:a16="http://schemas.microsoft.com/office/drawing/2014/main" id="{ACFA5AF8-33C0-6FE2-1923-0B9E4822014F}"/>
              </a:ext>
              <a:ext uri="{C183D7F6-B498-43B3-948B-1728B52AA6E4}">
                <adec:decorative xmlns:adec="http://schemas.microsoft.com/office/drawing/2017/decorative" val="1"/>
              </a:ext>
            </a:extLst>
          </p:cNvPr>
          <p:cNvSpPr>
            <a:spLocks noGrp="1"/>
          </p:cNvSpPr>
          <p:nvPr>
            <p:ph type="ftr" sz="quarter" idx="35"/>
          </p:nvPr>
        </p:nvSpPr>
        <p:spPr/>
        <p:txBody>
          <a:bodyPr/>
          <a:lstStyle/>
          <a:p>
            <a:r>
              <a:rPr lang="en-GB"/>
              <a:t>WSP | Footer goes here | Date</a:t>
            </a:r>
          </a:p>
        </p:txBody>
      </p:sp>
    </p:spTree>
    <p:extLst>
      <p:ext uri="{BB962C8B-B14F-4D97-AF65-F5344CB8AC3E}">
        <p14:creationId xmlns:p14="http://schemas.microsoft.com/office/powerpoint/2010/main" val="18574709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C1D90-A999-D188-A423-B12F82BA1AC2}"/>
              </a:ext>
            </a:extLst>
          </p:cNvPr>
          <p:cNvSpPr>
            <a:spLocks noGrp="1"/>
          </p:cNvSpPr>
          <p:nvPr>
            <p:ph type="ctrTitle" hasCustomPrompt="1"/>
          </p:nvPr>
        </p:nvSpPr>
        <p:spPr>
          <a:xfrm>
            <a:off x="348033" y="5304871"/>
            <a:ext cx="5278067" cy="1360448"/>
          </a:xfrm>
        </p:spPr>
        <p:txBody>
          <a:bodyPr anchor="b"/>
          <a:lstStyle>
            <a:lvl1pPr algn="l">
              <a:lnSpc>
                <a:spcPct val="75000"/>
              </a:lnSpc>
              <a:defRPr sz="5250" cap="all" spc="-100" baseline="0">
                <a:solidFill>
                  <a:schemeClr val="tx1"/>
                </a:solidFill>
              </a:defRPr>
            </a:lvl1pPr>
          </a:lstStyle>
          <a:p>
            <a:r>
              <a:rPr lang="en-GB"/>
              <a:t>Click to edit title style</a:t>
            </a:r>
          </a:p>
        </p:txBody>
      </p:sp>
      <p:sp>
        <p:nvSpPr>
          <p:cNvPr id="5" name="Text Placeholder 8">
            <a:extLst>
              <a:ext uri="{FF2B5EF4-FFF2-40B4-BE49-F238E27FC236}">
                <a16:creationId xmlns:a16="http://schemas.microsoft.com/office/drawing/2014/main" id="{AC9BF52A-CAAF-62EA-793E-4EA85C1185CE}"/>
              </a:ext>
            </a:extLst>
          </p:cNvPr>
          <p:cNvSpPr>
            <a:spLocks noGrp="1"/>
          </p:cNvSpPr>
          <p:nvPr>
            <p:ph type="body" sz="quarter" idx="14" hasCustomPrompt="1"/>
          </p:nvPr>
        </p:nvSpPr>
        <p:spPr>
          <a:xfrm>
            <a:off x="5928686" y="5989770"/>
            <a:ext cx="5915281" cy="324000"/>
          </a:xfrm>
        </p:spPr>
        <p:txBody>
          <a:bodyPr anchor="b"/>
          <a:lstStyle>
            <a:lvl1pPr marL="0" indent="0">
              <a:lnSpc>
                <a:spcPct val="95000"/>
              </a:lnSpc>
              <a:spcBef>
                <a:spcPts val="0"/>
              </a:spcBef>
              <a:spcAft>
                <a:spcPts val="0"/>
              </a:spcAft>
              <a:buNone/>
              <a:defRPr sz="1800" b="1" cap="all" baseline="0">
                <a:solidFill>
                  <a:schemeClr val="tx1"/>
                </a:solidFill>
                <a:latin typeface="+mn-lt"/>
              </a:defRPr>
            </a:lvl1pPr>
            <a:lvl2pPr marL="0" indent="0">
              <a:lnSpc>
                <a:spcPct val="95000"/>
              </a:lnSpc>
              <a:spcBef>
                <a:spcPts val="0"/>
              </a:spcBef>
              <a:spcAft>
                <a:spcPts val="0"/>
              </a:spcAft>
              <a:buNone/>
              <a:defRPr sz="1800" b="1">
                <a:solidFill>
                  <a:schemeClr val="bg1"/>
                </a:solidFill>
                <a:latin typeface="+mn-lt"/>
              </a:defRPr>
            </a:lvl2pPr>
            <a:lvl3pPr marL="0" indent="0">
              <a:lnSpc>
                <a:spcPct val="95000"/>
              </a:lnSpc>
              <a:spcBef>
                <a:spcPts val="0"/>
              </a:spcBef>
              <a:spcAft>
                <a:spcPts val="0"/>
              </a:spcAft>
              <a:buNone/>
              <a:defRPr sz="1800" b="1">
                <a:solidFill>
                  <a:schemeClr val="bg1"/>
                </a:solidFill>
                <a:latin typeface="+mn-lt"/>
              </a:defRPr>
            </a:lvl3pPr>
            <a:lvl4pPr marL="0" indent="0">
              <a:lnSpc>
                <a:spcPct val="95000"/>
              </a:lnSpc>
              <a:spcBef>
                <a:spcPts val="0"/>
              </a:spcBef>
              <a:spcAft>
                <a:spcPts val="0"/>
              </a:spcAft>
              <a:buNone/>
              <a:defRPr sz="1800" b="1">
                <a:solidFill>
                  <a:schemeClr val="bg1"/>
                </a:solidFill>
                <a:latin typeface="+mn-lt"/>
              </a:defRPr>
            </a:lvl4pPr>
            <a:lvl5pPr marL="0" indent="0">
              <a:lnSpc>
                <a:spcPct val="95000"/>
              </a:lnSpc>
              <a:spcBef>
                <a:spcPts val="0"/>
              </a:spcBef>
              <a:spcAft>
                <a:spcPts val="0"/>
              </a:spcAft>
              <a:buFont typeface="Arial" panose="020B0604020202020204" pitchFamily="34" charset="0"/>
              <a:buNone/>
              <a:defRPr sz="1800" b="1">
                <a:solidFill>
                  <a:schemeClr val="bg1"/>
                </a:solidFill>
                <a:latin typeface="+mn-lt"/>
              </a:defRPr>
            </a:lvl5pPr>
            <a:lvl6pPr marL="0" indent="0">
              <a:lnSpc>
                <a:spcPct val="95000"/>
              </a:lnSpc>
              <a:spcBef>
                <a:spcPts val="0"/>
              </a:spcBef>
              <a:spcAft>
                <a:spcPts val="0"/>
              </a:spcAft>
              <a:buNone/>
              <a:defRPr sz="1800" b="1">
                <a:solidFill>
                  <a:schemeClr val="bg1"/>
                </a:solidFill>
                <a:latin typeface="+mn-lt"/>
              </a:defRPr>
            </a:lvl6pPr>
            <a:lvl7pPr marL="0" indent="0">
              <a:lnSpc>
                <a:spcPct val="95000"/>
              </a:lnSpc>
              <a:spcBef>
                <a:spcPts val="0"/>
              </a:spcBef>
              <a:spcAft>
                <a:spcPts val="0"/>
              </a:spcAft>
              <a:buNone/>
              <a:defRPr sz="1800" b="1">
                <a:solidFill>
                  <a:schemeClr val="bg1"/>
                </a:solidFill>
                <a:latin typeface="+mn-lt"/>
              </a:defRPr>
            </a:lvl7pPr>
            <a:lvl8pPr marL="0" indent="0">
              <a:lnSpc>
                <a:spcPct val="95000"/>
              </a:lnSpc>
              <a:spcBef>
                <a:spcPts val="0"/>
              </a:spcBef>
              <a:spcAft>
                <a:spcPts val="0"/>
              </a:spcAft>
              <a:buNone/>
              <a:defRPr sz="1800" b="1">
                <a:solidFill>
                  <a:schemeClr val="bg1"/>
                </a:solidFill>
                <a:latin typeface="+mn-lt"/>
              </a:defRPr>
            </a:lvl8pPr>
            <a:lvl9pPr marL="0" indent="0">
              <a:lnSpc>
                <a:spcPct val="95000"/>
              </a:lnSpc>
              <a:spcBef>
                <a:spcPts val="0"/>
              </a:spcBef>
              <a:spcAft>
                <a:spcPts val="0"/>
              </a:spcAft>
              <a:buNone/>
              <a:defRPr sz="1800" b="1">
                <a:solidFill>
                  <a:schemeClr val="bg1"/>
                </a:solidFill>
                <a:latin typeface="+mn-lt"/>
              </a:defRPr>
            </a:lvl9pPr>
          </a:lstStyle>
          <a:p>
            <a:pPr lvl="0"/>
            <a:r>
              <a:rPr lang="en-GB"/>
              <a:t>CLICK TO EDIT MASTER TEXT STYLES</a:t>
            </a:r>
          </a:p>
        </p:txBody>
      </p:sp>
      <p:sp>
        <p:nvSpPr>
          <p:cNvPr id="4" name="Text Placeholder 5">
            <a:extLst>
              <a:ext uri="{FF2B5EF4-FFF2-40B4-BE49-F238E27FC236}">
                <a16:creationId xmlns:a16="http://schemas.microsoft.com/office/drawing/2014/main" id="{94397874-CDEC-7422-4467-135426123301}"/>
              </a:ext>
            </a:extLst>
          </p:cNvPr>
          <p:cNvSpPr>
            <a:spLocks noGrp="1"/>
          </p:cNvSpPr>
          <p:nvPr>
            <p:ph type="body" sz="quarter" idx="13"/>
          </p:nvPr>
        </p:nvSpPr>
        <p:spPr>
          <a:xfrm>
            <a:off x="5924550" y="6353370"/>
            <a:ext cx="5915280" cy="324000"/>
          </a:xfrm>
        </p:spPr>
        <p:txBody>
          <a:bodyPr/>
          <a:lstStyle>
            <a:lvl1pPr marL="0" indent="0">
              <a:lnSpc>
                <a:spcPct val="90000"/>
              </a:lnSpc>
              <a:spcBef>
                <a:spcPts val="0"/>
              </a:spcBef>
              <a:spcAft>
                <a:spcPts val="0"/>
              </a:spcAft>
              <a:buNone/>
              <a:defRPr sz="1500" b="0">
                <a:solidFill>
                  <a:schemeClr val="tx1"/>
                </a:solidFill>
              </a:defRPr>
            </a:lvl1pPr>
            <a:lvl2pPr marL="0" indent="0">
              <a:lnSpc>
                <a:spcPct val="95000"/>
              </a:lnSpc>
              <a:spcBef>
                <a:spcPts val="0"/>
              </a:spcBef>
              <a:spcAft>
                <a:spcPts val="0"/>
              </a:spcAft>
              <a:buNone/>
              <a:defRPr sz="1500" b="0">
                <a:solidFill>
                  <a:schemeClr val="bg1"/>
                </a:solidFill>
              </a:defRPr>
            </a:lvl2pPr>
            <a:lvl3pPr marL="0" indent="0">
              <a:lnSpc>
                <a:spcPct val="95000"/>
              </a:lnSpc>
              <a:spcBef>
                <a:spcPts val="0"/>
              </a:spcBef>
              <a:spcAft>
                <a:spcPts val="0"/>
              </a:spcAft>
              <a:buNone/>
              <a:defRPr sz="1500" b="0">
                <a:solidFill>
                  <a:schemeClr val="bg1"/>
                </a:solidFill>
              </a:defRPr>
            </a:lvl3pPr>
            <a:lvl4pPr marL="0" indent="0">
              <a:lnSpc>
                <a:spcPct val="95000"/>
              </a:lnSpc>
              <a:spcBef>
                <a:spcPts val="0"/>
              </a:spcBef>
              <a:spcAft>
                <a:spcPts val="0"/>
              </a:spcAft>
              <a:buNone/>
              <a:defRPr sz="1500" b="0">
                <a:solidFill>
                  <a:schemeClr val="bg1"/>
                </a:solidFill>
              </a:defRPr>
            </a:lvl4pPr>
            <a:lvl5pPr marL="0" indent="0">
              <a:lnSpc>
                <a:spcPct val="95000"/>
              </a:lnSpc>
              <a:spcBef>
                <a:spcPts val="0"/>
              </a:spcBef>
              <a:spcAft>
                <a:spcPts val="0"/>
              </a:spcAft>
              <a:buNone/>
              <a:defRPr sz="1500" b="0">
                <a:solidFill>
                  <a:schemeClr val="bg1"/>
                </a:solidFill>
              </a:defRPr>
            </a:lvl5pPr>
            <a:lvl6pPr marL="0" indent="0">
              <a:lnSpc>
                <a:spcPct val="95000"/>
              </a:lnSpc>
              <a:spcBef>
                <a:spcPts val="0"/>
              </a:spcBef>
              <a:spcAft>
                <a:spcPts val="0"/>
              </a:spcAft>
              <a:buNone/>
              <a:defRPr sz="1500" b="0">
                <a:solidFill>
                  <a:schemeClr val="bg1"/>
                </a:solidFill>
              </a:defRPr>
            </a:lvl6pPr>
            <a:lvl7pPr marL="0" indent="0">
              <a:lnSpc>
                <a:spcPct val="95000"/>
              </a:lnSpc>
              <a:spcBef>
                <a:spcPts val="0"/>
              </a:spcBef>
              <a:spcAft>
                <a:spcPts val="0"/>
              </a:spcAft>
              <a:buNone/>
              <a:defRPr sz="1500" b="0">
                <a:solidFill>
                  <a:schemeClr val="bg1"/>
                </a:solidFill>
              </a:defRPr>
            </a:lvl7pPr>
            <a:lvl8pPr marL="0" indent="0">
              <a:lnSpc>
                <a:spcPct val="95000"/>
              </a:lnSpc>
              <a:spcBef>
                <a:spcPts val="0"/>
              </a:spcBef>
              <a:spcAft>
                <a:spcPts val="0"/>
              </a:spcAft>
              <a:buNone/>
              <a:defRPr sz="1500" b="0">
                <a:solidFill>
                  <a:schemeClr val="bg1"/>
                </a:solidFill>
              </a:defRPr>
            </a:lvl8pPr>
            <a:lvl9pPr marL="0" indent="0">
              <a:lnSpc>
                <a:spcPct val="95000"/>
              </a:lnSpc>
              <a:spcBef>
                <a:spcPts val="0"/>
              </a:spcBef>
              <a:spcAft>
                <a:spcPts val="0"/>
              </a:spcAft>
              <a:buNone/>
              <a:defRPr sz="1500" b="0">
                <a:solidFill>
                  <a:schemeClr val="bg1"/>
                </a:solidFill>
              </a:defRPr>
            </a:lvl9pPr>
          </a:lstStyle>
          <a:p>
            <a:pPr lvl="0"/>
            <a:r>
              <a:rPr lang="en-US"/>
              <a:t>Click to edit Master text styles</a:t>
            </a:r>
          </a:p>
        </p:txBody>
      </p:sp>
      <p:sp>
        <p:nvSpPr>
          <p:cNvPr id="8" name="Picture Placeholder 7">
            <a:extLst>
              <a:ext uri="{FF2B5EF4-FFF2-40B4-BE49-F238E27FC236}">
                <a16:creationId xmlns:a16="http://schemas.microsoft.com/office/drawing/2014/main" id="{8862A65D-63FF-685F-9C11-BC5B4ACB9A69}"/>
              </a:ext>
            </a:extLst>
          </p:cNvPr>
          <p:cNvSpPr>
            <a:spLocks noGrp="1"/>
          </p:cNvSpPr>
          <p:nvPr>
            <p:ph type="pic" sz="quarter" idx="25"/>
          </p:nvPr>
        </p:nvSpPr>
        <p:spPr>
          <a:xfrm>
            <a:off x="0" y="0"/>
            <a:ext cx="12192000" cy="5145437"/>
          </a:xfrm>
        </p:spPr>
        <p:txBody>
          <a:bodyPr tIns="2088000"/>
          <a:lstStyle>
            <a:lvl1pPr algn="ctr">
              <a:defRPr>
                <a:solidFill>
                  <a:schemeClr val="tx1"/>
                </a:solidFill>
              </a:defRPr>
            </a:lvl1pPr>
          </a:lstStyle>
          <a:p>
            <a:r>
              <a:rPr lang="en-US"/>
              <a:t>Click icon to add picture</a:t>
            </a:r>
            <a:endParaRPr lang="en-GB"/>
          </a:p>
        </p:txBody>
      </p:sp>
      <p:sp>
        <p:nvSpPr>
          <p:cNvPr id="6" name="Text Placeholder 24">
            <a:extLst>
              <a:ext uri="{FF2B5EF4-FFF2-40B4-BE49-F238E27FC236}">
                <a16:creationId xmlns:a16="http://schemas.microsoft.com/office/drawing/2014/main" id="{7369B37E-4659-11AD-13B0-0E2057CFC8E0}"/>
              </a:ext>
              <a:ext uri="{C183D7F6-B498-43B3-948B-1728B52AA6E4}">
                <adec:decorative xmlns:adec="http://schemas.microsoft.com/office/drawing/2017/decorative" val="1"/>
              </a:ext>
            </a:extLst>
          </p:cNvPr>
          <p:cNvSpPr>
            <a:spLocks noGrp="1"/>
          </p:cNvSpPr>
          <p:nvPr>
            <p:ph type="body" sz="quarter" idx="24" hasCustomPrompt="1"/>
          </p:nvPr>
        </p:nvSpPr>
        <p:spPr>
          <a:xfrm>
            <a:off x="344401" y="343693"/>
            <a:ext cx="1359250" cy="638115"/>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a:t>  </a:t>
            </a:r>
          </a:p>
        </p:txBody>
      </p:sp>
    </p:spTree>
    <p:extLst>
      <p:ext uri="{BB962C8B-B14F-4D97-AF65-F5344CB8AC3E}">
        <p14:creationId xmlns:p14="http://schemas.microsoft.com/office/powerpoint/2010/main" val="6285559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9" userDrawn="1">
          <p15:clr>
            <a:srgbClr val="646464"/>
          </p15:clr>
        </p15:guide>
        <p15:guide id="10" pos="7680" userDrawn="1">
          <p15:clr>
            <a:srgbClr val="646464"/>
          </p15:clr>
        </p15:guide>
        <p15:guide id="11" pos="217" userDrawn="1">
          <p15:clr>
            <a:srgbClr val="646464"/>
          </p15:clr>
        </p15:guide>
        <p15:guide id="12" pos="7462" userDrawn="1">
          <p15:clr>
            <a:srgbClr val="646464"/>
          </p15:clr>
        </p15:guide>
        <p15:guide id="13" orient="horz" userDrawn="1">
          <p15:clr>
            <a:srgbClr val="646464"/>
          </p15:clr>
        </p15:guide>
        <p15:guide id="14" orient="horz" pos="4320" userDrawn="1">
          <p15:clr>
            <a:srgbClr val="646464"/>
          </p15:clr>
        </p15:guide>
        <p15:guide id="15" orient="horz" pos="217" userDrawn="1">
          <p15:clr>
            <a:srgbClr val="646464"/>
          </p15:clr>
        </p15:guide>
        <p15:guide id="16" orient="horz" pos="4102" userDrawn="1">
          <p15:clr>
            <a:srgbClr val="64646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ull Image_Dark">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04276A5-6664-5DEF-2698-29B2006E04E2}"/>
              </a:ext>
              <a:ext uri="{C183D7F6-B498-43B3-948B-1728B52AA6E4}">
                <adec:decorative xmlns:adec="http://schemas.microsoft.com/office/drawing/2017/decorative" val="0"/>
              </a:ext>
            </a:extLst>
          </p:cNvPr>
          <p:cNvSpPr>
            <a:spLocks noGrp="1"/>
          </p:cNvSpPr>
          <p:nvPr>
            <p:ph type="pic" sz="quarter" idx="25"/>
          </p:nvPr>
        </p:nvSpPr>
        <p:spPr>
          <a:xfrm>
            <a:off x="0" y="1030288"/>
            <a:ext cx="12192000" cy="5138737"/>
          </a:xfrm>
        </p:spPr>
        <p:txBody>
          <a:bodyPr bIns="2808000" anchor="b"/>
          <a:lstStyle>
            <a:lvl1pPr algn="ctr">
              <a:defRPr>
                <a:solidFill>
                  <a:schemeClr val="tx1"/>
                </a:solidFill>
              </a:defRPr>
            </a:lvl1pPr>
          </a:lstStyle>
          <a:p>
            <a:r>
              <a:rPr lang="en-US"/>
              <a:t>Click icon to add picture</a:t>
            </a:r>
            <a:endParaRPr lang="en-GB"/>
          </a:p>
        </p:txBody>
      </p:sp>
      <p:sp>
        <p:nvSpPr>
          <p:cNvPr id="3" name="Title 2">
            <a:extLst>
              <a:ext uri="{FF2B5EF4-FFF2-40B4-BE49-F238E27FC236}">
                <a16:creationId xmlns:a16="http://schemas.microsoft.com/office/drawing/2014/main" id="{F57D11AD-0601-B1AB-EB3B-DBDCBE197E76}"/>
              </a:ext>
            </a:extLst>
          </p:cNvPr>
          <p:cNvSpPr>
            <a:spLocks noGrp="1"/>
          </p:cNvSpPr>
          <p:nvPr>
            <p:ph type="title"/>
          </p:nvPr>
        </p:nvSpPr>
        <p:spPr/>
        <p:txBody>
          <a:bodyPr/>
          <a:lstStyle/>
          <a:p>
            <a:r>
              <a:rPr lang="en-US"/>
              <a:t>Click to edit Master title style</a:t>
            </a:r>
            <a:endParaRPr lang="en-GB"/>
          </a:p>
        </p:txBody>
      </p:sp>
      <p:sp>
        <p:nvSpPr>
          <p:cNvPr id="8" name="Slide Number Placeholder 7">
            <a:extLst>
              <a:ext uri="{FF2B5EF4-FFF2-40B4-BE49-F238E27FC236}">
                <a16:creationId xmlns:a16="http://schemas.microsoft.com/office/drawing/2014/main" id="{5A333ED0-3984-EB0A-B2E4-74FBFDC484E9}"/>
              </a:ext>
              <a:ext uri="{C183D7F6-B498-43B3-948B-1728B52AA6E4}">
                <adec:decorative xmlns:adec="http://schemas.microsoft.com/office/drawing/2017/decorative" val="1"/>
              </a:ext>
            </a:extLst>
          </p:cNvPr>
          <p:cNvSpPr>
            <a:spLocks noGrp="1"/>
          </p:cNvSpPr>
          <p:nvPr>
            <p:ph type="sldNum" sz="quarter" idx="16"/>
          </p:nvPr>
        </p:nvSpPr>
        <p:spPr/>
        <p:txBody>
          <a:bodyPr/>
          <a:lstStyle/>
          <a:p>
            <a:fld id="{91D568E7-61F5-D04E-995D-81EF41C01A2A}" type="slidenum">
              <a:rPr lang="en-GB" smtClean="0"/>
              <a:pPr/>
              <a:t>‹#›</a:t>
            </a:fld>
            <a:endParaRPr lang="en-GB"/>
          </a:p>
        </p:txBody>
      </p:sp>
      <p:sp>
        <p:nvSpPr>
          <p:cNvPr id="7" name="Footer Placeholder 6">
            <a:extLst>
              <a:ext uri="{FF2B5EF4-FFF2-40B4-BE49-F238E27FC236}">
                <a16:creationId xmlns:a16="http://schemas.microsoft.com/office/drawing/2014/main" id="{DFAF6F5B-BCEF-E444-1494-05AEBCD21E81}"/>
              </a:ext>
              <a:ext uri="{C183D7F6-B498-43B3-948B-1728B52AA6E4}">
                <adec:decorative xmlns:adec="http://schemas.microsoft.com/office/drawing/2017/decorative" val="1"/>
              </a:ext>
            </a:extLst>
          </p:cNvPr>
          <p:cNvSpPr>
            <a:spLocks noGrp="1"/>
          </p:cNvSpPr>
          <p:nvPr>
            <p:ph type="ftr" sz="quarter" idx="15"/>
          </p:nvPr>
        </p:nvSpPr>
        <p:spPr/>
        <p:txBody>
          <a:bodyPr/>
          <a:lstStyle/>
          <a:p>
            <a:r>
              <a:rPr lang="en-GB"/>
              <a:t>WSP | Footer goes here | Date</a:t>
            </a:r>
          </a:p>
        </p:txBody>
      </p:sp>
    </p:spTree>
    <p:extLst>
      <p:ext uri="{BB962C8B-B14F-4D97-AF65-F5344CB8AC3E}">
        <p14:creationId xmlns:p14="http://schemas.microsoft.com/office/powerpoint/2010/main" val="23170718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Image and Text_Dark">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C5F49D-D6B1-2C44-FFE2-B59EF58C515F}"/>
              </a:ext>
              <a:ext uri="{C183D7F6-B498-43B3-948B-1728B52AA6E4}">
                <adec:decorative xmlns:adec="http://schemas.microsoft.com/office/drawing/2017/decorative" val="1"/>
              </a:ext>
            </a:extLst>
          </p:cNvPr>
          <p:cNvSpPr/>
          <p:nvPr userDrawn="1"/>
        </p:nvSpPr>
        <p:spPr>
          <a:xfrm>
            <a:off x="0" y="3429000"/>
            <a:ext cx="12192000" cy="3429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32" name="Rectangle 31">
            <a:extLst>
              <a:ext uri="{FF2B5EF4-FFF2-40B4-BE49-F238E27FC236}">
                <a16:creationId xmlns:a16="http://schemas.microsoft.com/office/drawing/2014/main" id="{0AA5F104-EE99-E3EC-5FEC-3194530E5FD6}"/>
              </a:ext>
              <a:ext uri="{C183D7F6-B498-43B3-948B-1728B52AA6E4}">
                <adec:decorative xmlns:adec="http://schemas.microsoft.com/office/drawing/2017/decorative" val="1"/>
              </a:ext>
            </a:extLst>
          </p:cNvPr>
          <p:cNvSpPr/>
          <p:nvPr/>
        </p:nvSpPr>
        <p:spPr>
          <a:xfrm>
            <a:off x="0" y="3429000"/>
            <a:ext cx="12192000" cy="3429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5" name="Title 4">
            <a:extLst>
              <a:ext uri="{FF2B5EF4-FFF2-40B4-BE49-F238E27FC236}">
                <a16:creationId xmlns:a16="http://schemas.microsoft.com/office/drawing/2014/main" id="{60E9BE50-EE89-A3B7-F2BD-874D54C6E869}"/>
              </a:ext>
            </a:extLst>
          </p:cNvPr>
          <p:cNvSpPr>
            <a:spLocks noGrp="1"/>
          </p:cNvSpPr>
          <p:nvPr>
            <p:ph type="title"/>
          </p:nvPr>
        </p:nvSpPr>
        <p:spPr/>
        <p:txBody>
          <a:bodyPr/>
          <a:lstStyle/>
          <a:p>
            <a:r>
              <a:rPr lang="en-US"/>
              <a:t>Click to edit Master title style</a:t>
            </a:r>
            <a:endParaRPr lang="en-GB"/>
          </a:p>
        </p:txBody>
      </p:sp>
      <p:sp>
        <p:nvSpPr>
          <p:cNvPr id="2" name="Picture Placeholder 6">
            <a:extLst>
              <a:ext uri="{FF2B5EF4-FFF2-40B4-BE49-F238E27FC236}">
                <a16:creationId xmlns:a16="http://schemas.microsoft.com/office/drawing/2014/main" id="{E3CC743F-68BA-BA49-8928-03F6AE35924D}"/>
              </a:ext>
            </a:extLst>
          </p:cNvPr>
          <p:cNvSpPr>
            <a:spLocks noGrp="1"/>
          </p:cNvSpPr>
          <p:nvPr>
            <p:ph type="pic" sz="quarter" idx="19"/>
          </p:nvPr>
        </p:nvSpPr>
        <p:spPr>
          <a:xfrm>
            <a:off x="341208" y="2743199"/>
            <a:ext cx="2626558" cy="1370013"/>
          </a:xfrm>
          <a:noFill/>
        </p:spPr>
        <p:txBody>
          <a:bodyPr anchor="b"/>
          <a:lstStyle>
            <a:lvl1pPr algn="ctr">
              <a:defRPr>
                <a:solidFill>
                  <a:schemeClr val="tx1"/>
                </a:solidFill>
              </a:defRPr>
            </a:lvl1pPr>
          </a:lstStyle>
          <a:p>
            <a:r>
              <a:rPr lang="en-US"/>
              <a:t>Click icon to add picture</a:t>
            </a:r>
            <a:endParaRPr lang="en-GB"/>
          </a:p>
        </p:txBody>
      </p:sp>
      <p:sp>
        <p:nvSpPr>
          <p:cNvPr id="19" name="Text Placeholder 15">
            <a:extLst>
              <a:ext uri="{FF2B5EF4-FFF2-40B4-BE49-F238E27FC236}">
                <a16:creationId xmlns:a16="http://schemas.microsoft.com/office/drawing/2014/main" id="{9968A390-5533-673F-1F94-7B3065F66A2F}"/>
              </a:ext>
            </a:extLst>
          </p:cNvPr>
          <p:cNvSpPr>
            <a:spLocks noGrp="1"/>
          </p:cNvSpPr>
          <p:nvPr>
            <p:ph type="body" sz="quarter" idx="30"/>
          </p:nvPr>
        </p:nvSpPr>
        <p:spPr>
          <a:xfrm>
            <a:off x="341208" y="4306741"/>
            <a:ext cx="2621067" cy="1851026"/>
          </a:xfrm>
        </p:spPr>
        <p:txBody>
          <a:bodyPr/>
          <a:lstStyle>
            <a:lvl1pPr>
              <a:lnSpc>
                <a:spcPct val="112000"/>
              </a:lnSpc>
              <a:defRPr sz="1600"/>
            </a:lvl1pPr>
            <a:lvl2pPr>
              <a:lnSpc>
                <a:spcPct val="112000"/>
              </a:lnSpc>
              <a:defRPr sz="1200">
                <a:solidFill>
                  <a:schemeClr val="bg1"/>
                </a:solidFill>
              </a:defRPr>
            </a:lvl2pPr>
            <a:lvl3pPr>
              <a:lnSpc>
                <a:spcPct val="112000"/>
              </a:lnSpc>
              <a:defRPr sz="1200">
                <a:solidFill>
                  <a:schemeClr val="bg1"/>
                </a:solidFill>
              </a:defRPr>
            </a:lvl3pPr>
            <a:lvl4pPr>
              <a:lnSpc>
                <a:spcPct val="112000"/>
              </a:lnSpc>
              <a:defRPr sz="1200">
                <a:solidFill>
                  <a:schemeClr val="bg1"/>
                </a:solidFill>
              </a:defRPr>
            </a:lvl4pPr>
            <a:lvl5pPr>
              <a:lnSpc>
                <a:spcPct val="112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Picture Placeholder 6">
            <a:extLst>
              <a:ext uri="{FF2B5EF4-FFF2-40B4-BE49-F238E27FC236}">
                <a16:creationId xmlns:a16="http://schemas.microsoft.com/office/drawing/2014/main" id="{9C7A74BE-EA09-76DB-772E-89297094C927}"/>
              </a:ext>
            </a:extLst>
          </p:cNvPr>
          <p:cNvSpPr>
            <a:spLocks noGrp="1"/>
          </p:cNvSpPr>
          <p:nvPr>
            <p:ph type="pic" sz="quarter" idx="23"/>
          </p:nvPr>
        </p:nvSpPr>
        <p:spPr>
          <a:xfrm>
            <a:off x="3301524" y="2743199"/>
            <a:ext cx="2622947" cy="1370013"/>
          </a:xfrm>
          <a:noFill/>
        </p:spPr>
        <p:txBody>
          <a:bodyPr anchor="b"/>
          <a:lstStyle>
            <a:lvl1pPr algn="ctr">
              <a:defRPr>
                <a:solidFill>
                  <a:schemeClr val="tx1"/>
                </a:solidFill>
              </a:defRPr>
            </a:lvl1pPr>
          </a:lstStyle>
          <a:p>
            <a:r>
              <a:rPr lang="en-US"/>
              <a:t>Click icon to add picture</a:t>
            </a:r>
            <a:endParaRPr lang="en-GB"/>
          </a:p>
        </p:txBody>
      </p:sp>
      <p:sp>
        <p:nvSpPr>
          <p:cNvPr id="21" name="Text Placeholder 15">
            <a:extLst>
              <a:ext uri="{FF2B5EF4-FFF2-40B4-BE49-F238E27FC236}">
                <a16:creationId xmlns:a16="http://schemas.microsoft.com/office/drawing/2014/main" id="{06DCD62A-858B-205C-659B-1A354C7D599D}"/>
              </a:ext>
            </a:extLst>
          </p:cNvPr>
          <p:cNvSpPr>
            <a:spLocks noGrp="1"/>
          </p:cNvSpPr>
          <p:nvPr>
            <p:ph type="body" sz="quarter" idx="32"/>
          </p:nvPr>
        </p:nvSpPr>
        <p:spPr>
          <a:xfrm>
            <a:off x="3303589" y="4306741"/>
            <a:ext cx="2617464" cy="1851026"/>
          </a:xfrm>
        </p:spPr>
        <p:txBody>
          <a:bodyPr/>
          <a:lstStyle>
            <a:lvl1pPr>
              <a:lnSpc>
                <a:spcPct val="112000"/>
              </a:lnSpc>
              <a:defRPr sz="1600"/>
            </a:lvl1pPr>
            <a:lvl2pPr>
              <a:lnSpc>
                <a:spcPct val="112000"/>
              </a:lnSpc>
              <a:defRPr sz="1200">
                <a:solidFill>
                  <a:schemeClr val="bg1"/>
                </a:solidFill>
              </a:defRPr>
            </a:lvl2pPr>
            <a:lvl3pPr>
              <a:lnSpc>
                <a:spcPct val="112000"/>
              </a:lnSpc>
              <a:defRPr sz="1200">
                <a:solidFill>
                  <a:schemeClr val="bg1"/>
                </a:solidFill>
              </a:defRPr>
            </a:lvl3pPr>
            <a:lvl4pPr>
              <a:lnSpc>
                <a:spcPct val="112000"/>
              </a:lnSpc>
              <a:defRPr sz="1200">
                <a:solidFill>
                  <a:schemeClr val="bg1"/>
                </a:solidFill>
              </a:defRPr>
            </a:lvl4pPr>
            <a:lvl5pPr>
              <a:lnSpc>
                <a:spcPct val="112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6">
            <a:extLst>
              <a:ext uri="{FF2B5EF4-FFF2-40B4-BE49-F238E27FC236}">
                <a16:creationId xmlns:a16="http://schemas.microsoft.com/office/drawing/2014/main" id="{25B6B0D8-D225-B9AB-22CD-8D1BAC91DEFF}"/>
              </a:ext>
            </a:extLst>
          </p:cNvPr>
          <p:cNvSpPr>
            <a:spLocks noGrp="1"/>
          </p:cNvSpPr>
          <p:nvPr>
            <p:ph type="pic" sz="quarter" idx="25"/>
          </p:nvPr>
        </p:nvSpPr>
        <p:spPr>
          <a:xfrm>
            <a:off x="6267530" y="2743199"/>
            <a:ext cx="2624782" cy="1370013"/>
          </a:xfrm>
          <a:noFill/>
        </p:spPr>
        <p:txBody>
          <a:bodyPr anchor="b"/>
          <a:lstStyle>
            <a:lvl1pPr algn="ctr">
              <a:defRPr>
                <a:solidFill>
                  <a:schemeClr val="tx1"/>
                </a:solidFill>
              </a:defRPr>
            </a:lvl1pPr>
          </a:lstStyle>
          <a:p>
            <a:r>
              <a:rPr lang="en-US"/>
              <a:t>Click icon to add picture</a:t>
            </a:r>
            <a:endParaRPr lang="en-GB"/>
          </a:p>
        </p:txBody>
      </p:sp>
      <p:sp>
        <p:nvSpPr>
          <p:cNvPr id="25" name="Text Placeholder 15">
            <a:extLst>
              <a:ext uri="{FF2B5EF4-FFF2-40B4-BE49-F238E27FC236}">
                <a16:creationId xmlns:a16="http://schemas.microsoft.com/office/drawing/2014/main" id="{22CBA33F-9782-D852-2922-FE9243367167}"/>
              </a:ext>
            </a:extLst>
          </p:cNvPr>
          <p:cNvSpPr>
            <a:spLocks noGrp="1"/>
          </p:cNvSpPr>
          <p:nvPr>
            <p:ph type="body" sz="quarter" idx="33"/>
          </p:nvPr>
        </p:nvSpPr>
        <p:spPr>
          <a:xfrm>
            <a:off x="6267530" y="4306741"/>
            <a:ext cx="2619295" cy="1851026"/>
          </a:xfrm>
        </p:spPr>
        <p:txBody>
          <a:bodyPr/>
          <a:lstStyle>
            <a:lvl1pPr>
              <a:lnSpc>
                <a:spcPct val="112000"/>
              </a:lnSpc>
              <a:defRPr sz="1600"/>
            </a:lvl1pPr>
            <a:lvl2pPr>
              <a:lnSpc>
                <a:spcPct val="112000"/>
              </a:lnSpc>
              <a:defRPr sz="1200">
                <a:solidFill>
                  <a:schemeClr val="bg1"/>
                </a:solidFill>
              </a:defRPr>
            </a:lvl2pPr>
            <a:lvl3pPr>
              <a:lnSpc>
                <a:spcPct val="112000"/>
              </a:lnSpc>
              <a:defRPr sz="1200">
                <a:solidFill>
                  <a:schemeClr val="bg1"/>
                </a:solidFill>
              </a:defRPr>
            </a:lvl3pPr>
            <a:lvl4pPr>
              <a:lnSpc>
                <a:spcPct val="112000"/>
              </a:lnSpc>
              <a:defRPr sz="1200">
                <a:solidFill>
                  <a:schemeClr val="bg1"/>
                </a:solidFill>
              </a:defRPr>
            </a:lvl4pPr>
            <a:lvl5pPr>
              <a:lnSpc>
                <a:spcPct val="112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Picture Placeholder 6">
            <a:extLst>
              <a:ext uri="{FF2B5EF4-FFF2-40B4-BE49-F238E27FC236}">
                <a16:creationId xmlns:a16="http://schemas.microsoft.com/office/drawing/2014/main" id="{D63D0A73-341D-82DB-9D75-BFE2CC594162}"/>
              </a:ext>
            </a:extLst>
          </p:cNvPr>
          <p:cNvSpPr>
            <a:spLocks noGrp="1"/>
          </p:cNvSpPr>
          <p:nvPr>
            <p:ph type="pic" sz="quarter" idx="29"/>
          </p:nvPr>
        </p:nvSpPr>
        <p:spPr>
          <a:xfrm>
            <a:off x="9228798" y="2743199"/>
            <a:ext cx="2624782" cy="1370013"/>
          </a:xfrm>
          <a:noFill/>
        </p:spPr>
        <p:txBody>
          <a:bodyPr anchor="b"/>
          <a:lstStyle>
            <a:lvl1pPr algn="ctr">
              <a:defRPr>
                <a:solidFill>
                  <a:schemeClr val="tx1"/>
                </a:solidFill>
              </a:defRPr>
            </a:lvl1pPr>
          </a:lstStyle>
          <a:p>
            <a:r>
              <a:rPr lang="en-US"/>
              <a:t>Click icon to add picture</a:t>
            </a:r>
            <a:endParaRPr lang="en-GB"/>
          </a:p>
        </p:txBody>
      </p:sp>
      <p:sp>
        <p:nvSpPr>
          <p:cNvPr id="46" name="Text Placeholder 15">
            <a:extLst>
              <a:ext uri="{FF2B5EF4-FFF2-40B4-BE49-F238E27FC236}">
                <a16:creationId xmlns:a16="http://schemas.microsoft.com/office/drawing/2014/main" id="{FC71831C-1615-BDEB-8929-BF98EAB101A8}"/>
              </a:ext>
            </a:extLst>
          </p:cNvPr>
          <p:cNvSpPr>
            <a:spLocks noGrp="1"/>
          </p:cNvSpPr>
          <p:nvPr>
            <p:ph type="body" sz="quarter" idx="42"/>
          </p:nvPr>
        </p:nvSpPr>
        <p:spPr>
          <a:xfrm>
            <a:off x="9232900" y="4306741"/>
            <a:ext cx="2619295" cy="1851026"/>
          </a:xfrm>
        </p:spPr>
        <p:txBody>
          <a:bodyPr/>
          <a:lstStyle>
            <a:lvl1pPr>
              <a:lnSpc>
                <a:spcPct val="112000"/>
              </a:lnSpc>
              <a:defRPr sz="1600"/>
            </a:lvl1pPr>
            <a:lvl2pPr>
              <a:lnSpc>
                <a:spcPct val="112000"/>
              </a:lnSpc>
              <a:defRPr sz="1200">
                <a:solidFill>
                  <a:schemeClr val="bg1"/>
                </a:solidFill>
              </a:defRPr>
            </a:lvl2pPr>
            <a:lvl3pPr>
              <a:lnSpc>
                <a:spcPct val="112000"/>
              </a:lnSpc>
              <a:defRPr sz="1200">
                <a:solidFill>
                  <a:schemeClr val="bg1"/>
                </a:solidFill>
              </a:defRPr>
            </a:lvl3pPr>
            <a:lvl4pPr>
              <a:lnSpc>
                <a:spcPct val="112000"/>
              </a:lnSpc>
              <a:defRPr sz="1200">
                <a:solidFill>
                  <a:schemeClr val="bg1"/>
                </a:solidFill>
              </a:defRPr>
            </a:lvl4pPr>
            <a:lvl5pPr>
              <a:lnSpc>
                <a:spcPct val="112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3">
            <a:extLst>
              <a:ext uri="{FF2B5EF4-FFF2-40B4-BE49-F238E27FC236}">
                <a16:creationId xmlns:a16="http://schemas.microsoft.com/office/drawing/2014/main" id="{589C9E96-E014-25E4-5F68-75B6CBBCEF3F}"/>
              </a:ext>
              <a:ext uri="{C183D7F6-B498-43B3-948B-1728B52AA6E4}">
                <adec:decorative xmlns:adec="http://schemas.microsoft.com/office/drawing/2017/decorative" val="1"/>
              </a:ext>
            </a:extLst>
          </p:cNvPr>
          <p:cNvSpPr>
            <a:spLocks noGrp="1"/>
          </p:cNvSpPr>
          <p:nvPr>
            <p:ph type="sldNum" sz="quarter" idx="37"/>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3" name="Footer Placeholder 2">
            <a:extLst>
              <a:ext uri="{FF2B5EF4-FFF2-40B4-BE49-F238E27FC236}">
                <a16:creationId xmlns:a16="http://schemas.microsoft.com/office/drawing/2014/main" id="{B342DA4E-5B1E-88F5-8C50-F548F136F1D8}"/>
              </a:ext>
              <a:ext uri="{C183D7F6-B498-43B3-948B-1728B52AA6E4}">
                <adec:decorative xmlns:adec="http://schemas.microsoft.com/office/drawing/2017/decorative" val="1"/>
              </a:ext>
            </a:extLst>
          </p:cNvPr>
          <p:cNvSpPr>
            <a:spLocks noGrp="1"/>
          </p:cNvSpPr>
          <p:nvPr>
            <p:ph type="ftr" sz="quarter" idx="36"/>
          </p:nvPr>
        </p:nvSpPr>
        <p:spPr/>
        <p:txBody>
          <a:bodyPr/>
          <a:lstStyle>
            <a:lvl1pPr>
              <a:defRPr>
                <a:solidFill>
                  <a:schemeClr val="bg1"/>
                </a:solidFill>
              </a:defRPr>
            </a:lvl1pPr>
          </a:lstStyle>
          <a:p>
            <a:r>
              <a:rPr lang="en-GB"/>
              <a:t>WSP | Footer goes here | Date</a:t>
            </a:r>
          </a:p>
        </p:txBody>
      </p:sp>
    </p:spTree>
    <p:extLst>
      <p:ext uri="{BB962C8B-B14F-4D97-AF65-F5344CB8AC3E}">
        <p14:creationId xmlns:p14="http://schemas.microsoft.com/office/powerpoint/2010/main" val="5194110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ix Image and Text_Dark">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A036F4-81C1-DCB9-059C-490B1CF7750D}"/>
              </a:ext>
              <a:ext uri="{C183D7F6-B498-43B3-948B-1728B52AA6E4}">
                <adec:decorative xmlns:adec="http://schemas.microsoft.com/office/drawing/2017/decorative" val="1"/>
              </a:ext>
            </a:extLst>
          </p:cNvPr>
          <p:cNvSpPr/>
          <p:nvPr userDrawn="1"/>
        </p:nvSpPr>
        <p:spPr>
          <a:xfrm>
            <a:off x="0" y="0"/>
            <a:ext cx="12192000" cy="3429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32" name="Rectangle 31">
            <a:extLst>
              <a:ext uri="{FF2B5EF4-FFF2-40B4-BE49-F238E27FC236}">
                <a16:creationId xmlns:a16="http://schemas.microsoft.com/office/drawing/2014/main" id="{0AA5F104-EE99-E3EC-5FEC-3194530E5FD6}"/>
              </a:ext>
              <a:ext uri="{C183D7F6-B498-43B3-948B-1728B52AA6E4}">
                <adec:decorative xmlns:adec="http://schemas.microsoft.com/office/drawing/2017/decorative" val="1"/>
              </a:ext>
            </a:extLst>
          </p:cNvPr>
          <p:cNvSpPr/>
          <p:nvPr/>
        </p:nvSpPr>
        <p:spPr>
          <a:xfrm>
            <a:off x="0" y="0"/>
            <a:ext cx="12192000" cy="3429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5" name="Title 4">
            <a:extLst>
              <a:ext uri="{FF2B5EF4-FFF2-40B4-BE49-F238E27FC236}">
                <a16:creationId xmlns:a16="http://schemas.microsoft.com/office/drawing/2014/main" id="{60E9BE50-EE89-A3B7-F2BD-874D54C6E86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2" name="Picture Placeholder 6">
            <a:extLst>
              <a:ext uri="{FF2B5EF4-FFF2-40B4-BE49-F238E27FC236}">
                <a16:creationId xmlns:a16="http://schemas.microsoft.com/office/drawing/2014/main" id="{F17DA518-D8D9-3A2D-61CD-CEFC8FD3A4A1}"/>
              </a:ext>
            </a:extLst>
          </p:cNvPr>
          <p:cNvSpPr>
            <a:spLocks noGrp="1"/>
          </p:cNvSpPr>
          <p:nvPr>
            <p:ph type="pic" sz="quarter" idx="19"/>
          </p:nvPr>
        </p:nvSpPr>
        <p:spPr>
          <a:xfrm>
            <a:off x="341208" y="2743199"/>
            <a:ext cx="1635474" cy="1370013"/>
          </a:xfrm>
          <a:noFill/>
        </p:spPr>
        <p:txBody>
          <a:bodyPr anchor="b"/>
          <a:lstStyle>
            <a:lvl1pPr algn="ctr">
              <a:defRPr>
                <a:solidFill>
                  <a:schemeClr val="tx1"/>
                </a:solidFill>
              </a:defRPr>
            </a:lvl1pPr>
          </a:lstStyle>
          <a:p>
            <a:r>
              <a:rPr lang="en-US"/>
              <a:t>Click icon to add picture</a:t>
            </a:r>
            <a:endParaRPr lang="en-GB"/>
          </a:p>
        </p:txBody>
      </p:sp>
      <p:sp>
        <p:nvSpPr>
          <p:cNvPr id="16" name="Picture Placeholder 6">
            <a:extLst>
              <a:ext uri="{FF2B5EF4-FFF2-40B4-BE49-F238E27FC236}">
                <a16:creationId xmlns:a16="http://schemas.microsoft.com/office/drawing/2014/main" id="{318A72B3-A2C9-855F-0079-4A0FB89E2781}"/>
              </a:ext>
            </a:extLst>
          </p:cNvPr>
          <p:cNvSpPr>
            <a:spLocks noGrp="1"/>
          </p:cNvSpPr>
          <p:nvPr>
            <p:ph type="pic" sz="quarter" idx="21"/>
          </p:nvPr>
        </p:nvSpPr>
        <p:spPr>
          <a:xfrm>
            <a:off x="2315103" y="2743199"/>
            <a:ext cx="1635474" cy="1370013"/>
          </a:xfrm>
          <a:noFill/>
        </p:spPr>
        <p:txBody>
          <a:bodyPr anchor="b"/>
          <a:lstStyle>
            <a:lvl1pPr algn="ctr">
              <a:defRPr>
                <a:solidFill>
                  <a:schemeClr val="tx1"/>
                </a:solidFill>
              </a:defRPr>
            </a:lvl1pPr>
          </a:lstStyle>
          <a:p>
            <a:r>
              <a:rPr lang="en-US"/>
              <a:t>Click icon to add picture</a:t>
            </a:r>
            <a:endParaRPr lang="en-GB"/>
          </a:p>
        </p:txBody>
      </p:sp>
      <p:sp>
        <p:nvSpPr>
          <p:cNvPr id="17" name="Picture Placeholder 6">
            <a:extLst>
              <a:ext uri="{FF2B5EF4-FFF2-40B4-BE49-F238E27FC236}">
                <a16:creationId xmlns:a16="http://schemas.microsoft.com/office/drawing/2014/main" id="{A287A59F-49B2-5957-B2BA-F61AE8E5EBC2}"/>
              </a:ext>
            </a:extLst>
          </p:cNvPr>
          <p:cNvSpPr>
            <a:spLocks noGrp="1"/>
          </p:cNvSpPr>
          <p:nvPr>
            <p:ph type="pic" sz="quarter" idx="23"/>
          </p:nvPr>
        </p:nvSpPr>
        <p:spPr>
          <a:xfrm>
            <a:off x="4288997" y="2743199"/>
            <a:ext cx="1635474" cy="1370013"/>
          </a:xfrm>
          <a:noFill/>
        </p:spPr>
        <p:txBody>
          <a:bodyPr anchor="b"/>
          <a:lstStyle>
            <a:lvl1pPr algn="ctr">
              <a:defRPr>
                <a:solidFill>
                  <a:schemeClr val="tx1"/>
                </a:solidFill>
              </a:defRPr>
            </a:lvl1pPr>
          </a:lstStyle>
          <a:p>
            <a:r>
              <a:rPr lang="en-US"/>
              <a:t>Click icon to add picture</a:t>
            </a:r>
            <a:endParaRPr lang="en-GB"/>
          </a:p>
        </p:txBody>
      </p:sp>
      <p:sp>
        <p:nvSpPr>
          <p:cNvPr id="19" name="Picture Placeholder 6">
            <a:extLst>
              <a:ext uri="{FF2B5EF4-FFF2-40B4-BE49-F238E27FC236}">
                <a16:creationId xmlns:a16="http://schemas.microsoft.com/office/drawing/2014/main" id="{820D4450-CA00-26AC-F96A-96A51E63CE34}"/>
              </a:ext>
            </a:extLst>
          </p:cNvPr>
          <p:cNvSpPr>
            <a:spLocks noGrp="1"/>
          </p:cNvSpPr>
          <p:nvPr>
            <p:ph type="pic" sz="quarter" idx="25"/>
          </p:nvPr>
        </p:nvSpPr>
        <p:spPr>
          <a:xfrm>
            <a:off x="6267530" y="2743199"/>
            <a:ext cx="1635474" cy="1370013"/>
          </a:xfrm>
          <a:noFill/>
        </p:spPr>
        <p:txBody>
          <a:bodyPr anchor="b"/>
          <a:lstStyle>
            <a:lvl1pPr algn="ctr">
              <a:defRPr>
                <a:solidFill>
                  <a:schemeClr val="tx1"/>
                </a:solidFill>
              </a:defRPr>
            </a:lvl1pPr>
          </a:lstStyle>
          <a:p>
            <a:r>
              <a:rPr lang="en-US"/>
              <a:t>Click icon to add picture</a:t>
            </a:r>
            <a:endParaRPr lang="en-GB"/>
          </a:p>
        </p:txBody>
      </p:sp>
      <p:sp>
        <p:nvSpPr>
          <p:cNvPr id="20" name="Picture Placeholder 6">
            <a:extLst>
              <a:ext uri="{FF2B5EF4-FFF2-40B4-BE49-F238E27FC236}">
                <a16:creationId xmlns:a16="http://schemas.microsoft.com/office/drawing/2014/main" id="{84BD9CCF-6609-C397-D47F-EE15ECBE774E}"/>
              </a:ext>
            </a:extLst>
          </p:cNvPr>
          <p:cNvSpPr>
            <a:spLocks noGrp="1"/>
          </p:cNvSpPr>
          <p:nvPr>
            <p:ph type="pic" sz="quarter" idx="27"/>
          </p:nvPr>
        </p:nvSpPr>
        <p:spPr>
          <a:xfrm>
            <a:off x="8241424" y="2743199"/>
            <a:ext cx="1635474" cy="1370013"/>
          </a:xfrm>
          <a:noFill/>
        </p:spPr>
        <p:txBody>
          <a:bodyPr anchor="b"/>
          <a:lstStyle>
            <a:lvl1pPr algn="ctr">
              <a:defRPr>
                <a:solidFill>
                  <a:schemeClr val="tx1"/>
                </a:solidFill>
              </a:defRPr>
            </a:lvl1pPr>
          </a:lstStyle>
          <a:p>
            <a:r>
              <a:rPr lang="en-US"/>
              <a:t>Click icon to add picture</a:t>
            </a:r>
            <a:endParaRPr lang="en-GB"/>
          </a:p>
        </p:txBody>
      </p:sp>
      <p:sp>
        <p:nvSpPr>
          <p:cNvPr id="21" name="Picture Placeholder 6">
            <a:extLst>
              <a:ext uri="{FF2B5EF4-FFF2-40B4-BE49-F238E27FC236}">
                <a16:creationId xmlns:a16="http://schemas.microsoft.com/office/drawing/2014/main" id="{E7B8CCD2-1F75-9A03-7BAE-294A90EA3362}"/>
              </a:ext>
            </a:extLst>
          </p:cNvPr>
          <p:cNvSpPr>
            <a:spLocks noGrp="1"/>
          </p:cNvSpPr>
          <p:nvPr>
            <p:ph type="pic" sz="quarter" idx="29"/>
          </p:nvPr>
        </p:nvSpPr>
        <p:spPr>
          <a:xfrm>
            <a:off x="10218106" y="2743199"/>
            <a:ext cx="1635474" cy="1370013"/>
          </a:xfrm>
          <a:noFill/>
        </p:spPr>
        <p:txBody>
          <a:bodyPr anchor="b"/>
          <a:lstStyle>
            <a:lvl1pPr algn="ctr">
              <a:defRPr>
                <a:solidFill>
                  <a:schemeClr val="tx1"/>
                </a:solidFill>
              </a:defRPr>
            </a:lvl1pPr>
          </a:lstStyle>
          <a:p>
            <a:r>
              <a:rPr lang="en-US"/>
              <a:t>Click icon to add picture</a:t>
            </a:r>
            <a:endParaRPr lang="en-GB"/>
          </a:p>
        </p:txBody>
      </p:sp>
      <p:sp>
        <p:nvSpPr>
          <p:cNvPr id="30" name="Text Placeholder 15">
            <a:extLst>
              <a:ext uri="{FF2B5EF4-FFF2-40B4-BE49-F238E27FC236}">
                <a16:creationId xmlns:a16="http://schemas.microsoft.com/office/drawing/2014/main" id="{264264D8-1BB0-4326-EA82-E920C3C15C26}"/>
              </a:ext>
            </a:extLst>
          </p:cNvPr>
          <p:cNvSpPr>
            <a:spLocks noGrp="1"/>
          </p:cNvSpPr>
          <p:nvPr>
            <p:ph type="body" sz="quarter" idx="30"/>
          </p:nvPr>
        </p:nvSpPr>
        <p:spPr>
          <a:xfrm>
            <a:off x="341208" y="4352924"/>
            <a:ext cx="1632055" cy="1817689"/>
          </a:xfrm>
        </p:spPr>
        <p:txBody>
          <a:bodyPr/>
          <a:lstStyle>
            <a:lvl1pPr>
              <a:lnSpc>
                <a:spcPct val="112000"/>
              </a:lnSpc>
              <a:defRPr sz="1600"/>
            </a:lvl1pPr>
            <a:lvl2pPr>
              <a:lnSpc>
                <a:spcPct val="112000"/>
              </a:lnSpc>
              <a:defRPr sz="1200"/>
            </a:lvl2pPr>
            <a:lvl3pPr>
              <a:lnSpc>
                <a:spcPct val="112000"/>
              </a:lnSpc>
              <a:defRPr sz="1200"/>
            </a:lvl3pPr>
            <a:lvl4pPr>
              <a:lnSpc>
                <a:spcPct val="112000"/>
              </a:lnSpc>
              <a:defRPr sz="1200"/>
            </a:lvl4pPr>
            <a:lvl5pPr>
              <a:lnSpc>
                <a:spcPct val="112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15">
            <a:extLst>
              <a:ext uri="{FF2B5EF4-FFF2-40B4-BE49-F238E27FC236}">
                <a16:creationId xmlns:a16="http://schemas.microsoft.com/office/drawing/2014/main" id="{7C646EA0-0E9E-905B-3261-D517DC23DC85}"/>
              </a:ext>
            </a:extLst>
          </p:cNvPr>
          <p:cNvSpPr>
            <a:spLocks noGrp="1"/>
          </p:cNvSpPr>
          <p:nvPr>
            <p:ph type="body" sz="quarter" idx="31"/>
          </p:nvPr>
        </p:nvSpPr>
        <p:spPr>
          <a:xfrm>
            <a:off x="2315103" y="4352924"/>
            <a:ext cx="1632055" cy="1817689"/>
          </a:xfrm>
        </p:spPr>
        <p:txBody>
          <a:bodyPr/>
          <a:lstStyle>
            <a:lvl1pPr>
              <a:lnSpc>
                <a:spcPct val="112000"/>
              </a:lnSpc>
              <a:defRPr sz="1600"/>
            </a:lvl1pPr>
            <a:lvl2pPr>
              <a:lnSpc>
                <a:spcPct val="112000"/>
              </a:lnSpc>
              <a:defRPr sz="1200"/>
            </a:lvl2pPr>
            <a:lvl3pPr>
              <a:lnSpc>
                <a:spcPct val="112000"/>
              </a:lnSpc>
              <a:defRPr sz="1200"/>
            </a:lvl3pPr>
            <a:lvl4pPr>
              <a:lnSpc>
                <a:spcPct val="112000"/>
              </a:lnSpc>
              <a:defRPr sz="1200"/>
            </a:lvl4pPr>
            <a:lvl5pPr>
              <a:lnSpc>
                <a:spcPct val="112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15">
            <a:extLst>
              <a:ext uri="{FF2B5EF4-FFF2-40B4-BE49-F238E27FC236}">
                <a16:creationId xmlns:a16="http://schemas.microsoft.com/office/drawing/2014/main" id="{294F290F-24D7-5927-C1DA-F8D6EDD48576}"/>
              </a:ext>
            </a:extLst>
          </p:cNvPr>
          <p:cNvSpPr>
            <a:spLocks noGrp="1"/>
          </p:cNvSpPr>
          <p:nvPr>
            <p:ph type="body" sz="quarter" idx="32"/>
          </p:nvPr>
        </p:nvSpPr>
        <p:spPr>
          <a:xfrm>
            <a:off x="4288997" y="4352924"/>
            <a:ext cx="1632055" cy="1817689"/>
          </a:xfrm>
        </p:spPr>
        <p:txBody>
          <a:bodyPr/>
          <a:lstStyle>
            <a:lvl1pPr>
              <a:lnSpc>
                <a:spcPct val="112000"/>
              </a:lnSpc>
              <a:defRPr sz="1600"/>
            </a:lvl1pPr>
            <a:lvl2pPr>
              <a:lnSpc>
                <a:spcPct val="112000"/>
              </a:lnSpc>
              <a:defRPr sz="1200"/>
            </a:lvl2pPr>
            <a:lvl3pPr>
              <a:lnSpc>
                <a:spcPct val="112000"/>
              </a:lnSpc>
              <a:defRPr sz="1200"/>
            </a:lvl3pPr>
            <a:lvl4pPr>
              <a:lnSpc>
                <a:spcPct val="112000"/>
              </a:lnSpc>
              <a:defRPr sz="1200"/>
            </a:lvl4pPr>
            <a:lvl5pPr>
              <a:lnSpc>
                <a:spcPct val="112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15">
            <a:extLst>
              <a:ext uri="{FF2B5EF4-FFF2-40B4-BE49-F238E27FC236}">
                <a16:creationId xmlns:a16="http://schemas.microsoft.com/office/drawing/2014/main" id="{39070EE3-8198-2F66-693D-1E4585C7A530}"/>
              </a:ext>
            </a:extLst>
          </p:cNvPr>
          <p:cNvSpPr>
            <a:spLocks noGrp="1"/>
          </p:cNvSpPr>
          <p:nvPr>
            <p:ph type="body" sz="quarter" idx="33"/>
          </p:nvPr>
        </p:nvSpPr>
        <p:spPr>
          <a:xfrm>
            <a:off x="6267530" y="4352924"/>
            <a:ext cx="1632055" cy="1817689"/>
          </a:xfrm>
        </p:spPr>
        <p:txBody>
          <a:bodyPr/>
          <a:lstStyle>
            <a:lvl1pPr>
              <a:lnSpc>
                <a:spcPct val="112000"/>
              </a:lnSpc>
              <a:defRPr sz="1600"/>
            </a:lvl1pPr>
            <a:lvl2pPr>
              <a:lnSpc>
                <a:spcPct val="112000"/>
              </a:lnSpc>
              <a:defRPr sz="1200"/>
            </a:lvl2pPr>
            <a:lvl3pPr>
              <a:lnSpc>
                <a:spcPct val="112000"/>
              </a:lnSpc>
              <a:defRPr sz="1200"/>
            </a:lvl3pPr>
            <a:lvl4pPr>
              <a:lnSpc>
                <a:spcPct val="112000"/>
              </a:lnSpc>
              <a:defRPr sz="1200"/>
            </a:lvl4pPr>
            <a:lvl5pPr>
              <a:lnSpc>
                <a:spcPct val="112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15">
            <a:extLst>
              <a:ext uri="{FF2B5EF4-FFF2-40B4-BE49-F238E27FC236}">
                <a16:creationId xmlns:a16="http://schemas.microsoft.com/office/drawing/2014/main" id="{61BE88D1-8E21-C871-BF40-A8296F9525D5}"/>
              </a:ext>
            </a:extLst>
          </p:cNvPr>
          <p:cNvSpPr>
            <a:spLocks noGrp="1"/>
          </p:cNvSpPr>
          <p:nvPr>
            <p:ph type="body" sz="quarter" idx="34"/>
          </p:nvPr>
        </p:nvSpPr>
        <p:spPr>
          <a:xfrm>
            <a:off x="8241424" y="4352924"/>
            <a:ext cx="1632055" cy="1817689"/>
          </a:xfrm>
        </p:spPr>
        <p:txBody>
          <a:bodyPr/>
          <a:lstStyle>
            <a:lvl1pPr>
              <a:lnSpc>
                <a:spcPct val="112000"/>
              </a:lnSpc>
              <a:defRPr sz="1600"/>
            </a:lvl1pPr>
            <a:lvl2pPr>
              <a:lnSpc>
                <a:spcPct val="112000"/>
              </a:lnSpc>
              <a:defRPr sz="1200"/>
            </a:lvl2pPr>
            <a:lvl3pPr>
              <a:lnSpc>
                <a:spcPct val="112000"/>
              </a:lnSpc>
              <a:defRPr sz="1200"/>
            </a:lvl3pPr>
            <a:lvl4pPr>
              <a:lnSpc>
                <a:spcPct val="112000"/>
              </a:lnSpc>
              <a:defRPr sz="1200"/>
            </a:lvl4pPr>
            <a:lvl5pPr>
              <a:lnSpc>
                <a:spcPct val="112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6" name="Text Placeholder 15">
            <a:extLst>
              <a:ext uri="{FF2B5EF4-FFF2-40B4-BE49-F238E27FC236}">
                <a16:creationId xmlns:a16="http://schemas.microsoft.com/office/drawing/2014/main" id="{0BBB7FE5-B8EC-98C6-9BB0-F7AAB8F06E0C}"/>
              </a:ext>
            </a:extLst>
          </p:cNvPr>
          <p:cNvSpPr>
            <a:spLocks noGrp="1"/>
          </p:cNvSpPr>
          <p:nvPr>
            <p:ph type="body" sz="quarter" idx="35"/>
          </p:nvPr>
        </p:nvSpPr>
        <p:spPr>
          <a:xfrm>
            <a:off x="10218106" y="4352924"/>
            <a:ext cx="1632055" cy="1817689"/>
          </a:xfrm>
        </p:spPr>
        <p:txBody>
          <a:bodyPr/>
          <a:lstStyle>
            <a:lvl1pPr>
              <a:lnSpc>
                <a:spcPct val="112000"/>
              </a:lnSpc>
              <a:defRPr sz="1600"/>
            </a:lvl1pPr>
            <a:lvl2pPr>
              <a:lnSpc>
                <a:spcPct val="112000"/>
              </a:lnSpc>
              <a:defRPr sz="1200"/>
            </a:lvl2pPr>
            <a:lvl3pPr>
              <a:lnSpc>
                <a:spcPct val="112000"/>
              </a:lnSpc>
              <a:defRPr sz="1200"/>
            </a:lvl3pPr>
            <a:lvl4pPr>
              <a:lnSpc>
                <a:spcPct val="112000"/>
              </a:lnSpc>
              <a:defRPr sz="1200"/>
            </a:lvl4pPr>
            <a:lvl5pPr>
              <a:lnSpc>
                <a:spcPct val="112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7" name="Graphic 36">
            <a:extLst>
              <a:ext uri="{FF2B5EF4-FFF2-40B4-BE49-F238E27FC236}">
                <a16:creationId xmlns:a16="http://schemas.microsoft.com/office/drawing/2014/main" id="{F963EC51-E241-1517-4C20-8FC43877F8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4401" y="343694"/>
            <a:ext cx="1004465" cy="476665"/>
          </a:xfrm>
          <a:prstGeom prst="rect">
            <a:avLst/>
          </a:prstGeom>
        </p:spPr>
      </p:pic>
      <p:sp>
        <p:nvSpPr>
          <p:cNvPr id="38" name="Footer Placeholder 37">
            <a:extLst>
              <a:ext uri="{FF2B5EF4-FFF2-40B4-BE49-F238E27FC236}">
                <a16:creationId xmlns:a16="http://schemas.microsoft.com/office/drawing/2014/main" id="{8A10C53C-F074-C81F-696D-64E33F2E1877}"/>
              </a:ext>
              <a:ext uri="{C183D7F6-B498-43B3-948B-1728B52AA6E4}">
                <adec:decorative xmlns:adec="http://schemas.microsoft.com/office/drawing/2017/decorative" val="1"/>
              </a:ext>
            </a:extLst>
          </p:cNvPr>
          <p:cNvSpPr>
            <a:spLocks noGrp="1"/>
          </p:cNvSpPr>
          <p:nvPr>
            <p:ph type="ftr" sz="quarter" idx="36"/>
          </p:nvPr>
        </p:nvSpPr>
        <p:spPr/>
        <p:txBody>
          <a:bodyPr/>
          <a:lstStyle/>
          <a:p>
            <a:r>
              <a:rPr lang="en-GB"/>
              <a:t>WSP | Footer goes here | Date</a:t>
            </a:r>
          </a:p>
        </p:txBody>
      </p:sp>
      <p:sp>
        <p:nvSpPr>
          <p:cNvPr id="41" name="Slide Number Placeholder 40">
            <a:extLst>
              <a:ext uri="{FF2B5EF4-FFF2-40B4-BE49-F238E27FC236}">
                <a16:creationId xmlns:a16="http://schemas.microsoft.com/office/drawing/2014/main" id="{FA9D1699-B8AA-370A-1D92-FD784EC649A7}"/>
              </a:ext>
              <a:ext uri="{C183D7F6-B498-43B3-948B-1728B52AA6E4}">
                <adec:decorative xmlns:adec="http://schemas.microsoft.com/office/drawing/2017/decorative" val="1"/>
              </a:ext>
            </a:extLst>
          </p:cNvPr>
          <p:cNvSpPr>
            <a:spLocks noGrp="1"/>
          </p:cNvSpPr>
          <p:nvPr>
            <p:ph type="sldNum" sz="quarter" idx="37"/>
          </p:nvPr>
        </p:nvSpPr>
        <p:spPr/>
        <p:txBody>
          <a:bodyPr/>
          <a:lstStyle/>
          <a:p>
            <a:fld id="{91D568E7-61F5-D04E-995D-81EF41C01A2A}" type="slidenum">
              <a:rPr lang="en-GB" smtClean="0"/>
              <a:pPr/>
              <a:t>‹#›</a:t>
            </a:fld>
            <a:endParaRPr lang="en-GB"/>
          </a:p>
        </p:txBody>
      </p:sp>
      <p:pic>
        <p:nvPicPr>
          <p:cNvPr id="3" name="Graphic 2">
            <a:extLst>
              <a:ext uri="{FF2B5EF4-FFF2-40B4-BE49-F238E27FC236}">
                <a16:creationId xmlns:a16="http://schemas.microsoft.com/office/drawing/2014/main" id="{6917EA5F-CE77-CEF0-59DE-023DB74C5F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01" y="343694"/>
            <a:ext cx="1004465" cy="476665"/>
          </a:xfrm>
          <a:prstGeom prst="rect">
            <a:avLst/>
          </a:prstGeom>
        </p:spPr>
      </p:pic>
    </p:spTree>
    <p:extLst>
      <p:ext uri="{BB962C8B-B14F-4D97-AF65-F5344CB8AC3E}">
        <p14:creationId xmlns:p14="http://schemas.microsoft.com/office/powerpoint/2010/main" val="17729212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AFAFAF"/>
          </p15:clr>
        </p15:guide>
        <p15:guide id="49" pos="7680" userDrawn="1">
          <p15:clr>
            <a:srgbClr val="AFAFAF"/>
          </p15:clr>
        </p15:guide>
        <p15:guide id="50" pos="217" userDrawn="1">
          <p15:clr>
            <a:srgbClr val="AFAFAF"/>
          </p15:clr>
        </p15:guide>
        <p15:guide id="51" pos="621" userDrawn="1">
          <p15:clr>
            <a:srgbClr val="AFAFAF"/>
          </p15:clr>
        </p15:guide>
        <p15:guide id="52" pos="839" userDrawn="1">
          <p15:clr>
            <a:srgbClr val="AFAFAF"/>
          </p15:clr>
        </p15:guide>
        <p15:guide id="53" pos="1243" userDrawn="1">
          <p15:clr>
            <a:srgbClr val="AFAFAF"/>
          </p15:clr>
        </p15:guide>
        <p15:guide id="54" pos="1461" userDrawn="1">
          <p15:clr>
            <a:srgbClr val="AFAFAF"/>
          </p15:clr>
        </p15:guide>
        <p15:guide id="55" pos="1865" userDrawn="1">
          <p15:clr>
            <a:srgbClr val="AFAFAF"/>
          </p15:clr>
        </p15:guide>
        <p15:guide id="56" pos="2083" userDrawn="1">
          <p15:clr>
            <a:srgbClr val="AFAFAF"/>
          </p15:clr>
        </p15:guide>
        <p15:guide id="57" pos="2487" userDrawn="1">
          <p15:clr>
            <a:srgbClr val="AFAFAF"/>
          </p15:clr>
        </p15:guide>
        <p15:guide id="58" pos="2705" userDrawn="1">
          <p15:clr>
            <a:srgbClr val="AFAFAF"/>
          </p15:clr>
        </p15:guide>
        <p15:guide id="59" pos="3109" userDrawn="1">
          <p15:clr>
            <a:srgbClr val="AFAFAF"/>
          </p15:clr>
        </p15:guide>
        <p15:guide id="60" pos="3326" userDrawn="1">
          <p15:clr>
            <a:srgbClr val="AFAFAF"/>
          </p15:clr>
        </p15:guide>
        <p15:guide id="61" pos="3731" userDrawn="1">
          <p15:clr>
            <a:srgbClr val="AFAFAF"/>
          </p15:clr>
        </p15:guide>
        <p15:guide id="62" pos="3948" userDrawn="1">
          <p15:clr>
            <a:srgbClr val="AFAFAF"/>
          </p15:clr>
        </p15:guide>
        <p15:guide id="63" pos="4353" userDrawn="1">
          <p15:clr>
            <a:srgbClr val="AFAFAF"/>
          </p15:clr>
        </p15:guide>
        <p15:guide id="64" pos="4570" userDrawn="1">
          <p15:clr>
            <a:srgbClr val="AFAFAF"/>
          </p15:clr>
        </p15:guide>
        <p15:guide id="65" pos="4974" userDrawn="1">
          <p15:clr>
            <a:srgbClr val="AFAFAF"/>
          </p15:clr>
        </p15:guide>
        <p15:guide id="66" pos="5192" userDrawn="1">
          <p15:clr>
            <a:srgbClr val="AFAFAF"/>
          </p15:clr>
        </p15:guide>
        <p15:guide id="67" pos="5596" userDrawn="1">
          <p15:clr>
            <a:srgbClr val="AFAFAF"/>
          </p15:clr>
        </p15:guide>
        <p15:guide id="68" pos="5814" userDrawn="1">
          <p15:clr>
            <a:srgbClr val="AFAFAF"/>
          </p15:clr>
        </p15:guide>
        <p15:guide id="69" pos="6218" userDrawn="1">
          <p15:clr>
            <a:srgbClr val="AFAFAF"/>
          </p15:clr>
        </p15:guide>
        <p15:guide id="70" pos="6436" userDrawn="1">
          <p15:clr>
            <a:srgbClr val="AFAFAF"/>
          </p15:clr>
        </p15:guide>
        <p15:guide id="71" pos="6840" userDrawn="1">
          <p15:clr>
            <a:srgbClr val="AFAFAF"/>
          </p15:clr>
        </p15:guide>
        <p15:guide id="72" pos="7058" userDrawn="1">
          <p15:clr>
            <a:srgbClr val="AFAFAF"/>
          </p15:clr>
        </p15:guide>
        <p15:guide id="73" pos="7462" userDrawn="1">
          <p15:clr>
            <a:srgbClr val="AFAFAF"/>
          </p15:clr>
        </p15:guide>
        <p15:guide id="74" orient="horz" userDrawn="1">
          <p15:clr>
            <a:srgbClr val="AFAFAF"/>
          </p15:clr>
        </p15:guide>
        <p15:guide id="75" orient="horz" pos="4320" userDrawn="1">
          <p15:clr>
            <a:srgbClr val="AFAFAF"/>
          </p15:clr>
        </p15:guide>
        <p15:guide id="76" orient="horz" pos="217" userDrawn="1">
          <p15:clr>
            <a:srgbClr val="AFAFAF"/>
          </p15:clr>
        </p15:guide>
        <p15:guide id="77" orient="horz" pos="433" userDrawn="1">
          <p15:clr>
            <a:srgbClr val="AFAFAF"/>
          </p15:clr>
        </p15:guide>
        <p15:guide id="78" orient="horz" pos="649" userDrawn="1">
          <p15:clr>
            <a:srgbClr val="AFAFAF"/>
          </p15:clr>
        </p15:guide>
        <p15:guide id="79" orient="horz" pos="865" userDrawn="1">
          <p15:clr>
            <a:srgbClr val="AFAFAF"/>
          </p15:clr>
        </p15:guide>
        <p15:guide id="80" orient="horz" pos="1080" userDrawn="1">
          <p15:clr>
            <a:srgbClr val="AFAFAF"/>
          </p15:clr>
        </p15:guide>
        <p15:guide id="81" orient="horz" pos="1296" userDrawn="1">
          <p15:clr>
            <a:srgbClr val="AFAFAF"/>
          </p15:clr>
        </p15:guide>
        <p15:guide id="82" orient="horz" pos="1512" userDrawn="1">
          <p15:clr>
            <a:srgbClr val="AFAFAF"/>
          </p15:clr>
        </p15:guide>
        <p15:guide id="83" orient="horz" pos="1728" userDrawn="1">
          <p15:clr>
            <a:srgbClr val="AFAFAF"/>
          </p15:clr>
        </p15:guide>
        <p15:guide id="84" orient="horz" pos="1944" userDrawn="1">
          <p15:clr>
            <a:srgbClr val="AFAFAF"/>
          </p15:clr>
        </p15:guide>
        <p15:guide id="85" orient="horz" pos="2160" userDrawn="1">
          <p15:clr>
            <a:srgbClr val="AFAFAF"/>
          </p15:clr>
        </p15:guide>
        <p15:guide id="86" orient="horz" pos="2375" userDrawn="1">
          <p15:clr>
            <a:srgbClr val="AFAFAF"/>
          </p15:clr>
        </p15:guide>
        <p15:guide id="87" orient="horz" pos="2591" userDrawn="1">
          <p15:clr>
            <a:srgbClr val="AFAFAF"/>
          </p15:clr>
        </p15:guide>
        <p15:guide id="88" orient="horz" pos="2807" userDrawn="1">
          <p15:clr>
            <a:srgbClr val="AFAFAF"/>
          </p15:clr>
        </p15:guide>
        <p15:guide id="89" orient="horz" pos="3023" userDrawn="1">
          <p15:clr>
            <a:srgbClr val="AFAFAF"/>
          </p15:clr>
        </p15:guide>
        <p15:guide id="90" orient="horz" pos="3239" userDrawn="1">
          <p15:clr>
            <a:srgbClr val="AFAFAF"/>
          </p15:clr>
        </p15:guide>
        <p15:guide id="91" orient="horz" pos="3454" userDrawn="1">
          <p15:clr>
            <a:srgbClr val="AFAFAF"/>
          </p15:clr>
        </p15:guide>
        <p15:guide id="92" orient="horz" pos="3670" userDrawn="1">
          <p15:clr>
            <a:srgbClr val="AFAFAF"/>
          </p15:clr>
        </p15:guide>
        <p15:guide id="93" orient="horz" pos="3886" userDrawn="1">
          <p15:clr>
            <a:srgbClr val="AFAFAF"/>
          </p15:clr>
        </p15:guide>
        <p15:guide id="94" orient="horz" pos="4102" userDrawn="1">
          <p15:clr>
            <a:srgbClr val="AFAFA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am (x4)_Dark">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6167C-9AEC-42D7-1530-33139BDF162B}"/>
              </a:ext>
            </a:extLst>
          </p:cNvPr>
          <p:cNvSpPr>
            <a:spLocks noGrp="1"/>
          </p:cNvSpPr>
          <p:nvPr>
            <p:ph type="title"/>
          </p:nvPr>
        </p:nvSpPr>
        <p:spPr/>
        <p:txBody>
          <a:bodyPr/>
          <a:lstStyle/>
          <a:p>
            <a:r>
              <a:rPr lang="en-US"/>
              <a:t>Click to edit Master title style</a:t>
            </a:r>
            <a:endParaRPr lang="en-GB"/>
          </a:p>
        </p:txBody>
      </p:sp>
      <p:sp>
        <p:nvSpPr>
          <p:cNvPr id="16" name="Picture Placeholder 9">
            <a:extLst>
              <a:ext uri="{FF2B5EF4-FFF2-40B4-BE49-F238E27FC236}">
                <a16:creationId xmlns:a16="http://schemas.microsoft.com/office/drawing/2014/main" id="{748AD747-8E28-DD10-D5BF-8518E237EC10}"/>
              </a:ext>
            </a:extLst>
          </p:cNvPr>
          <p:cNvSpPr>
            <a:spLocks noGrp="1"/>
          </p:cNvSpPr>
          <p:nvPr>
            <p:ph type="pic" sz="quarter" idx="17" hasCustomPrompt="1"/>
          </p:nvPr>
        </p:nvSpPr>
        <p:spPr>
          <a:xfrm>
            <a:off x="344488" y="2055642"/>
            <a:ext cx="2619981" cy="2619981"/>
          </a:xfrm>
          <a:prstGeom prst="ellipse">
            <a:avLst/>
          </a:prstGeom>
          <a:solidFill>
            <a:schemeClr val="accent1"/>
          </a:solidFill>
          <a:ln>
            <a:noFill/>
          </a:ln>
        </p:spPr>
        <p:txBody>
          <a:bodyPr anchor="b"/>
          <a:lstStyle>
            <a:lvl1pPr marL="0" indent="0" algn="ctr">
              <a:buNone/>
              <a:defRPr>
                <a:solidFill>
                  <a:schemeClr val="tx1"/>
                </a:solidFill>
              </a:defRPr>
            </a:lvl1pPr>
          </a:lstStyle>
          <a:p>
            <a:r>
              <a:rPr lang="en-GB"/>
              <a:t>Click to add </a:t>
            </a:r>
            <a:br>
              <a:rPr lang="en-GB"/>
            </a:br>
            <a:r>
              <a:rPr lang="en-GB"/>
              <a:t>Team Photo</a:t>
            </a:r>
          </a:p>
        </p:txBody>
      </p:sp>
      <p:sp>
        <p:nvSpPr>
          <p:cNvPr id="13" name="Text Placeholder 11">
            <a:extLst>
              <a:ext uri="{FF2B5EF4-FFF2-40B4-BE49-F238E27FC236}">
                <a16:creationId xmlns:a16="http://schemas.microsoft.com/office/drawing/2014/main" id="{D2A98D6C-3F04-53AF-C4A8-4501035CF0D3}"/>
              </a:ext>
            </a:extLst>
          </p:cNvPr>
          <p:cNvSpPr>
            <a:spLocks noGrp="1"/>
          </p:cNvSpPr>
          <p:nvPr>
            <p:ph type="body" sz="quarter" idx="14" hasCustomPrompt="1"/>
          </p:nvPr>
        </p:nvSpPr>
        <p:spPr>
          <a:xfrm>
            <a:off x="342294" y="5154258"/>
            <a:ext cx="2617873" cy="345606"/>
          </a:xfrm>
        </p:spPr>
        <p:txBody>
          <a:bodyPr anchor="b"/>
          <a:lstStyle>
            <a:lvl1pPr marL="0" indent="0">
              <a:lnSpc>
                <a:spcPct val="100000"/>
              </a:lnSpc>
              <a:buNone/>
              <a:defRPr>
                <a:solidFill>
                  <a:schemeClr val="tx1"/>
                </a:solidFill>
              </a:defRPr>
            </a:lvl1pPr>
            <a:lvl2pPr marL="0" indent="0">
              <a:lnSpc>
                <a:spcPct val="100000"/>
              </a:lnSpc>
              <a:buNone/>
              <a:defRPr sz="1600" b="1"/>
            </a:lvl2pPr>
            <a:lvl3pPr marL="0" indent="0">
              <a:lnSpc>
                <a:spcPct val="100000"/>
              </a:lnSpc>
              <a:buNone/>
              <a:defRPr sz="1600" b="1"/>
            </a:lvl3pPr>
            <a:lvl4pPr marL="0" indent="0">
              <a:lnSpc>
                <a:spcPct val="100000"/>
              </a:lnSpc>
              <a:buNone/>
              <a:defRPr sz="1600" b="1"/>
            </a:lvl4pPr>
            <a:lvl5pPr marL="0" indent="0">
              <a:lnSpc>
                <a:spcPct val="100000"/>
              </a:lnSpc>
              <a:buNone/>
              <a:defRPr sz="1600" b="1"/>
            </a:lvl5pPr>
          </a:lstStyle>
          <a:p>
            <a:pPr lvl="0"/>
            <a:r>
              <a:rPr lang="en-GB"/>
              <a:t>Name Surname</a:t>
            </a:r>
          </a:p>
        </p:txBody>
      </p:sp>
      <p:sp>
        <p:nvSpPr>
          <p:cNvPr id="15" name="Text Placeholder 11">
            <a:extLst>
              <a:ext uri="{FF2B5EF4-FFF2-40B4-BE49-F238E27FC236}">
                <a16:creationId xmlns:a16="http://schemas.microsoft.com/office/drawing/2014/main" id="{75A1E741-5224-B294-4BE1-153EF59D5CB4}"/>
              </a:ext>
            </a:extLst>
          </p:cNvPr>
          <p:cNvSpPr>
            <a:spLocks noGrp="1"/>
          </p:cNvSpPr>
          <p:nvPr>
            <p:ph type="body" sz="quarter" idx="16" hasCustomPrompt="1"/>
          </p:nvPr>
        </p:nvSpPr>
        <p:spPr>
          <a:xfrm>
            <a:off x="342293" y="5486400"/>
            <a:ext cx="2617873" cy="341313"/>
          </a:xfrm>
        </p:spPr>
        <p:txBody>
          <a:bodyPr anchor="t"/>
          <a:lstStyle>
            <a:lvl1pPr marL="0" indent="0">
              <a:lnSpc>
                <a:spcPct val="100000"/>
              </a:lnSpc>
              <a:buNone/>
              <a:defRPr sz="1200" b="0">
                <a:solidFill>
                  <a:schemeClr val="tx1"/>
                </a:solidFill>
              </a:defRPr>
            </a:lvl1pPr>
            <a:lvl2pPr marL="0" indent="0">
              <a:lnSpc>
                <a:spcPct val="100000"/>
              </a:lnSpc>
              <a:buNone/>
              <a:defRPr sz="1600" b="1"/>
            </a:lvl2pPr>
            <a:lvl3pPr marL="0" indent="0">
              <a:lnSpc>
                <a:spcPct val="100000"/>
              </a:lnSpc>
              <a:buNone/>
              <a:defRPr sz="1600" b="1"/>
            </a:lvl3pPr>
            <a:lvl4pPr marL="0" indent="0">
              <a:lnSpc>
                <a:spcPct val="100000"/>
              </a:lnSpc>
              <a:buNone/>
              <a:defRPr sz="1600" b="1"/>
            </a:lvl4pPr>
            <a:lvl5pPr marL="0" indent="0">
              <a:lnSpc>
                <a:spcPct val="100000"/>
              </a:lnSpc>
              <a:buNone/>
              <a:defRPr sz="1600" b="1"/>
            </a:lvl5pPr>
          </a:lstStyle>
          <a:p>
            <a:pPr lvl="0"/>
            <a:r>
              <a:rPr lang="en-GB"/>
              <a:t>Add text</a:t>
            </a:r>
          </a:p>
        </p:txBody>
      </p:sp>
      <p:sp>
        <p:nvSpPr>
          <p:cNvPr id="10" name="Picture Placeholder 9">
            <a:extLst>
              <a:ext uri="{FF2B5EF4-FFF2-40B4-BE49-F238E27FC236}">
                <a16:creationId xmlns:a16="http://schemas.microsoft.com/office/drawing/2014/main" id="{84F83CFA-5F8E-8873-148A-EA3E1F950D54}"/>
              </a:ext>
            </a:extLst>
          </p:cNvPr>
          <p:cNvSpPr>
            <a:spLocks noGrp="1"/>
          </p:cNvSpPr>
          <p:nvPr>
            <p:ph type="pic" sz="quarter" idx="12" hasCustomPrompt="1"/>
          </p:nvPr>
        </p:nvSpPr>
        <p:spPr>
          <a:xfrm>
            <a:off x="3304569" y="2055642"/>
            <a:ext cx="2619981" cy="2619981"/>
          </a:xfrm>
          <a:prstGeom prst="ellipse">
            <a:avLst/>
          </a:prstGeom>
          <a:solidFill>
            <a:schemeClr val="accent1"/>
          </a:solidFill>
          <a:ln>
            <a:noFill/>
          </a:ln>
        </p:spPr>
        <p:txBody>
          <a:bodyPr anchor="b"/>
          <a:lstStyle>
            <a:lvl1pPr marL="0" indent="0" algn="ctr">
              <a:buNone/>
              <a:defRPr>
                <a:solidFill>
                  <a:schemeClr val="tx1"/>
                </a:solidFill>
              </a:defRPr>
            </a:lvl1pPr>
          </a:lstStyle>
          <a:p>
            <a:r>
              <a:rPr lang="en-GB"/>
              <a:t>Click to add </a:t>
            </a:r>
            <a:br>
              <a:rPr lang="en-GB"/>
            </a:br>
            <a:r>
              <a:rPr lang="en-GB"/>
              <a:t>Team Photo</a:t>
            </a:r>
          </a:p>
        </p:txBody>
      </p:sp>
      <p:sp>
        <p:nvSpPr>
          <p:cNvPr id="12" name="Text Placeholder 11">
            <a:extLst>
              <a:ext uri="{FF2B5EF4-FFF2-40B4-BE49-F238E27FC236}">
                <a16:creationId xmlns:a16="http://schemas.microsoft.com/office/drawing/2014/main" id="{0701FEF4-5426-7BE9-BE5E-346A54B12B28}"/>
              </a:ext>
            </a:extLst>
          </p:cNvPr>
          <p:cNvSpPr>
            <a:spLocks noGrp="1"/>
          </p:cNvSpPr>
          <p:nvPr>
            <p:ph type="body" sz="quarter" idx="13" hasCustomPrompt="1"/>
          </p:nvPr>
        </p:nvSpPr>
        <p:spPr>
          <a:xfrm>
            <a:off x="3303587" y="5154258"/>
            <a:ext cx="2617873" cy="345606"/>
          </a:xfrm>
        </p:spPr>
        <p:txBody>
          <a:bodyPr anchor="b"/>
          <a:lstStyle>
            <a:lvl1pPr marL="0" indent="0">
              <a:lnSpc>
                <a:spcPct val="100000"/>
              </a:lnSpc>
              <a:buNone/>
              <a:defRPr>
                <a:solidFill>
                  <a:schemeClr val="tx1"/>
                </a:solidFill>
              </a:defRPr>
            </a:lvl1pPr>
            <a:lvl2pPr marL="0" indent="0">
              <a:lnSpc>
                <a:spcPct val="100000"/>
              </a:lnSpc>
              <a:buNone/>
              <a:defRPr sz="1600" b="1"/>
            </a:lvl2pPr>
            <a:lvl3pPr marL="0" indent="0">
              <a:lnSpc>
                <a:spcPct val="100000"/>
              </a:lnSpc>
              <a:buNone/>
              <a:defRPr sz="1600" b="1"/>
            </a:lvl3pPr>
            <a:lvl4pPr marL="0" indent="0">
              <a:lnSpc>
                <a:spcPct val="100000"/>
              </a:lnSpc>
              <a:buNone/>
              <a:defRPr sz="1600" b="1"/>
            </a:lvl4pPr>
            <a:lvl5pPr marL="0" indent="0">
              <a:lnSpc>
                <a:spcPct val="100000"/>
              </a:lnSpc>
              <a:buNone/>
              <a:defRPr sz="1600" b="1"/>
            </a:lvl5pPr>
          </a:lstStyle>
          <a:p>
            <a:pPr lvl="0"/>
            <a:r>
              <a:rPr lang="en-GB"/>
              <a:t>Name Surname</a:t>
            </a:r>
          </a:p>
        </p:txBody>
      </p:sp>
      <p:sp>
        <p:nvSpPr>
          <p:cNvPr id="14" name="Text Placeholder 11">
            <a:extLst>
              <a:ext uri="{FF2B5EF4-FFF2-40B4-BE49-F238E27FC236}">
                <a16:creationId xmlns:a16="http://schemas.microsoft.com/office/drawing/2014/main" id="{4500CAB3-A743-1AF6-CF31-8584B45276DF}"/>
              </a:ext>
            </a:extLst>
          </p:cNvPr>
          <p:cNvSpPr>
            <a:spLocks noGrp="1"/>
          </p:cNvSpPr>
          <p:nvPr>
            <p:ph type="body" sz="quarter" idx="15" hasCustomPrompt="1"/>
          </p:nvPr>
        </p:nvSpPr>
        <p:spPr>
          <a:xfrm>
            <a:off x="3303587" y="5486400"/>
            <a:ext cx="2617873" cy="341313"/>
          </a:xfrm>
        </p:spPr>
        <p:txBody>
          <a:bodyPr anchor="t"/>
          <a:lstStyle>
            <a:lvl1pPr marL="0" indent="0">
              <a:lnSpc>
                <a:spcPct val="100000"/>
              </a:lnSpc>
              <a:buNone/>
              <a:defRPr sz="1200" b="0">
                <a:solidFill>
                  <a:schemeClr val="tx1"/>
                </a:solidFill>
              </a:defRPr>
            </a:lvl1pPr>
            <a:lvl2pPr marL="0" indent="0">
              <a:lnSpc>
                <a:spcPct val="100000"/>
              </a:lnSpc>
              <a:buNone/>
              <a:defRPr sz="1600" b="1"/>
            </a:lvl2pPr>
            <a:lvl3pPr marL="0" indent="0">
              <a:lnSpc>
                <a:spcPct val="100000"/>
              </a:lnSpc>
              <a:buNone/>
              <a:defRPr sz="1600" b="1"/>
            </a:lvl3pPr>
            <a:lvl4pPr marL="0" indent="0">
              <a:lnSpc>
                <a:spcPct val="100000"/>
              </a:lnSpc>
              <a:buNone/>
              <a:defRPr sz="1600" b="1"/>
            </a:lvl4pPr>
            <a:lvl5pPr marL="0" indent="0">
              <a:lnSpc>
                <a:spcPct val="100000"/>
              </a:lnSpc>
              <a:buNone/>
              <a:defRPr sz="1600" b="1"/>
            </a:lvl5pPr>
          </a:lstStyle>
          <a:p>
            <a:pPr lvl="0"/>
            <a:r>
              <a:rPr lang="en-GB"/>
              <a:t>Add text</a:t>
            </a:r>
          </a:p>
        </p:txBody>
      </p:sp>
      <p:sp>
        <p:nvSpPr>
          <p:cNvPr id="17" name="Picture Placeholder 9">
            <a:extLst>
              <a:ext uri="{FF2B5EF4-FFF2-40B4-BE49-F238E27FC236}">
                <a16:creationId xmlns:a16="http://schemas.microsoft.com/office/drawing/2014/main" id="{F5962421-E217-70A5-B59F-2BFAB5F7F8C4}"/>
              </a:ext>
            </a:extLst>
          </p:cNvPr>
          <p:cNvSpPr>
            <a:spLocks noGrp="1"/>
          </p:cNvSpPr>
          <p:nvPr>
            <p:ph type="pic" sz="quarter" idx="18" hasCustomPrompt="1"/>
          </p:nvPr>
        </p:nvSpPr>
        <p:spPr>
          <a:xfrm>
            <a:off x="6271524" y="2055642"/>
            <a:ext cx="2619981" cy="2619981"/>
          </a:xfrm>
          <a:prstGeom prst="ellipse">
            <a:avLst/>
          </a:prstGeom>
          <a:solidFill>
            <a:schemeClr val="accent1"/>
          </a:solidFill>
          <a:ln>
            <a:noFill/>
          </a:ln>
        </p:spPr>
        <p:txBody>
          <a:bodyPr anchor="b"/>
          <a:lstStyle>
            <a:lvl1pPr marL="0" indent="0" algn="ctr">
              <a:buNone/>
              <a:defRPr>
                <a:solidFill>
                  <a:schemeClr val="tx1"/>
                </a:solidFill>
              </a:defRPr>
            </a:lvl1pPr>
          </a:lstStyle>
          <a:p>
            <a:r>
              <a:rPr lang="en-GB"/>
              <a:t>Click to add </a:t>
            </a:r>
            <a:br>
              <a:rPr lang="en-GB"/>
            </a:br>
            <a:r>
              <a:rPr lang="en-GB"/>
              <a:t>Team Photo</a:t>
            </a:r>
          </a:p>
        </p:txBody>
      </p:sp>
      <p:sp>
        <p:nvSpPr>
          <p:cNvPr id="18" name="Text Placeholder 11">
            <a:extLst>
              <a:ext uri="{FF2B5EF4-FFF2-40B4-BE49-F238E27FC236}">
                <a16:creationId xmlns:a16="http://schemas.microsoft.com/office/drawing/2014/main" id="{82629CA9-17A9-A638-327E-F18796B3E73F}"/>
              </a:ext>
            </a:extLst>
          </p:cNvPr>
          <p:cNvSpPr>
            <a:spLocks noGrp="1"/>
          </p:cNvSpPr>
          <p:nvPr>
            <p:ph type="body" sz="quarter" idx="19" hasCustomPrompt="1"/>
          </p:nvPr>
        </p:nvSpPr>
        <p:spPr>
          <a:xfrm>
            <a:off x="6270542" y="5154258"/>
            <a:ext cx="2617873" cy="345606"/>
          </a:xfrm>
        </p:spPr>
        <p:txBody>
          <a:bodyPr anchor="b"/>
          <a:lstStyle>
            <a:lvl1pPr marL="0" indent="0">
              <a:lnSpc>
                <a:spcPct val="100000"/>
              </a:lnSpc>
              <a:buNone/>
              <a:defRPr>
                <a:solidFill>
                  <a:schemeClr val="tx1"/>
                </a:solidFill>
              </a:defRPr>
            </a:lvl1pPr>
            <a:lvl2pPr marL="0" indent="0">
              <a:lnSpc>
                <a:spcPct val="100000"/>
              </a:lnSpc>
              <a:buNone/>
              <a:defRPr sz="1600" b="1"/>
            </a:lvl2pPr>
            <a:lvl3pPr marL="0" indent="0">
              <a:lnSpc>
                <a:spcPct val="100000"/>
              </a:lnSpc>
              <a:buNone/>
              <a:defRPr sz="1600" b="1"/>
            </a:lvl3pPr>
            <a:lvl4pPr marL="0" indent="0">
              <a:lnSpc>
                <a:spcPct val="100000"/>
              </a:lnSpc>
              <a:buNone/>
              <a:defRPr sz="1600" b="1"/>
            </a:lvl4pPr>
            <a:lvl5pPr marL="0" indent="0">
              <a:lnSpc>
                <a:spcPct val="100000"/>
              </a:lnSpc>
              <a:buNone/>
              <a:defRPr sz="1600" b="1"/>
            </a:lvl5pPr>
          </a:lstStyle>
          <a:p>
            <a:pPr lvl="0"/>
            <a:r>
              <a:rPr lang="en-GB"/>
              <a:t>Name Surname</a:t>
            </a:r>
          </a:p>
        </p:txBody>
      </p:sp>
      <p:sp>
        <p:nvSpPr>
          <p:cNvPr id="19" name="Text Placeholder 11">
            <a:extLst>
              <a:ext uri="{FF2B5EF4-FFF2-40B4-BE49-F238E27FC236}">
                <a16:creationId xmlns:a16="http://schemas.microsoft.com/office/drawing/2014/main" id="{A8A4AD90-F277-CE0E-89B5-9B0825F62BE9}"/>
              </a:ext>
            </a:extLst>
          </p:cNvPr>
          <p:cNvSpPr>
            <a:spLocks noGrp="1"/>
          </p:cNvSpPr>
          <p:nvPr>
            <p:ph type="body" sz="quarter" idx="20" hasCustomPrompt="1"/>
          </p:nvPr>
        </p:nvSpPr>
        <p:spPr>
          <a:xfrm>
            <a:off x="6270542" y="5486400"/>
            <a:ext cx="2617873" cy="341313"/>
          </a:xfrm>
        </p:spPr>
        <p:txBody>
          <a:bodyPr anchor="t"/>
          <a:lstStyle>
            <a:lvl1pPr marL="0" indent="0">
              <a:lnSpc>
                <a:spcPct val="100000"/>
              </a:lnSpc>
              <a:buNone/>
              <a:defRPr sz="1200" b="0">
                <a:solidFill>
                  <a:schemeClr val="tx1"/>
                </a:solidFill>
              </a:defRPr>
            </a:lvl1pPr>
            <a:lvl2pPr marL="0" indent="0">
              <a:lnSpc>
                <a:spcPct val="100000"/>
              </a:lnSpc>
              <a:buNone/>
              <a:defRPr sz="1600" b="1"/>
            </a:lvl2pPr>
            <a:lvl3pPr marL="0" indent="0">
              <a:lnSpc>
                <a:spcPct val="100000"/>
              </a:lnSpc>
              <a:buNone/>
              <a:defRPr sz="1600" b="1"/>
            </a:lvl3pPr>
            <a:lvl4pPr marL="0" indent="0">
              <a:lnSpc>
                <a:spcPct val="100000"/>
              </a:lnSpc>
              <a:buNone/>
              <a:defRPr sz="1600" b="1"/>
            </a:lvl4pPr>
            <a:lvl5pPr marL="0" indent="0">
              <a:lnSpc>
                <a:spcPct val="100000"/>
              </a:lnSpc>
              <a:buNone/>
              <a:defRPr sz="1600" b="1"/>
            </a:lvl5pPr>
          </a:lstStyle>
          <a:p>
            <a:pPr lvl="0"/>
            <a:r>
              <a:rPr lang="en-GB"/>
              <a:t>Add text</a:t>
            </a:r>
          </a:p>
        </p:txBody>
      </p:sp>
      <p:sp>
        <p:nvSpPr>
          <p:cNvPr id="20" name="Picture Placeholder 9">
            <a:extLst>
              <a:ext uri="{FF2B5EF4-FFF2-40B4-BE49-F238E27FC236}">
                <a16:creationId xmlns:a16="http://schemas.microsoft.com/office/drawing/2014/main" id="{292D5CBE-D7EF-F122-2EF9-E16257B7C500}"/>
              </a:ext>
            </a:extLst>
          </p:cNvPr>
          <p:cNvSpPr>
            <a:spLocks noGrp="1"/>
          </p:cNvSpPr>
          <p:nvPr>
            <p:ph type="pic" sz="quarter" idx="21" hasCustomPrompt="1"/>
          </p:nvPr>
        </p:nvSpPr>
        <p:spPr>
          <a:xfrm>
            <a:off x="9227004" y="2055642"/>
            <a:ext cx="2619981" cy="2619981"/>
          </a:xfrm>
          <a:prstGeom prst="ellipse">
            <a:avLst/>
          </a:prstGeom>
          <a:solidFill>
            <a:schemeClr val="accent1"/>
          </a:solidFill>
          <a:ln>
            <a:noFill/>
          </a:ln>
        </p:spPr>
        <p:txBody>
          <a:bodyPr anchor="b"/>
          <a:lstStyle>
            <a:lvl1pPr marL="0" indent="0" algn="ctr">
              <a:buNone/>
              <a:defRPr>
                <a:solidFill>
                  <a:schemeClr val="tx1"/>
                </a:solidFill>
              </a:defRPr>
            </a:lvl1pPr>
          </a:lstStyle>
          <a:p>
            <a:r>
              <a:rPr lang="en-GB"/>
              <a:t>Click to add </a:t>
            </a:r>
            <a:br>
              <a:rPr lang="en-GB"/>
            </a:br>
            <a:r>
              <a:rPr lang="en-GB"/>
              <a:t>Team Photo</a:t>
            </a:r>
          </a:p>
        </p:txBody>
      </p:sp>
      <p:sp>
        <p:nvSpPr>
          <p:cNvPr id="21" name="Text Placeholder 11">
            <a:extLst>
              <a:ext uri="{FF2B5EF4-FFF2-40B4-BE49-F238E27FC236}">
                <a16:creationId xmlns:a16="http://schemas.microsoft.com/office/drawing/2014/main" id="{0E544C57-B306-D539-2A5F-6743F90FFDDF}"/>
              </a:ext>
            </a:extLst>
          </p:cNvPr>
          <p:cNvSpPr>
            <a:spLocks noGrp="1"/>
          </p:cNvSpPr>
          <p:nvPr>
            <p:ph type="body" sz="quarter" idx="22" hasCustomPrompt="1"/>
          </p:nvPr>
        </p:nvSpPr>
        <p:spPr>
          <a:xfrm>
            <a:off x="9226022" y="5154258"/>
            <a:ext cx="2617873" cy="345606"/>
          </a:xfrm>
        </p:spPr>
        <p:txBody>
          <a:bodyPr anchor="b"/>
          <a:lstStyle>
            <a:lvl1pPr marL="0" indent="0">
              <a:lnSpc>
                <a:spcPct val="100000"/>
              </a:lnSpc>
              <a:buNone/>
              <a:defRPr>
                <a:solidFill>
                  <a:schemeClr val="tx1"/>
                </a:solidFill>
              </a:defRPr>
            </a:lvl1pPr>
            <a:lvl2pPr marL="0" indent="0">
              <a:lnSpc>
                <a:spcPct val="100000"/>
              </a:lnSpc>
              <a:buNone/>
              <a:defRPr sz="1600" b="1"/>
            </a:lvl2pPr>
            <a:lvl3pPr marL="0" indent="0">
              <a:lnSpc>
                <a:spcPct val="100000"/>
              </a:lnSpc>
              <a:buNone/>
              <a:defRPr sz="1600" b="1"/>
            </a:lvl3pPr>
            <a:lvl4pPr marL="0" indent="0">
              <a:lnSpc>
                <a:spcPct val="100000"/>
              </a:lnSpc>
              <a:buNone/>
              <a:defRPr sz="1600" b="1"/>
            </a:lvl4pPr>
            <a:lvl5pPr marL="0" indent="0">
              <a:lnSpc>
                <a:spcPct val="100000"/>
              </a:lnSpc>
              <a:buNone/>
              <a:defRPr sz="1600" b="1"/>
            </a:lvl5pPr>
          </a:lstStyle>
          <a:p>
            <a:pPr lvl="0"/>
            <a:r>
              <a:rPr lang="en-GB"/>
              <a:t>Name Surname</a:t>
            </a:r>
          </a:p>
        </p:txBody>
      </p:sp>
      <p:sp>
        <p:nvSpPr>
          <p:cNvPr id="22" name="Text Placeholder 11">
            <a:extLst>
              <a:ext uri="{FF2B5EF4-FFF2-40B4-BE49-F238E27FC236}">
                <a16:creationId xmlns:a16="http://schemas.microsoft.com/office/drawing/2014/main" id="{FCB9643F-9F47-B539-9A15-65A620362760}"/>
              </a:ext>
            </a:extLst>
          </p:cNvPr>
          <p:cNvSpPr>
            <a:spLocks noGrp="1"/>
          </p:cNvSpPr>
          <p:nvPr>
            <p:ph type="body" sz="quarter" idx="23" hasCustomPrompt="1"/>
          </p:nvPr>
        </p:nvSpPr>
        <p:spPr>
          <a:xfrm>
            <a:off x="9226022" y="5486400"/>
            <a:ext cx="2617873" cy="341313"/>
          </a:xfrm>
        </p:spPr>
        <p:txBody>
          <a:bodyPr anchor="t"/>
          <a:lstStyle>
            <a:lvl1pPr marL="0" indent="0">
              <a:lnSpc>
                <a:spcPct val="100000"/>
              </a:lnSpc>
              <a:buNone/>
              <a:defRPr sz="1200" b="0">
                <a:solidFill>
                  <a:schemeClr val="tx1"/>
                </a:solidFill>
              </a:defRPr>
            </a:lvl1pPr>
            <a:lvl2pPr marL="0" indent="0">
              <a:lnSpc>
                <a:spcPct val="100000"/>
              </a:lnSpc>
              <a:buNone/>
              <a:defRPr sz="1600" b="1"/>
            </a:lvl2pPr>
            <a:lvl3pPr marL="0" indent="0">
              <a:lnSpc>
                <a:spcPct val="100000"/>
              </a:lnSpc>
              <a:buNone/>
              <a:defRPr sz="1600" b="1"/>
            </a:lvl3pPr>
            <a:lvl4pPr marL="0" indent="0">
              <a:lnSpc>
                <a:spcPct val="100000"/>
              </a:lnSpc>
              <a:buNone/>
              <a:defRPr sz="1600" b="1"/>
            </a:lvl4pPr>
            <a:lvl5pPr marL="0" indent="0">
              <a:lnSpc>
                <a:spcPct val="100000"/>
              </a:lnSpc>
              <a:buNone/>
              <a:defRPr sz="1600" b="1"/>
            </a:lvl5pPr>
          </a:lstStyle>
          <a:p>
            <a:pPr lvl="0"/>
            <a:r>
              <a:rPr lang="en-GB"/>
              <a:t>Add text</a:t>
            </a:r>
          </a:p>
        </p:txBody>
      </p:sp>
      <p:sp>
        <p:nvSpPr>
          <p:cNvPr id="8" name="Slide Number Placeholder 7">
            <a:extLst>
              <a:ext uri="{FF2B5EF4-FFF2-40B4-BE49-F238E27FC236}">
                <a16:creationId xmlns:a16="http://schemas.microsoft.com/office/drawing/2014/main" id="{FACD4E0C-F9AE-C153-6EB8-2B8427395417}"/>
              </a:ext>
              <a:ext uri="{C183D7F6-B498-43B3-948B-1728B52AA6E4}">
                <adec:decorative xmlns:adec="http://schemas.microsoft.com/office/drawing/2017/decorative" val="1"/>
              </a:ext>
            </a:extLst>
          </p:cNvPr>
          <p:cNvSpPr>
            <a:spLocks noGrp="1"/>
          </p:cNvSpPr>
          <p:nvPr>
            <p:ph type="sldNum" sz="quarter" idx="11"/>
          </p:nvPr>
        </p:nvSpPr>
        <p:spPr/>
        <p:txBody>
          <a:bodyPr/>
          <a:lstStyle/>
          <a:p>
            <a:fld id="{91D568E7-61F5-D04E-995D-81EF41C01A2A}" type="slidenum">
              <a:rPr lang="en-GB" smtClean="0"/>
              <a:pPr/>
              <a:t>‹#›</a:t>
            </a:fld>
            <a:endParaRPr lang="en-GB"/>
          </a:p>
        </p:txBody>
      </p:sp>
      <p:sp>
        <p:nvSpPr>
          <p:cNvPr id="7" name="Footer Placeholder 6">
            <a:extLst>
              <a:ext uri="{FF2B5EF4-FFF2-40B4-BE49-F238E27FC236}">
                <a16:creationId xmlns:a16="http://schemas.microsoft.com/office/drawing/2014/main" id="{1649DA47-95C3-2A0A-8E7B-5B912AFF3D4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WSP | Footer goes here | Date</a:t>
            </a:r>
          </a:p>
        </p:txBody>
      </p:sp>
    </p:spTree>
    <p:extLst>
      <p:ext uri="{BB962C8B-B14F-4D97-AF65-F5344CB8AC3E}">
        <p14:creationId xmlns:p14="http://schemas.microsoft.com/office/powerpoint/2010/main" val="39682337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eam (x1)_Dark">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D1C8DD-9AE7-C49F-B4D5-387DD59151A9}"/>
              </a:ext>
            </a:extLst>
          </p:cNvPr>
          <p:cNvSpPr>
            <a:spLocks noGrp="1"/>
          </p:cNvSpPr>
          <p:nvPr>
            <p:ph type="title" hasCustomPrompt="1"/>
          </p:nvPr>
        </p:nvSpPr>
        <p:spPr>
          <a:xfrm>
            <a:off x="8238074" y="2743200"/>
            <a:ext cx="3608911" cy="1444358"/>
          </a:xfrm>
        </p:spPr>
        <p:txBody>
          <a:bodyPr anchor="b"/>
          <a:lstStyle>
            <a:lvl1pPr>
              <a:defRPr/>
            </a:lvl1pPr>
          </a:lstStyle>
          <a:p>
            <a:r>
              <a:rPr lang="en-GB"/>
              <a:t>Name</a:t>
            </a:r>
            <a:br>
              <a:rPr lang="en-GB"/>
            </a:br>
            <a:r>
              <a:rPr lang="en-GB"/>
              <a:t>Surname</a:t>
            </a:r>
          </a:p>
        </p:txBody>
      </p:sp>
      <p:sp>
        <p:nvSpPr>
          <p:cNvPr id="52" name="Text Placeholder 51">
            <a:extLst>
              <a:ext uri="{FF2B5EF4-FFF2-40B4-BE49-F238E27FC236}">
                <a16:creationId xmlns:a16="http://schemas.microsoft.com/office/drawing/2014/main" id="{1E9CB78D-34B8-45C4-C11C-EAF51C5454C8}"/>
              </a:ext>
            </a:extLst>
          </p:cNvPr>
          <p:cNvSpPr>
            <a:spLocks noGrp="1"/>
          </p:cNvSpPr>
          <p:nvPr>
            <p:ph type="body" sz="quarter" idx="27"/>
          </p:nvPr>
        </p:nvSpPr>
        <p:spPr>
          <a:xfrm>
            <a:off x="8238074" y="4352926"/>
            <a:ext cx="3611026" cy="1851024"/>
          </a:xfrm>
        </p:spPr>
        <p:txBody>
          <a:bodyPr/>
          <a:lstStyle>
            <a:lvl2pPr marL="226800" indent="-226800">
              <a:defRPr/>
            </a:lvl2pPr>
            <a:lvl3pPr marL="453600" indent="-226800">
              <a:defRPr/>
            </a:lvl3pPr>
            <a:lvl4pPr marL="680400" indent="-226800">
              <a:defRPr/>
            </a:lvl4pPr>
            <a:lvl5pPr marL="907200" indent="-226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Picture Placeholder 26">
            <a:extLst>
              <a:ext uri="{FF2B5EF4-FFF2-40B4-BE49-F238E27FC236}">
                <a16:creationId xmlns:a16="http://schemas.microsoft.com/office/drawing/2014/main" id="{17E10496-8AE9-D36E-3261-8D3111D31C23}"/>
              </a:ext>
            </a:extLst>
          </p:cNvPr>
          <p:cNvSpPr>
            <a:spLocks noGrp="1"/>
          </p:cNvSpPr>
          <p:nvPr>
            <p:ph type="pic" sz="quarter" idx="28"/>
          </p:nvPr>
        </p:nvSpPr>
        <p:spPr>
          <a:xfrm>
            <a:off x="-2112" y="188914"/>
            <a:ext cx="7830861" cy="6669089"/>
          </a:xfrm>
          <a:custGeom>
            <a:avLst/>
            <a:gdLst>
              <a:gd name="connsiteX0" fmla="*/ 3564861 w 7830861"/>
              <a:gd name="connsiteY0" fmla="*/ 0 h 6669089"/>
              <a:gd name="connsiteX1" fmla="*/ 7830861 w 7830861"/>
              <a:gd name="connsiteY1" fmla="*/ 4266000 h 6669089"/>
              <a:gd name="connsiteX2" fmla="*/ 7102295 w 7830861"/>
              <a:gd name="connsiteY2" fmla="*/ 6651162 h 6669089"/>
              <a:gd name="connsiteX3" fmla="*/ 7088889 w 7830861"/>
              <a:gd name="connsiteY3" fmla="*/ 6669089 h 6669089"/>
              <a:gd name="connsiteX4" fmla="*/ 1333500 w 7830861"/>
              <a:gd name="connsiteY4" fmla="*/ 6669089 h 6669089"/>
              <a:gd name="connsiteX5" fmla="*/ 40338 w 7830861"/>
              <a:gd name="connsiteY5" fmla="*/ 6669089 h 6669089"/>
              <a:gd name="connsiteX6" fmla="*/ 0 w 7830861"/>
              <a:gd name="connsiteY6" fmla="*/ 6669089 h 6669089"/>
              <a:gd name="connsiteX7" fmla="*/ 0 w 7830861"/>
              <a:gd name="connsiteY7" fmla="*/ 6608380 h 6669089"/>
              <a:gd name="connsiteX8" fmla="*/ 0 w 7830861"/>
              <a:gd name="connsiteY8" fmla="*/ 5335589 h 6669089"/>
              <a:gd name="connsiteX9" fmla="*/ 0 w 7830861"/>
              <a:gd name="connsiteY9" fmla="*/ 1923620 h 6669089"/>
              <a:gd name="connsiteX10" fmla="*/ 27427 w 7830861"/>
              <a:gd name="connsiteY10" fmla="*/ 1880839 h 6669089"/>
              <a:gd name="connsiteX11" fmla="*/ 3564861 w 7830861"/>
              <a:gd name="connsiteY11" fmla="*/ 0 h 666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30861" h="6669089">
                <a:moveTo>
                  <a:pt x="3564861" y="0"/>
                </a:moveTo>
                <a:cubicBezTo>
                  <a:pt x="5920908" y="0"/>
                  <a:pt x="7830861" y="1909953"/>
                  <a:pt x="7830861" y="4266000"/>
                </a:cubicBezTo>
                <a:cubicBezTo>
                  <a:pt x="7830861" y="5149518"/>
                  <a:pt x="7562274" y="5970304"/>
                  <a:pt x="7102295" y="6651162"/>
                </a:cubicBezTo>
                <a:lnTo>
                  <a:pt x="7088889" y="6669089"/>
                </a:lnTo>
                <a:lnTo>
                  <a:pt x="1333500" y="6669089"/>
                </a:lnTo>
                <a:lnTo>
                  <a:pt x="40338" y="6669089"/>
                </a:lnTo>
                <a:lnTo>
                  <a:pt x="0" y="6669089"/>
                </a:lnTo>
                <a:lnTo>
                  <a:pt x="0" y="6608380"/>
                </a:lnTo>
                <a:lnTo>
                  <a:pt x="0" y="5335589"/>
                </a:lnTo>
                <a:lnTo>
                  <a:pt x="0" y="1923620"/>
                </a:lnTo>
                <a:lnTo>
                  <a:pt x="27427" y="1880839"/>
                </a:lnTo>
                <a:cubicBezTo>
                  <a:pt x="794058" y="746076"/>
                  <a:pt x="2092332" y="0"/>
                  <a:pt x="3564861" y="0"/>
                </a:cubicBezTo>
                <a:close/>
              </a:path>
            </a:pathLst>
          </a:custGeom>
          <a:solidFill>
            <a:schemeClr val="accent1"/>
          </a:solidFill>
        </p:spPr>
        <p:txBody>
          <a:bodyPr wrap="square" bIns="2700000" anchor="b" anchorCtr="0">
            <a:noAutofit/>
          </a:bodyPr>
          <a:lstStyle>
            <a:lvl1pPr algn="ctr">
              <a:defRPr>
                <a:solidFill>
                  <a:schemeClr val="bg1"/>
                </a:solidFill>
              </a:defRPr>
            </a:lvl1pPr>
          </a:lstStyle>
          <a:p>
            <a:r>
              <a:rPr lang="en-US"/>
              <a:t>Click icon to add picture</a:t>
            </a:r>
            <a:endParaRPr lang="en-GB"/>
          </a:p>
        </p:txBody>
      </p:sp>
      <p:sp>
        <p:nvSpPr>
          <p:cNvPr id="8" name="Slide Number Placeholder 7">
            <a:extLst>
              <a:ext uri="{FF2B5EF4-FFF2-40B4-BE49-F238E27FC236}">
                <a16:creationId xmlns:a16="http://schemas.microsoft.com/office/drawing/2014/main" id="{FACD4E0C-F9AE-C153-6EB8-2B8427395417}"/>
              </a:ext>
              <a:ext uri="{C183D7F6-B498-43B3-948B-1728B52AA6E4}">
                <adec:decorative xmlns:adec="http://schemas.microsoft.com/office/drawing/2017/decorative" val="1"/>
              </a:ext>
            </a:extLst>
          </p:cNvPr>
          <p:cNvSpPr>
            <a:spLocks noGrp="1"/>
          </p:cNvSpPr>
          <p:nvPr>
            <p:ph type="sldNum" sz="quarter" idx="11"/>
          </p:nvPr>
        </p:nvSpPr>
        <p:spPr/>
        <p:txBody>
          <a:bodyPr/>
          <a:lstStyle/>
          <a:p>
            <a:fld id="{91D568E7-61F5-D04E-995D-81EF41C01A2A}" type="slidenum">
              <a:rPr lang="en-GB" smtClean="0"/>
              <a:pPr/>
              <a:t>‹#›</a:t>
            </a:fld>
            <a:endParaRPr lang="en-GB"/>
          </a:p>
        </p:txBody>
      </p:sp>
      <p:sp>
        <p:nvSpPr>
          <p:cNvPr id="7" name="Footer Placeholder 6">
            <a:extLst>
              <a:ext uri="{FF2B5EF4-FFF2-40B4-BE49-F238E27FC236}">
                <a16:creationId xmlns:a16="http://schemas.microsoft.com/office/drawing/2014/main" id="{1649DA47-95C3-2A0A-8E7B-5B912AFF3D4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WSP | Footer goes here | Date</a:t>
            </a:r>
          </a:p>
        </p:txBody>
      </p:sp>
      <p:pic>
        <p:nvPicPr>
          <p:cNvPr id="2" name="Graphic 1">
            <a:extLst>
              <a:ext uri="{FF2B5EF4-FFF2-40B4-BE49-F238E27FC236}">
                <a16:creationId xmlns:a16="http://schemas.microsoft.com/office/drawing/2014/main" id="{AC925B6C-4994-825C-DE4D-38310CF4438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01" y="343694"/>
            <a:ext cx="1004465" cy="476665"/>
          </a:xfrm>
          <a:prstGeom prst="rect">
            <a:avLst/>
          </a:prstGeom>
        </p:spPr>
      </p:pic>
    </p:spTree>
    <p:extLst>
      <p:ext uri="{BB962C8B-B14F-4D97-AF65-F5344CB8AC3E}">
        <p14:creationId xmlns:p14="http://schemas.microsoft.com/office/powerpoint/2010/main" val="12479628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6"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Project 1_Dark">
    <p:bg>
      <p:bgRef idx="1001">
        <a:schemeClr val="bg1"/>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5AE4EB8-BECF-EBD0-9126-361817EE53BC}"/>
              </a:ext>
            </a:extLst>
          </p:cNvPr>
          <p:cNvSpPr>
            <a:spLocks noGrp="1"/>
          </p:cNvSpPr>
          <p:nvPr>
            <p:ph type="pic" sz="quarter" idx="25"/>
          </p:nvPr>
        </p:nvSpPr>
        <p:spPr>
          <a:xfrm>
            <a:off x="-1" y="0"/>
            <a:ext cx="6267565" cy="6858000"/>
          </a:xfrm>
        </p:spPr>
        <p:txBody>
          <a:bodyPr bIns="2808000" anchor="b"/>
          <a:lstStyle>
            <a:lvl1pPr algn="ctr">
              <a:defRPr>
                <a:solidFill>
                  <a:schemeClr val="tx1"/>
                </a:solidFill>
              </a:defRPr>
            </a:lvl1pPr>
          </a:lstStyle>
          <a:p>
            <a:r>
              <a:rPr lang="en-US"/>
              <a:t>Click icon to add picture</a:t>
            </a:r>
            <a:endParaRPr lang="en-GB"/>
          </a:p>
        </p:txBody>
      </p:sp>
      <p:sp>
        <p:nvSpPr>
          <p:cNvPr id="4" name="Text Placeholder 24">
            <a:extLst>
              <a:ext uri="{FF2B5EF4-FFF2-40B4-BE49-F238E27FC236}">
                <a16:creationId xmlns:a16="http://schemas.microsoft.com/office/drawing/2014/main" id="{51BC1020-1D61-99ED-B8DC-CD2E66C0CE3A}"/>
              </a:ext>
              <a:ext uri="{C183D7F6-B498-43B3-948B-1728B52AA6E4}">
                <adec:decorative xmlns:adec="http://schemas.microsoft.com/office/drawing/2017/decorative" val="1"/>
              </a:ext>
            </a:extLst>
          </p:cNvPr>
          <p:cNvSpPr>
            <a:spLocks noGrp="1"/>
          </p:cNvSpPr>
          <p:nvPr>
            <p:ph type="body" sz="quarter" idx="24" hasCustomPrompt="1"/>
          </p:nvPr>
        </p:nvSpPr>
        <p:spPr>
          <a:xfrm>
            <a:off x="344401" y="343694"/>
            <a:ext cx="1005966" cy="472262"/>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a:t>  </a:t>
            </a:r>
          </a:p>
        </p:txBody>
      </p:sp>
      <p:sp>
        <p:nvSpPr>
          <p:cNvPr id="41" name="Text Placeholder 9">
            <a:extLst>
              <a:ext uri="{FF2B5EF4-FFF2-40B4-BE49-F238E27FC236}">
                <a16:creationId xmlns:a16="http://schemas.microsoft.com/office/drawing/2014/main" id="{31E0CDCA-4D06-B830-F24B-826FF5BAA29A}"/>
              </a:ext>
            </a:extLst>
          </p:cNvPr>
          <p:cNvSpPr>
            <a:spLocks noGrp="1"/>
          </p:cNvSpPr>
          <p:nvPr>
            <p:ph type="body" sz="quarter" idx="13"/>
          </p:nvPr>
        </p:nvSpPr>
        <p:spPr>
          <a:xfrm>
            <a:off x="340154" y="5847948"/>
            <a:ext cx="3692962" cy="667151"/>
          </a:xfrm>
        </p:spPr>
        <p:txBody>
          <a:bodyPr>
            <a:noAutofit/>
          </a:bodyPr>
          <a:lstStyle>
            <a:lvl1pPr marL="0" indent="0">
              <a:lnSpc>
                <a:spcPct val="100000"/>
              </a:lnSpc>
              <a:spcBef>
                <a:spcPts val="0"/>
              </a:spcBef>
              <a:spcAft>
                <a:spcPts val="0"/>
              </a:spcAft>
              <a:buNone/>
              <a:defRPr cap="none" baseline="0"/>
            </a:lvl1pPr>
            <a:lvl2pPr marL="0" indent="0">
              <a:spcBef>
                <a:spcPts val="0"/>
              </a:spcBef>
              <a:spcAft>
                <a:spcPts val="0"/>
              </a:spcAft>
              <a:buNone/>
              <a:defRPr>
                <a:solidFill>
                  <a:schemeClr val="tx1"/>
                </a:solidFill>
              </a:defRPr>
            </a:lvl2pPr>
            <a:lvl3pPr marL="135000" indent="-135000">
              <a:spcBef>
                <a:spcPts val="0"/>
              </a:spcBef>
              <a:spcAft>
                <a:spcPts val="0"/>
              </a:spcAft>
              <a:buFont typeface="Arial" panose="020B0604020202020204" pitchFamily="34" charset="0"/>
              <a:buChar char="•"/>
              <a:defRPr>
                <a:solidFill>
                  <a:schemeClr val="bg1"/>
                </a:solidFill>
              </a:defRPr>
            </a:lvl3pPr>
            <a:lvl4pPr>
              <a:spcBef>
                <a:spcPts val="0"/>
              </a:spcBef>
              <a:spcAft>
                <a:spcPts val="0"/>
              </a:spcAft>
              <a:defRPr>
                <a:solidFill>
                  <a:schemeClr val="bg1"/>
                </a:solidFill>
              </a:defRPr>
            </a:lvl4pPr>
            <a:lvl5pPr>
              <a:spcBef>
                <a:spcPts val="0"/>
              </a:spcBef>
              <a:spcAft>
                <a:spcPts val="0"/>
              </a:spcAft>
              <a:defRPr>
                <a:solidFill>
                  <a:schemeClr val="bg1"/>
                </a:solidFill>
              </a:defRPr>
            </a:lvl5pPr>
          </a:lstStyle>
          <a:p>
            <a:pPr lvl="0"/>
            <a:r>
              <a:rPr lang="en-US"/>
              <a:t>Click to edit Master text styles</a:t>
            </a:r>
          </a:p>
          <a:p>
            <a:pPr lvl="1"/>
            <a:r>
              <a:rPr lang="en-US"/>
              <a:t>Second level</a:t>
            </a:r>
          </a:p>
        </p:txBody>
      </p:sp>
      <p:sp>
        <p:nvSpPr>
          <p:cNvPr id="27" name="Freeform 26">
            <a:extLst>
              <a:ext uri="{FF2B5EF4-FFF2-40B4-BE49-F238E27FC236}">
                <a16:creationId xmlns:a16="http://schemas.microsoft.com/office/drawing/2014/main" id="{7B38B57C-C8CB-F478-E367-7DF8F55C54F2}"/>
              </a:ext>
              <a:ext uri="{C183D7F6-B498-43B3-948B-1728B52AA6E4}">
                <adec:decorative xmlns:adec="http://schemas.microsoft.com/office/drawing/2017/decorative" val="1"/>
              </a:ext>
            </a:extLst>
          </p:cNvPr>
          <p:cNvSpPr/>
          <p:nvPr/>
        </p:nvSpPr>
        <p:spPr>
          <a:xfrm>
            <a:off x="6267565" y="494"/>
            <a:ext cx="5924433" cy="3455749"/>
          </a:xfrm>
          <a:custGeom>
            <a:avLst/>
            <a:gdLst>
              <a:gd name="connsiteX0" fmla="*/ 7330874 w 11848094"/>
              <a:gd name="connsiteY0" fmla="*/ 6911371 h 6911498"/>
              <a:gd name="connsiteX1" fmla="*/ 7330954 w 11848094"/>
              <a:gd name="connsiteY1" fmla="*/ 6911371 h 6911498"/>
              <a:gd name="connsiteX2" fmla="*/ 7330826 w 11848094"/>
              <a:gd name="connsiteY2" fmla="*/ 6911498 h 6911498"/>
              <a:gd name="connsiteX3" fmla="*/ 9890670 w 11848094"/>
              <a:gd name="connsiteY3" fmla="*/ 381 h 6911498"/>
              <a:gd name="connsiteX4" fmla="*/ 11515930 w 11848094"/>
              <a:gd name="connsiteY4" fmla="*/ 381 h 6911498"/>
              <a:gd name="connsiteX5" fmla="*/ 11397534 w 11848094"/>
              <a:gd name="connsiteY5" fmla="*/ 1136735 h 6911498"/>
              <a:gd name="connsiteX6" fmla="*/ 11797112 w 11848094"/>
              <a:gd name="connsiteY6" fmla="*/ 1759148 h 6911498"/>
              <a:gd name="connsiteX7" fmla="*/ 11848094 w 11848094"/>
              <a:gd name="connsiteY7" fmla="*/ 1804299 h 6911498"/>
              <a:gd name="connsiteX8" fmla="*/ 11848094 w 11848094"/>
              <a:gd name="connsiteY8" fmla="*/ 4047105 h 6911498"/>
              <a:gd name="connsiteX9" fmla="*/ 11694538 w 11848094"/>
              <a:gd name="connsiteY9" fmla="*/ 3977684 h 6911498"/>
              <a:gd name="connsiteX10" fmla="*/ 10584904 w 11848094"/>
              <a:gd name="connsiteY10" fmla="*/ 3307052 h 6911498"/>
              <a:gd name="connsiteX11" fmla="*/ 9816862 w 11848094"/>
              <a:gd name="connsiteY11" fmla="*/ 2312726 h 6911498"/>
              <a:gd name="connsiteX12" fmla="*/ 9642828 w 11848094"/>
              <a:gd name="connsiteY12" fmla="*/ 1149440 h 6911498"/>
              <a:gd name="connsiteX13" fmla="*/ 9650958 w 11848094"/>
              <a:gd name="connsiteY13" fmla="*/ 1025323 h 6911498"/>
              <a:gd name="connsiteX14" fmla="*/ 9890670 w 11848094"/>
              <a:gd name="connsiteY14" fmla="*/ 381 h 6911498"/>
              <a:gd name="connsiteX15" fmla="*/ 3795499 w 11848094"/>
              <a:gd name="connsiteY15" fmla="*/ 0 h 6911498"/>
              <a:gd name="connsiteX16" fmla="*/ 5652466 w 11848094"/>
              <a:gd name="connsiteY16" fmla="*/ 0 h 6911498"/>
              <a:gd name="connsiteX17" fmla="*/ 7765788 w 11848094"/>
              <a:gd name="connsiteY17" fmla="*/ 5731697 h 6911498"/>
              <a:gd name="connsiteX18" fmla="*/ 7330874 w 11848094"/>
              <a:gd name="connsiteY18" fmla="*/ 6911371 h 6911498"/>
              <a:gd name="connsiteX19" fmla="*/ 6343906 w 11848094"/>
              <a:gd name="connsiteY19" fmla="*/ 6911371 h 6911498"/>
              <a:gd name="connsiteX20" fmla="*/ 0 w 11848094"/>
              <a:gd name="connsiteY20" fmla="*/ 0 h 6911498"/>
              <a:gd name="connsiteX21" fmla="*/ 670994 w 11848094"/>
              <a:gd name="connsiteY21" fmla="*/ 0 h 6911498"/>
              <a:gd name="connsiteX22" fmla="*/ 2784316 w 11848094"/>
              <a:gd name="connsiteY22" fmla="*/ 5731697 h 6911498"/>
              <a:gd name="connsiteX23" fmla="*/ 2349354 w 11848094"/>
              <a:gd name="connsiteY23" fmla="*/ 6911498 h 6911498"/>
              <a:gd name="connsiteX24" fmla="*/ 1362308 w 11848094"/>
              <a:gd name="connsiteY24" fmla="*/ 6911498 h 6911498"/>
              <a:gd name="connsiteX25" fmla="*/ 0 w 11848094"/>
              <a:gd name="connsiteY25" fmla="*/ 3216806 h 691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48094" h="6911498">
                <a:moveTo>
                  <a:pt x="7330874" y="6911371"/>
                </a:moveTo>
                <a:lnTo>
                  <a:pt x="7330954" y="6911371"/>
                </a:lnTo>
                <a:lnTo>
                  <a:pt x="7330826" y="6911498"/>
                </a:lnTo>
                <a:close/>
                <a:moveTo>
                  <a:pt x="9890670" y="381"/>
                </a:moveTo>
                <a:lnTo>
                  <a:pt x="11515930" y="381"/>
                </a:lnTo>
                <a:cubicBezTo>
                  <a:pt x="11380132" y="245564"/>
                  <a:pt x="11252464" y="692611"/>
                  <a:pt x="11397534" y="1136735"/>
                </a:cubicBezTo>
                <a:cubicBezTo>
                  <a:pt x="11479472" y="1387636"/>
                  <a:pt x="11618722" y="1588614"/>
                  <a:pt x="11797112" y="1759148"/>
                </a:cubicBezTo>
                <a:lnTo>
                  <a:pt x="11848094" y="1804299"/>
                </a:lnTo>
                <a:lnTo>
                  <a:pt x="11848094" y="4047105"/>
                </a:lnTo>
                <a:lnTo>
                  <a:pt x="11694538" y="3977684"/>
                </a:lnTo>
                <a:cubicBezTo>
                  <a:pt x="11302642" y="3794623"/>
                  <a:pt x="10918874" y="3584248"/>
                  <a:pt x="10584904" y="3307052"/>
                </a:cubicBezTo>
                <a:cubicBezTo>
                  <a:pt x="10239882" y="3020580"/>
                  <a:pt x="9977814" y="2733475"/>
                  <a:pt x="9816862" y="2312726"/>
                </a:cubicBezTo>
                <a:cubicBezTo>
                  <a:pt x="9675602" y="1943553"/>
                  <a:pt x="9623900" y="1543256"/>
                  <a:pt x="9642828" y="1149440"/>
                </a:cubicBezTo>
                <a:cubicBezTo>
                  <a:pt x="9644860" y="1108152"/>
                  <a:pt x="9647528" y="1066737"/>
                  <a:pt x="9650958" y="1025323"/>
                </a:cubicBezTo>
                <a:cubicBezTo>
                  <a:pt x="9680048" y="671395"/>
                  <a:pt x="9743818" y="322422"/>
                  <a:pt x="9890670" y="381"/>
                </a:cubicBezTo>
                <a:close/>
                <a:moveTo>
                  <a:pt x="3795499" y="0"/>
                </a:moveTo>
                <a:lnTo>
                  <a:pt x="5652466" y="0"/>
                </a:lnTo>
                <a:lnTo>
                  <a:pt x="7765788" y="5731697"/>
                </a:lnTo>
                <a:lnTo>
                  <a:pt x="7330874" y="6911371"/>
                </a:lnTo>
                <a:lnTo>
                  <a:pt x="6343906" y="6911371"/>
                </a:lnTo>
                <a:close/>
                <a:moveTo>
                  <a:pt x="0" y="0"/>
                </a:moveTo>
                <a:lnTo>
                  <a:pt x="670994" y="0"/>
                </a:lnTo>
                <a:lnTo>
                  <a:pt x="2784316" y="5731697"/>
                </a:lnTo>
                <a:lnTo>
                  <a:pt x="2349354" y="6911498"/>
                </a:lnTo>
                <a:lnTo>
                  <a:pt x="1362308" y="6911498"/>
                </a:lnTo>
                <a:lnTo>
                  <a:pt x="0" y="3216806"/>
                </a:lnTo>
                <a:close/>
              </a:path>
            </a:pathLst>
          </a:custGeom>
          <a:solidFill>
            <a:srgbClr val="F9423A"/>
          </a:solidFill>
          <a:ln w="12700" cap="flat">
            <a:noFill/>
            <a:prstDash val="solid"/>
            <a:miter/>
          </a:ln>
        </p:spPr>
        <p:txBody>
          <a:bodyPr rtlCol="0" anchor="ctr"/>
          <a:lstStyle/>
          <a:p>
            <a:endParaRPr lang="en-GB" sz="900"/>
          </a:p>
        </p:txBody>
      </p:sp>
      <p:sp>
        <p:nvSpPr>
          <p:cNvPr id="29" name="Freeform 28">
            <a:extLst>
              <a:ext uri="{FF2B5EF4-FFF2-40B4-BE49-F238E27FC236}">
                <a16:creationId xmlns:a16="http://schemas.microsoft.com/office/drawing/2014/main" id="{662D7A19-F103-E7F0-71A1-AE5CDCCC0F43}"/>
              </a:ext>
              <a:ext uri="{C183D7F6-B498-43B3-948B-1728B52AA6E4}">
                <adec:decorative xmlns:adec="http://schemas.microsoft.com/office/drawing/2017/decorative" val="1"/>
              </a:ext>
            </a:extLst>
          </p:cNvPr>
          <p:cNvSpPr/>
          <p:nvPr/>
        </p:nvSpPr>
        <p:spPr>
          <a:xfrm>
            <a:off x="6267565" y="3434139"/>
            <a:ext cx="5924436" cy="3423861"/>
          </a:xfrm>
          <a:custGeom>
            <a:avLst/>
            <a:gdLst>
              <a:gd name="connsiteX0" fmla="*/ 0 w 11848100"/>
              <a:gd name="connsiteY0" fmla="*/ 2085131 h 6847721"/>
              <a:gd name="connsiteX1" fmla="*/ 65605 w 11848100"/>
              <a:gd name="connsiteY1" fmla="*/ 2124432 h 6847721"/>
              <a:gd name="connsiteX2" fmla="*/ 1246201 w 11848100"/>
              <a:gd name="connsiteY2" fmla="*/ 2650644 h 6847721"/>
              <a:gd name="connsiteX3" fmla="*/ 2551466 w 11848100"/>
              <a:gd name="connsiteY3" fmla="*/ 3430403 h 6847721"/>
              <a:gd name="connsiteX4" fmla="*/ 3514760 w 11848100"/>
              <a:gd name="connsiteY4" fmla="*/ 5253016 h 6847721"/>
              <a:gd name="connsiteX5" fmla="*/ 3524540 w 11848100"/>
              <a:gd name="connsiteY5" fmla="*/ 5523225 h 6847721"/>
              <a:gd name="connsiteX6" fmla="*/ 3373517 w 11848100"/>
              <a:gd name="connsiteY6" fmla="*/ 6559057 h 6847721"/>
              <a:gd name="connsiteX7" fmla="*/ 3255597 w 11848100"/>
              <a:gd name="connsiteY7" fmla="*/ 6847721 h 6847721"/>
              <a:gd name="connsiteX8" fmla="*/ 1598282 w 11848100"/>
              <a:gd name="connsiteY8" fmla="*/ 6847721 h 6847721"/>
              <a:gd name="connsiteX9" fmla="*/ 1637461 w 11848100"/>
              <a:gd name="connsiteY9" fmla="*/ 6776019 h 6847721"/>
              <a:gd name="connsiteX10" fmla="*/ 1846814 w 11848100"/>
              <a:gd name="connsiteY10" fmla="*/ 5877661 h 6847721"/>
              <a:gd name="connsiteX11" fmla="*/ 180541 w 11848100"/>
              <a:gd name="connsiteY11" fmla="*/ 4293667 h 6847721"/>
              <a:gd name="connsiteX12" fmla="*/ 0 w 11848100"/>
              <a:gd name="connsiteY12" fmla="*/ 4212390 h 6847721"/>
              <a:gd name="connsiteX13" fmla="*/ 10297812 w 11848100"/>
              <a:gd name="connsiteY13" fmla="*/ 129 h 6847721"/>
              <a:gd name="connsiteX14" fmla="*/ 11848100 w 11848100"/>
              <a:gd name="connsiteY14" fmla="*/ 129 h 6847721"/>
              <a:gd name="connsiteX15" fmla="*/ 11848100 w 11848100"/>
              <a:gd name="connsiteY15" fmla="*/ 6847721 h 6847721"/>
              <a:gd name="connsiteX16" fmla="*/ 10325436 w 11848100"/>
              <a:gd name="connsiteY16" fmla="*/ 6847721 h 6847721"/>
              <a:gd name="connsiteX17" fmla="*/ 10422324 w 11848100"/>
              <a:gd name="connsiteY17" fmla="*/ 6731900 h 6847721"/>
              <a:gd name="connsiteX18" fmla="*/ 11516568 w 11848100"/>
              <a:gd name="connsiteY18" fmla="*/ 3442853 h 6847721"/>
              <a:gd name="connsiteX19" fmla="*/ 11516568 w 11848100"/>
              <a:gd name="connsiteY19" fmla="*/ 3438152 h 6847721"/>
              <a:gd name="connsiteX20" fmla="*/ 10297812 w 11848100"/>
              <a:gd name="connsiteY20" fmla="*/ 129 h 6847721"/>
              <a:gd name="connsiteX21" fmla="*/ 5789284 w 11848100"/>
              <a:gd name="connsiteY21" fmla="*/ 0 h 6847721"/>
              <a:gd name="connsiteX22" fmla="*/ 7559488 w 11848100"/>
              <a:gd name="connsiteY22" fmla="*/ 0 h 6847721"/>
              <a:gd name="connsiteX23" fmla="*/ 7559488 w 11848100"/>
              <a:gd name="connsiteY23" fmla="*/ 6847721 h 6847721"/>
              <a:gd name="connsiteX24" fmla="*/ 5789284 w 11848100"/>
              <a:gd name="connsiteY24" fmla="*/ 6847721 h 684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48100" h="6847721">
                <a:moveTo>
                  <a:pt x="0" y="2085131"/>
                </a:moveTo>
                <a:lnTo>
                  <a:pt x="65605" y="2124432"/>
                </a:lnTo>
                <a:cubicBezTo>
                  <a:pt x="440739" y="2333927"/>
                  <a:pt x="858496" y="2470013"/>
                  <a:pt x="1246201" y="2650644"/>
                </a:cubicBezTo>
                <a:cubicBezTo>
                  <a:pt x="1710634" y="2866990"/>
                  <a:pt x="2162999" y="3093118"/>
                  <a:pt x="2551466" y="3430403"/>
                </a:cubicBezTo>
                <a:cubicBezTo>
                  <a:pt x="3115874" y="3920516"/>
                  <a:pt x="3458864" y="4501841"/>
                  <a:pt x="3514760" y="5253016"/>
                </a:cubicBezTo>
                <a:cubicBezTo>
                  <a:pt x="3521492" y="5342831"/>
                  <a:pt x="3524540" y="5433029"/>
                  <a:pt x="3524540" y="5523225"/>
                </a:cubicBezTo>
                <a:cubicBezTo>
                  <a:pt x="3524540" y="5876042"/>
                  <a:pt x="3482952" y="6226714"/>
                  <a:pt x="3373517" y="6559057"/>
                </a:cubicBezTo>
                <a:lnTo>
                  <a:pt x="3255597" y="6847721"/>
                </a:lnTo>
                <a:lnTo>
                  <a:pt x="1598282" y="6847721"/>
                </a:lnTo>
                <a:lnTo>
                  <a:pt x="1637461" y="6776019"/>
                </a:lnTo>
                <a:cubicBezTo>
                  <a:pt x="1771299" y="6512319"/>
                  <a:pt x="1867266" y="6183902"/>
                  <a:pt x="1846814" y="5877661"/>
                </a:cubicBezTo>
                <a:cubicBezTo>
                  <a:pt x="1795795" y="5118785"/>
                  <a:pt x="978369" y="4660743"/>
                  <a:pt x="180541" y="4293667"/>
                </a:cubicBezTo>
                <a:lnTo>
                  <a:pt x="0" y="4212390"/>
                </a:lnTo>
                <a:close/>
                <a:moveTo>
                  <a:pt x="10297812" y="129"/>
                </a:moveTo>
                <a:lnTo>
                  <a:pt x="11848100" y="129"/>
                </a:lnTo>
                <a:lnTo>
                  <a:pt x="11848100" y="6847721"/>
                </a:lnTo>
                <a:lnTo>
                  <a:pt x="10325436" y="6847721"/>
                </a:lnTo>
                <a:lnTo>
                  <a:pt x="10422324" y="6731900"/>
                </a:lnTo>
                <a:cubicBezTo>
                  <a:pt x="11050988" y="5943926"/>
                  <a:pt x="11516568" y="4798904"/>
                  <a:pt x="11516568" y="3442853"/>
                </a:cubicBezTo>
                <a:lnTo>
                  <a:pt x="11516568" y="3438152"/>
                </a:lnTo>
                <a:cubicBezTo>
                  <a:pt x="11516568" y="1994113"/>
                  <a:pt x="10988620" y="789287"/>
                  <a:pt x="10297812" y="129"/>
                </a:cubicBezTo>
                <a:close/>
                <a:moveTo>
                  <a:pt x="5789284" y="0"/>
                </a:moveTo>
                <a:lnTo>
                  <a:pt x="7559488" y="0"/>
                </a:lnTo>
                <a:lnTo>
                  <a:pt x="7559488" y="6847721"/>
                </a:lnTo>
                <a:lnTo>
                  <a:pt x="5789284" y="6847721"/>
                </a:lnTo>
                <a:close/>
              </a:path>
            </a:pathLst>
          </a:custGeom>
          <a:solidFill>
            <a:srgbClr val="EFF1F4"/>
          </a:solidFill>
          <a:ln w="12700" cap="flat">
            <a:noFill/>
            <a:prstDash val="solid"/>
            <a:miter/>
          </a:ln>
        </p:spPr>
        <p:txBody>
          <a:bodyPr rtlCol="0" anchor="ctr"/>
          <a:lstStyle/>
          <a:p>
            <a:endParaRPr lang="en-GB" sz="900"/>
          </a:p>
        </p:txBody>
      </p:sp>
      <p:sp>
        <p:nvSpPr>
          <p:cNvPr id="40" name="Picture Placeholder 39">
            <a:extLst>
              <a:ext uri="{FF2B5EF4-FFF2-40B4-BE49-F238E27FC236}">
                <a16:creationId xmlns:a16="http://schemas.microsoft.com/office/drawing/2014/main" id="{CFFF592A-5D48-01A8-3F5E-838FD41069A1}"/>
              </a:ext>
            </a:extLst>
          </p:cNvPr>
          <p:cNvSpPr>
            <a:spLocks noGrp="1"/>
          </p:cNvSpPr>
          <p:nvPr>
            <p:ph type="pic" sz="quarter" idx="11"/>
          </p:nvPr>
        </p:nvSpPr>
        <p:spPr>
          <a:xfrm>
            <a:off x="7263586" y="1713053"/>
            <a:ext cx="3935649" cy="3773347"/>
          </a:xfrm>
          <a:solidFill>
            <a:schemeClr val="bg1"/>
          </a:solidFill>
        </p:spPr>
        <p:txBody>
          <a:bodyPr anchor="ctr"/>
          <a:lstStyle>
            <a:lvl1pPr algn="ctr">
              <a:defRPr>
                <a:solidFill>
                  <a:schemeClr val="bg1"/>
                </a:solidFill>
              </a:defRPr>
            </a:lvl1pPr>
          </a:lstStyle>
          <a:p>
            <a:r>
              <a:rPr lang="en-US"/>
              <a:t>Click icon to add picture</a:t>
            </a:r>
            <a:endParaRPr lang="en-GB"/>
          </a:p>
        </p:txBody>
      </p:sp>
      <p:sp>
        <p:nvSpPr>
          <p:cNvPr id="42" name="Text Placeholder 9">
            <a:extLst>
              <a:ext uri="{FF2B5EF4-FFF2-40B4-BE49-F238E27FC236}">
                <a16:creationId xmlns:a16="http://schemas.microsoft.com/office/drawing/2014/main" id="{217747AB-0152-84D3-BDA3-208107FE7A50}"/>
              </a:ext>
            </a:extLst>
          </p:cNvPr>
          <p:cNvSpPr>
            <a:spLocks noGrp="1"/>
          </p:cNvSpPr>
          <p:nvPr>
            <p:ph type="body" sz="quarter" idx="14"/>
          </p:nvPr>
        </p:nvSpPr>
        <p:spPr>
          <a:xfrm>
            <a:off x="7430109" y="4969790"/>
            <a:ext cx="3692962" cy="436402"/>
          </a:xfrm>
        </p:spPr>
        <p:txBody>
          <a:bodyPr>
            <a:spAutoFit/>
          </a:bodyPr>
          <a:lstStyle>
            <a:lvl1pPr marL="0" indent="0">
              <a:lnSpc>
                <a:spcPct val="100000"/>
              </a:lnSpc>
              <a:spcBef>
                <a:spcPts val="0"/>
              </a:spcBef>
              <a:spcAft>
                <a:spcPts val="0"/>
              </a:spcAft>
              <a:buNone/>
              <a:defRPr cap="none" baseline="0"/>
            </a:lvl1pPr>
            <a:lvl2pPr marL="0" indent="0">
              <a:spcBef>
                <a:spcPts val="0"/>
              </a:spcBef>
              <a:spcAft>
                <a:spcPts val="0"/>
              </a:spcAft>
              <a:buNone/>
              <a:defRPr>
                <a:solidFill>
                  <a:schemeClr val="tx1"/>
                </a:solidFill>
              </a:defRPr>
            </a:lvl2pPr>
            <a:lvl3pPr marL="135000" indent="-135000">
              <a:spcBef>
                <a:spcPts val="0"/>
              </a:spcBef>
              <a:spcAft>
                <a:spcPts val="0"/>
              </a:spcAft>
              <a:buFont typeface="Arial" panose="020B0604020202020204" pitchFamily="34" charset="0"/>
              <a:buChar char="•"/>
              <a:defRPr>
                <a:solidFill>
                  <a:schemeClr val="bg1"/>
                </a:solidFill>
              </a:defRPr>
            </a:lvl3pPr>
            <a:lvl4pPr>
              <a:spcBef>
                <a:spcPts val="0"/>
              </a:spcBef>
              <a:spcAft>
                <a:spcPts val="0"/>
              </a:spcAft>
              <a:defRPr>
                <a:solidFill>
                  <a:schemeClr val="bg1"/>
                </a:solidFill>
              </a:defRPr>
            </a:lvl4pPr>
            <a:lvl5pPr>
              <a:spcBef>
                <a:spcPts val="0"/>
              </a:spcBef>
              <a:spcAft>
                <a:spcPts val="0"/>
              </a:spcAft>
              <a:defRPr>
                <a:solidFill>
                  <a:schemeClr val="bg1"/>
                </a:solidFill>
              </a:defRPr>
            </a:lvl5pPr>
          </a:lstStyle>
          <a:p>
            <a:pPr lvl="0"/>
            <a:r>
              <a:rPr lang="en-US"/>
              <a:t>Click to edit Master text styles</a:t>
            </a:r>
          </a:p>
          <a:p>
            <a:pPr lvl="1"/>
            <a:r>
              <a:rPr lang="en-US"/>
              <a:t>Second level</a:t>
            </a:r>
          </a:p>
        </p:txBody>
      </p:sp>
      <p:sp>
        <p:nvSpPr>
          <p:cNvPr id="2" name="Freeform 26">
            <a:extLst>
              <a:ext uri="{FF2B5EF4-FFF2-40B4-BE49-F238E27FC236}">
                <a16:creationId xmlns:a16="http://schemas.microsoft.com/office/drawing/2014/main" id="{284AE56D-313B-F96B-6518-F7ADEC63D76D}"/>
              </a:ext>
              <a:ext uri="{C183D7F6-B498-43B3-948B-1728B52AA6E4}">
                <adec:decorative xmlns:adec="http://schemas.microsoft.com/office/drawing/2017/decorative" val="1"/>
              </a:ext>
            </a:extLst>
          </p:cNvPr>
          <p:cNvSpPr/>
          <p:nvPr userDrawn="1"/>
        </p:nvSpPr>
        <p:spPr>
          <a:xfrm>
            <a:off x="6267565" y="494"/>
            <a:ext cx="5924433" cy="3455749"/>
          </a:xfrm>
          <a:custGeom>
            <a:avLst/>
            <a:gdLst>
              <a:gd name="connsiteX0" fmla="*/ 7330874 w 11848094"/>
              <a:gd name="connsiteY0" fmla="*/ 6911371 h 6911498"/>
              <a:gd name="connsiteX1" fmla="*/ 7330954 w 11848094"/>
              <a:gd name="connsiteY1" fmla="*/ 6911371 h 6911498"/>
              <a:gd name="connsiteX2" fmla="*/ 7330826 w 11848094"/>
              <a:gd name="connsiteY2" fmla="*/ 6911498 h 6911498"/>
              <a:gd name="connsiteX3" fmla="*/ 9890670 w 11848094"/>
              <a:gd name="connsiteY3" fmla="*/ 381 h 6911498"/>
              <a:gd name="connsiteX4" fmla="*/ 11515930 w 11848094"/>
              <a:gd name="connsiteY4" fmla="*/ 381 h 6911498"/>
              <a:gd name="connsiteX5" fmla="*/ 11397534 w 11848094"/>
              <a:gd name="connsiteY5" fmla="*/ 1136735 h 6911498"/>
              <a:gd name="connsiteX6" fmla="*/ 11797112 w 11848094"/>
              <a:gd name="connsiteY6" fmla="*/ 1759148 h 6911498"/>
              <a:gd name="connsiteX7" fmla="*/ 11848094 w 11848094"/>
              <a:gd name="connsiteY7" fmla="*/ 1804299 h 6911498"/>
              <a:gd name="connsiteX8" fmla="*/ 11848094 w 11848094"/>
              <a:gd name="connsiteY8" fmla="*/ 4047105 h 6911498"/>
              <a:gd name="connsiteX9" fmla="*/ 11694538 w 11848094"/>
              <a:gd name="connsiteY9" fmla="*/ 3977684 h 6911498"/>
              <a:gd name="connsiteX10" fmla="*/ 10584904 w 11848094"/>
              <a:gd name="connsiteY10" fmla="*/ 3307052 h 6911498"/>
              <a:gd name="connsiteX11" fmla="*/ 9816862 w 11848094"/>
              <a:gd name="connsiteY11" fmla="*/ 2312726 h 6911498"/>
              <a:gd name="connsiteX12" fmla="*/ 9642828 w 11848094"/>
              <a:gd name="connsiteY12" fmla="*/ 1149440 h 6911498"/>
              <a:gd name="connsiteX13" fmla="*/ 9650958 w 11848094"/>
              <a:gd name="connsiteY13" fmla="*/ 1025323 h 6911498"/>
              <a:gd name="connsiteX14" fmla="*/ 9890670 w 11848094"/>
              <a:gd name="connsiteY14" fmla="*/ 381 h 6911498"/>
              <a:gd name="connsiteX15" fmla="*/ 3795499 w 11848094"/>
              <a:gd name="connsiteY15" fmla="*/ 0 h 6911498"/>
              <a:gd name="connsiteX16" fmla="*/ 5652466 w 11848094"/>
              <a:gd name="connsiteY16" fmla="*/ 0 h 6911498"/>
              <a:gd name="connsiteX17" fmla="*/ 7765788 w 11848094"/>
              <a:gd name="connsiteY17" fmla="*/ 5731697 h 6911498"/>
              <a:gd name="connsiteX18" fmla="*/ 7330874 w 11848094"/>
              <a:gd name="connsiteY18" fmla="*/ 6911371 h 6911498"/>
              <a:gd name="connsiteX19" fmla="*/ 6343906 w 11848094"/>
              <a:gd name="connsiteY19" fmla="*/ 6911371 h 6911498"/>
              <a:gd name="connsiteX20" fmla="*/ 0 w 11848094"/>
              <a:gd name="connsiteY20" fmla="*/ 0 h 6911498"/>
              <a:gd name="connsiteX21" fmla="*/ 670994 w 11848094"/>
              <a:gd name="connsiteY21" fmla="*/ 0 h 6911498"/>
              <a:gd name="connsiteX22" fmla="*/ 2784316 w 11848094"/>
              <a:gd name="connsiteY22" fmla="*/ 5731697 h 6911498"/>
              <a:gd name="connsiteX23" fmla="*/ 2349354 w 11848094"/>
              <a:gd name="connsiteY23" fmla="*/ 6911498 h 6911498"/>
              <a:gd name="connsiteX24" fmla="*/ 1362308 w 11848094"/>
              <a:gd name="connsiteY24" fmla="*/ 6911498 h 6911498"/>
              <a:gd name="connsiteX25" fmla="*/ 0 w 11848094"/>
              <a:gd name="connsiteY25" fmla="*/ 3216806 h 691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48094" h="6911498">
                <a:moveTo>
                  <a:pt x="7330874" y="6911371"/>
                </a:moveTo>
                <a:lnTo>
                  <a:pt x="7330954" y="6911371"/>
                </a:lnTo>
                <a:lnTo>
                  <a:pt x="7330826" y="6911498"/>
                </a:lnTo>
                <a:close/>
                <a:moveTo>
                  <a:pt x="9890670" y="381"/>
                </a:moveTo>
                <a:lnTo>
                  <a:pt x="11515930" y="381"/>
                </a:lnTo>
                <a:cubicBezTo>
                  <a:pt x="11380132" y="245564"/>
                  <a:pt x="11252464" y="692611"/>
                  <a:pt x="11397534" y="1136735"/>
                </a:cubicBezTo>
                <a:cubicBezTo>
                  <a:pt x="11479472" y="1387636"/>
                  <a:pt x="11618722" y="1588614"/>
                  <a:pt x="11797112" y="1759148"/>
                </a:cubicBezTo>
                <a:lnTo>
                  <a:pt x="11848094" y="1804299"/>
                </a:lnTo>
                <a:lnTo>
                  <a:pt x="11848094" y="4047105"/>
                </a:lnTo>
                <a:lnTo>
                  <a:pt x="11694538" y="3977684"/>
                </a:lnTo>
                <a:cubicBezTo>
                  <a:pt x="11302642" y="3794623"/>
                  <a:pt x="10918874" y="3584248"/>
                  <a:pt x="10584904" y="3307052"/>
                </a:cubicBezTo>
                <a:cubicBezTo>
                  <a:pt x="10239882" y="3020580"/>
                  <a:pt x="9977814" y="2733475"/>
                  <a:pt x="9816862" y="2312726"/>
                </a:cubicBezTo>
                <a:cubicBezTo>
                  <a:pt x="9675602" y="1943553"/>
                  <a:pt x="9623900" y="1543256"/>
                  <a:pt x="9642828" y="1149440"/>
                </a:cubicBezTo>
                <a:cubicBezTo>
                  <a:pt x="9644860" y="1108152"/>
                  <a:pt x="9647528" y="1066737"/>
                  <a:pt x="9650958" y="1025323"/>
                </a:cubicBezTo>
                <a:cubicBezTo>
                  <a:pt x="9680048" y="671395"/>
                  <a:pt x="9743818" y="322422"/>
                  <a:pt x="9890670" y="381"/>
                </a:cubicBezTo>
                <a:close/>
                <a:moveTo>
                  <a:pt x="3795499" y="0"/>
                </a:moveTo>
                <a:lnTo>
                  <a:pt x="5652466" y="0"/>
                </a:lnTo>
                <a:lnTo>
                  <a:pt x="7765788" y="5731697"/>
                </a:lnTo>
                <a:lnTo>
                  <a:pt x="7330874" y="6911371"/>
                </a:lnTo>
                <a:lnTo>
                  <a:pt x="6343906" y="6911371"/>
                </a:lnTo>
                <a:close/>
                <a:moveTo>
                  <a:pt x="0" y="0"/>
                </a:moveTo>
                <a:lnTo>
                  <a:pt x="670994" y="0"/>
                </a:lnTo>
                <a:lnTo>
                  <a:pt x="2784316" y="5731697"/>
                </a:lnTo>
                <a:lnTo>
                  <a:pt x="2349354" y="6911498"/>
                </a:lnTo>
                <a:lnTo>
                  <a:pt x="1362308" y="6911498"/>
                </a:lnTo>
                <a:lnTo>
                  <a:pt x="0" y="3216806"/>
                </a:lnTo>
                <a:close/>
              </a:path>
            </a:pathLst>
          </a:custGeom>
          <a:solidFill>
            <a:srgbClr val="F9423A"/>
          </a:solidFill>
          <a:ln w="12700" cap="flat">
            <a:noFill/>
            <a:prstDash val="solid"/>
            <a:miter/>
          </a:ln>
        </p:spPr>
        <p:txBody>
          <a:bodyPr rtlCol="0" anchor="ctr"/>
          <a:lstStyle/>
          <a:p>
            <a:endParaRPr lang="en-GB" sz="900"/>
          </a:p>
        </p:txBody>
      </p:sp>
      <p:sp>
        <p:nvSpPr>
          <p:cNvPr id="3" name="Freeform 28">
            <a:extLst>
              <a:ext uri="{FF2B5EF4-FFF2-40B4-BE49-F238E27FC236}">
                <a16:creationId xmlns:a16="http://schemas.microsoft.com/office/drawing/2014/main" id="{75FDD79E-5158-1071-6B1B-D6A734DBD621}"/>
              </a:ext>
              <a:ext uri="{C183D7F6-B498-43B3-948B-1728B52AA6E4}">
                <adec:decorative xmlns:adec="http://schemas.microsoft.com/office/drawing/2017/decorative" val="1"/>
              </a:ext>
            </a:extLst>
          </p:cNvPr>
          <p:cNvSpPr/>
          <p:nvPr userDrawn="1"/>
        </p:nvSpPr>
        <p:spPr>
          <a:xfrm>
            <a:off x="6267565" y="3434139"/>
            <a:ext cx="5924436" cy="3423861"/>
          </a:xfrm>
          <a:custGeom>
            <a:avLst/>
            <a:gdLst>
              <a:gd name="connsiteX0" fmla="*/ 0 w 11848100"/>
              <a:gd name="connsiteY0" fmla="*/ 2085131 h 6847721"/>
              <a:gd name="connsiteX1" fmla="*/ 65605 w 11848100"/>
              <a:gd name="connsiteY1" fmla="*/ 2124432 h 6847721"/>
              <a:gd name="connsiteX2" fmla="*/ 1246201 w 11848100"/>
              <a:gd name="connsiteY2" fmla="*/ 2650644 h 6847721"/>
              <a:gd name="connsiteX3" fmla="*/ 2551466 w 11848100"/>
              <a:gd name="connsiteY3" fmla="*/ 3430403 h 6847721"/>
              <a:gd name="connsiteX4" fmla="*/ 3514760 w 11848100"/>
              <a:gd name="connsiteY4" fmla="*/ 5253016 h 6847721"/>
              <a:gd name="connsiteX5" fmla="*/ 3524540 w 11848100"/>
              <a:gd name="connsiteY5" fmla="*/ 5523225 h 6847721"/>
              <a:gd name="connsiteX6" fmla="*/ 3373517 w 11848100"/>
              <a:gd name="connsiteY6" fmla="*/ 6559057 h 6847721"/>
              <a:gd name="connsiteX7" fmla="*/ 3255597 w 11848100"/>
              <a:gd name="connsiteY7" fmla="*/ 6847721 h 6847721"/>
              <a:gd name="connsiteX8" fmla="*/ 1598282 w 11848100"/>
              <a:gd name="connsiteY8" fmla="*/ 6847721 h 6847721"/>
              <a:gd name="connsiteX9" fmla="*/ 1637461 w 11848100"/>
              <a:gd name="connsiteY9" fmla="*/ 6776019 h 6847721"/>
              <a:gd name="connsiteX10" fmla="*/ 1846814 w 11848100"/>
              <a:gd name="connsiteY10" fmla="*/ 5877661 h 6847721"/>
              <a:gd name="connsiteX11" fmla="*/ 180541 w 11848100"/>
              <a:gd name="connsiteY11" fmla="*/ 4293667 h 6847721"/>
              <a:gd name="connsiteX12" fmla="*/ 0 w 11848100"/>
              <a:gd name="connsiteY12" fmla="*/ 4212390 h 6847721"/>
              <a:gd name="connsiteX13" fmla="*/ 10297812 w 11848100"/>
              <a:gd name="connsiteY13" fmla="*/ 129 h 6847721"/>
              <a:gd name="connsiteX14" fmla="*/ 11848100 w 11848100"/>
              <a:gd name="connsiteY14" fmla="*/ 129 h 6847721"/>
              <a:gd name="connsiteX15" fmla="*/ 11848100 w 11848100"/>
              <a:gd name="connsiteY15" fmla="*/ 6847721 h 6847721"/>
              <a:gd name="connsiteX16" fmla="*/ 10325436 w 11848100"/>
              <a:gd name="connsiteY16" fmla="*/ 6847721 h 6847721"/>
              <a:gd name="connsiteX17" fmla="*/ 10422324 w 11848100"/>
              <a:gd name="connsiteY17" fmla="*/ 6731900 h 6847721"/>
              <a:gd name="connsiteX18" fmla="*/ 11516568 w 11848100"/>
              <a:gd name="connsiteY18" fmla="*/ 3442853 h 6847721"/>
              <a:gd name="connsiteX19" fmla="*/ 11516568 w 11848100"/>
              <a:gd name="connsiteY19" fmla="*/ 3438152 h 6847721"/>
              <a:gd name="connsiteX20" fmla="*/ 10297812 w 11848100"/>
              <a:gd name="connsiteY20" fmla="*/ 129 h 6847721"/>
              <a:gd name="connsiteX21" fmla="*/ 5789284 w 11848100"/>
              <a:gd name="connsiteY21" fmla="*/ 0 h 6847721"/>
              <a:gd name="connsiteX22" fmla="*/ 7559488 w 11848100"/>
              <a:gd name="connsiteY22" fmla="*/ 0 h 6847721"/>
              <a:gd name="connsiteX23" fmla="*/ 7559488 w 11848100"/>
              <a:gd name="connsiteY23" fmla="*/ 6847721 h 6847721"/>
              <a:gd name="connsiteX24" fmla="*/ 5789284 w 11848100"/>
              <a:gd name="connsiteY24" fmla="*/ 6847721 h 684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48100" h="6847721">
                <a:moveTo>
                  <a:pt x="0" y="2085131"/>
                </a:moveTo>
                <a:lnTo>
                  <a:pt x="65605" y="2124432"/>
                </a:lnTo>
                <a:cubicBezTo>
                  <a:pt x="440739" y="2333927"/>
                  <a:pt x="858496" y="2470013"/>
                  <a:pt x="1246201" y="2650644"/>
                </a:cubicBezTo>
                <a:cubicBezTo>
                  <a:pt x="1710634" y="2866990"/>
                  <a:pt x="2162999" y="3093118"/>
                  <a:pt x="2551466" y="3430403"/>
                </a:cubicBezTo>
                <a:cubicBezTo>
                  <a:pt x="3115874" y="3920516"/>
                  <a:pt x="3458864" y="4501841"/>
                  <a:pt x="3514760" y="5253016"/>
                </a:cubicBezTo>
                <a:cubicBezTo>
                  <a:pt x="3521492" y="5342831"/>
                  <a:pt x="3524540" y="5433029"/>
                  <a:pt x="3524540" y="5523225"/>
                </a:cubicBezTo>
                <a:cubicBezTo>
                  <a:pt x="3524540" y="5876042"/>
                  <a:pt x="3482952" y="6226714"/>
                  <a:pt x="3373517" y="6559057"/>
                </a:cubicBezTo>
                <a:lnTo>
                  <a:pt x="3255597" y="6847721"/>
                </a:lnTo>
                <a:lnTo>
                  <a:pt x="1598282" y="6847721"/>
                </a:lnTo>
                <a:lnTo>
                  <a:pt x="1637461" y="6776019"/>
                </a:lnTo>
                <a:cubicBezTo>
                  <a:pt x="1771299" y="6512319"/>
                  <a:pt x="1867266" y="6183902"/>
                  <a:pt x="1846814" y="5877661"/>
                </a:cubicBezTo>
                <a:cubicBezTo>
                  <a:pt x="1795795" y="5118785"/>
                  <a:pt x="978369" y="4660743"/>
                  <a:pt x="180541" y="4293667"/>
                </a:cubicBezTo>
                <a:lnTo>
                  <a:pt x="0" y="4212390"/>
                </a:lnTo>
                <a:close/>
                <a:moveTo>
                  <a:pt x="10297812" y="129"/>
                </a:moveTo>
                <a:lnTo>
                  <a:pt x="11848100" y="129"/>
                </a:lnTo>
                <a:lnTo>
                  <a:pt x="11848100" y="6847721"/>
                </a:lnTo>
                <a:lnTo>
                  <a:pt x="10325436" y="6847721"/>
                </a:lnTo>
                <a:lnTo>
                  <a:pt x="10422324" y="6731900"/>
                </a:lnTo>
                <a:cubicBezTo>
                  <a:pt x="11050988" y="5943926"/>
                  <a:pt x="11516568" y="4798904"/>
                  <a:pt x="11516568" y="3442853"/>
                </a:cubicBezTo>
                <a:lnTo>
                  <a:pt x="11516568" y="3438152"/>
                </a:lnTo>
                <a:cubicBezTo>
                  <a:pt x="11516568" y="1994113"/>
                  <a:pt x="10988620" y="789287"/>
                  <a:pt x="10297812" y="129"/>
                </a:cubicBezTo>
                <a:close/>
                <a:moveTo>
                  <a:pt x="5789284" y="0"/>
                </a:moveTo>
                <a:lnTo>
                  <a:pt x="7559488" y="0"/>
                </a:lnTo>
                <a:lnTo>
                  <a:pt x="7559488" y="6847721"/>
                </a:lnTo>
                <a:lnTo>
                  <a:pt x="5789284" y="6847721"/>
                </a:lnTo>
                <a:close/>
              </a:path>
            </a:pathLst>
          </a:custGeom>
          <a:solidFill>
            <a:srgbClr val="EFF1F4"/>
          </a:solidFill>
          <a:ln w="12700" cap="flat">
            <a:noFill/>
            <a:prstDash val="solid"/>
            <a:miter/>
          </a:ln>
        </p:spPr>
        <p:txBody>
          <a:bodyPr rtlCol="0" anchor="ctr"/>
          <a:lstStyle/>
          <a:p>
            <a:endParaRPr lang="en-GB" sz="900"/>
          </a:p>
        </p:txBody>
      </p:sp>
    </p:spTree>
    <p:extLst>
      <p:ext uri="{BB962C8B-B14F-4D97-AF65-F5344CB8AC3E}">
        <p14:creationId xmlns:p14="http://schemas.microsoft.com/office/powerpoint/2010/main" val="30258755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ject 2_Dark">
    <p:bg>
      <p:bgRef idx="1001">
        <a:schemeClr val="bg1"/>
      </p:bgRef>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3F7784C-DEBA-3468-B59B-5DAD73E6AE80}"/>
              </a:ext>
            </a:extLst>
          </p:cNvPr>
          <p:cNvSpPr>
            <a:spLocks noGrp="1"/>
          </p:cNvSpPr>
          <p:nvPr>
            <p:ph type="pic" sz="quarter" idx="17"/>
          </p:nvPr>
        </p:nvSpPr>
        <p:spPr>
          <a:xfrm>
            <a:off x="0" y="1030288"/>
            <a:ext cx="3947576" cy="4452937"/>
          </a:xfrm>
        </p:spPr>
        <p:txBody>
          <a:bodyPr/>
          <a:lstStyle>
            <a:lvl1pPr algn="ctr">
              <a:defRPr>
                <a:solidFill>
                  <a:schemeClr val="tx1"/>
                </a:solidFill>
              </a:defRPr>
            </a:lvl1pPr>
          </a:lstStyle>
          <a:p>
            <a:r>
              <a:rPr lang="en-US"/>
              <a:t>Click icon to add picture</a:t>
            </a:r>
            <a:endParaRPr lang="en-GB"/>
          </a:p>
        </p:txBody>
      </p:sp>
      <p:sp>
        <p:nvSpPr>
          <p:cNvPr id="2" name="Text Placeholder 9">
            <a:extLst>
              <a:ext uri="{FF2B5EF4-FFF2-40B4-BE49-F238E27FC236}">
                <a16:creationId xmlns:a16="http://schemas.microsoft.com/office/drawing/2014/main" id="{4A56565E-D28B-6BA5-8D1F-DD8A4381EEBB}"/>
              </a:ext>
            </a:extLst>
          </p:cNvPr>
          <p:cNvSpPr>
            <a:spLocks noGrp="1"/>
          </p:cNvSpPr>
          <p:nvPr>
            <p:ph type="body" sz="quarter" idx="16"/>
          </p:nvPr>
        </p:nvSpPr>
        <p:spPr>
          <a:xfrm>
            <a:off x="340153" y="5622925"/>
            <a:ext cx="2966609" cy="684212"/>
          </a:xfrm>
        </p:spPr>
        <p:txBody>
          <a:bodyPr>
            <a:noAutofit/>
          </a:bodyPr>
          <a:lstStyle>
            <a:lvl1pPr marL="0" indent="0">
              <a:lnSpc>
                <a:spcPct val="100000"/>
              </a:lnSpc>
              <a:spcBef>
                <a:spcPts val="0"/>
              </a:spcBef>
              <a:spcAft>
                <a:spcPts val="0"/>
              </a:spcAft>
              <a:buNone/>
              <a:defRPr cap="none" baseline="0"/>
            </a:lvl1pPr>
            <a:lvl2pPr marL="0" indent="0">
              <a:spcBef>
                <a:spcPts val="0"/>
              </a:spcBef>
              <a:spcAft>
                <a:spcPts val="0"/>
              </a:spcAft>
              <a:buNone/>
              <a:defRPr>
                <a:solidFill>
                  <a:schemeClr val="tx1"/>
                </a:solidFill>
              </a:defRPr>
            </a:lvl2pPr>
            <a:lvl3pPr marL="135000" indent="-135000">
              <a:spcBef>
                <a:spcPts val="0"/>
              </a:spcBef>
              <a:spcAft>
                <a:spcPts val="0"/>
              </a:spcAft>
              <a:buFont typeface="Arial" panose="020B0604020202020204" pitchFamily="34" charset="0"/>
              <a:buChar char="•"/>
              <a:defRPr>
                <a:solidFill>
                  <a:schemeClr val="bg1"/>
                </a:solidFill>
              </a:defRPr>
            </a:lvl3pPr>
            <a:lvl4pPr>
              <a:spcBef>
                <a:spcPts val="0"/>
              </a:spcBef>
              <a:spcAft>
                <a:spcPts val="0"/>
              </a:spcAft>
              <a:defRPr>
                <a:solidFill>
                  <a:schemeClr val="bg1"/>
                </a:solidFill>
              </a:defRPr>
            </a:lvl4pPr>
            <a:lvl5pPr>
              <a:spcBef>
                <a:spcPts val="0"/>
              </a:spcBef>
              <a:spcAft>
                <a:spcPts val="0"/>
              </a:spcAft>
              <a:defRPr>
                <a:solidFill>
                  <a:schemeClr val="bg1"/>
                </a:solidFill>
              </a:defRPr>
            </a:lvl5pPr>
          </a:lstStyle>
          <a:p>
            <a:pPr lvl="0"/>
            <a:r>
              <a:rPr lang="en-US"/>
              <a:t>Click to edit Master text styles</a:t>
            </a:r>
          </a:p>
          <a:p>
            <a:pPr lvl="1"/>
            <a:r>
              <a:rPr lang="en-US"/>
              <a:t>Second level</a:t>
            </a:r>
          </a:p>
        </p:txBody>
      </p:sp>
      <p:sp>
        <p:nvSpPr>
          <p:cNvPr id="14" name="Picture Placeholder 11">
            <a:extLst>
              <a:ext uri="{FF2B5EF4-FFF2-40B4-BE49-F238E27FC236}">
                <a16:creationId xmlns:a16="http://schemas.microsoft.com/office/drawing/2014/main" id="{D5C224D8-52CC-92CA-83E8-7FD1E0C473EE}"/>
              </a:ext>
            </a:extLst>
          </p:cNvPr>
          <p:cNvSpPr>
            <a:spLocks noGrp="1"/>
          </p:cNvSpPr>
          <p:nvPr>
            <p:ph type="pic" sz="quarter" idx="18"/>
          </p:nvPr>
        </p:nvSpPr>
        <p:spPr>
          <a:xfrm>
            <a:off x="4294187" y="1030288"/>
            <a:ext cx="3602563" cy="4452937"/>
          </a:xfrm>
        </p:spPr>
        <p:txBody>
          <a:bodyPr/>
          <a:lstStyle>
            <a:lvl1pPr algn="ctr">
              <a:defRPr>
                <a:solidFill>
                  <a:schemeClr val="tx1"/>
                </a:solidFill>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FC23AFCB-BF0A-06E9-AD94-1AB0286FF4B9}"/>
              </a:ext>
            </a:extLst>
          </p:cNvPr>
          <p:cNvSpPr>
            <a:spLocks noGrp="1"/>
          </p:cNvSpPr>
          <p:nvPr>
            <p:ph type="body" sz="quarter" idx="20"/>
          </p:nvPr>
        </p:nvSpPr>
        <p:spPr>
          <a:xfrm>
            <a:off x="4295777" y="5622925"/>
            <a:ext cx="2966609" cy="684212"/>
          </a:xfrm>
        </p:spPr>
        <p:txBody>
          <a:bodyPr>
            <a:noAutofit/>
          </a:bodyPr>
          <a:lstStyle>
            <a:lvl1pPr marL="0" indent="0">
              <a:lnSpc>
                <a:spcPct val="100000"/>
              </a:lnSpc>
              <a:spcBef>
                <a:spcPts val="0"/>
              </a:spcBef>
              <a:spcAft>
                <a:spcPts val="0"/>
              </a:spcAft>
              <a:buNone/>
              <a:defRPr cap="none" baseline="0"/>
            </a:lvl1pPr>
            <a:lvl2pPr marL="0" indent="0">
              <a:spcBef>
                <a:spcPts val="0"/>
              </a:spcBef>
              <a:spcAft>
                <a:spcPts val="0"/>
              </a:spcAft>
              <a:buNone/>
              <a:defRPr>
                <a:solidFill>
                  <a:schemeClr val="tx1"/>
                </a:solidFill>
              </a:defRPr>
            </a:lvl2pPr>
            <a:lvl3pPr marL="135000" indent="-135000">
              <a:spcBef>
                <a:spcPts val="0"/>
              </a:spcBef>
              <a:spcAft>
                <a:spcPts val="0"/>
              </a:spcAft>
              <a:buFont typeface="Arial" panose="020B0604020202020204" pitchFamily="34" charset="0"/>
              <a:buChar char="•"/>
              <a:defRPr>
                <a:solidFill>
                  <a:schemeClr val="bg1"/>
                </a:solidFill>
              </a:defRPr>
            </a:lvl3pPr>
            <a:lvl4pPr>
              <a:spcBef>
                <a:spcPts val="0"/>
              </a:spcBef>
              <a:spcAft>
                <a:spcPts val="0"/>
              </a:spcAft>
              <a:defRPr>
                <a:solidFill>
                  <a:schemeClr val="bg1"/>
                </a:solidFill>
              </a:defRPr>
            </a:lvl4pPr>
            <a:lvl5pPr>
              <a:spcBef>
                <a:spcPts val="0"/>
              </a:spcBef>
              <a:spcAft>
                <a:spcPts val="0"/>
              </a:spcAft>
              <a:defRPr>
                <a:solidFill>
                  <a:schemeClr val="bg1"/>
                </a:solidFill>
              </a:defRPr>
            </a:lvl5pPr>
          </a:lstStyle>
          <a:p>
            <a:pPr lvl="0"/>
            <a:r>
              <a:rPr lang="en-US"/>
              <a:t>Click to edit Master text styles</a:t>
            </a:r>
          </a:p>
          <a:p>
            <a:pPr lvl="1"/>
            <a:r>
              <a:rPr lang="en-US"/>
              <a:t>Second level</a:t>
            </a:r>
          </a:p>
        </p:txBody>
      </p:sp>
      <p:sp>
        <p:nvSpPr>
          <p:cNvPr id="15" name="Picture Placeholder 11">
            <a:extLst>
              <a:ext uri="{FF2B5EF4-FFF2-40B4-BE49-F238E27FC236}">
                <a16:creationId xmlns:a16="http://schemas.microsoft.com/office/drawing/2014/main" id="{62FA86A3-D1F8-CE2E-F4A5-36C597192293}"/>
              </a:ext>
            </a:extLst>
          </p:cNvPr>
          <p:cNvSpPr>
            <a:spLocks noGrp="1"/>
          </p:cNvSpPr>
          <p:nvPr>
            <p:ph type="pic" sz="quarter" idx="19"/>
          </p:nvPr>
        </p:nvSpPr>
        <p:spPr>
          <a:xfrm>
            <a:off x="8242300" y="1030288"/>
            <a:ext cx="3949699" cy="4452937"/>
          </a:xfrm>
        </p:spPr>
        <p:txBody>
          <a:bodyPr/>
          <a:lstStyle>
            <a:lvl1pPr algn="ctr">
              <a:defRPr>
                <a:solidFill>
                  <a:schemeClr val="tx1"/>
                </a:solidFill>
              </a:defRPr>
            </a:lvl1pPr>
          </a:lstStyle>
          <a:p>
            <a:r>
              <a:rPr lang="en-US"/>
              <a:t>Click icon to add picture</a:t>
            </a:r>
            <a:endParaRPr lang="en-GB"/>
          </a:p>
        </p:txBody>
      </p:sp>
      <p:sp>
        <p:nvSpPr>
          <p:cNvPr id="17" name="Text Placeholder 9">
            <a:extLst>
              <a:ext uri="{FF2B5EF4-FFF2-40B4-BE49-F238E27FC236}">
                <a16:creationId xmlns:a16="http://schemas.microsoft.com/office/drawing/2014/main" id="{29E8C645-5B5A-8FDD-A499-22A85E9BCE91}"/>
              </a:ext>
            </a:extLst>
          </p:cNvPr>
          <p:cNvSpPr>
            <a:spLocks noGrp="1"/>
          </p:cNvSpPr>
          <p:nvPr>
            <p:ph type="body" sz="quarter" idx="21"/>
          </p:nvPr>
        </p:nvSpPr>
        <p:spPr>
          <a:xfrm>
            <a:off x="8243353" y="5622925"/>
            <a:ext cx="2966609" cy="684212"/>
          </a:xfrm>
        </p:spPr>
        <p:txBody>
          <a:bodyPr>
            <a:noAutofit/>
          </a:bodyPr>
          <a:lstStyle>
            <a:lvl1pPr marL="0" indent="0">
              <a:lnSpc>
                <a:spcPct val="100000"/>
              </a:lnSpc>
              <a:spcBef>
                <a:spcPts val="0"/>
              </a:spcBef>
              <a:spcAft>
                <a:spcPts val="0"/>
              </a:spcAft>
              <a:buNone/>
              <a:defRPr cap="none" baseline="0"/>
            </a:lvl1pPr>
            <a:lvl2pPr marL="0" indent="0">
              <a:spcBef>
                <a:spcPts val="0"/>
              </a:spcBef>
              <a:spcAft>
                <a:spcPts val="0"/>
              </a:spcAft>
              <a:buNone/>
              <a:defRPr>
                <a:solidFill>
                  <a:schemeClr val="tx1"/>
                </a:solidFill>
              </a:defRPr>
            </a:lvl2pPr>
            <a:lvl3pPr marL="135000" indent="-135000">
              <a:spcBef>
                <a:spcPts val="0"/>
              </a:spcBef>
              <a:spcAft>
                <a:spcPts val="0"/>
              </a:spcAft>
              <a:buFont typeface="Arial" panose="020B0604020202020204" pitchFamily="34" charset="0"/>
              <a:buChar char="•"/>
              <a:defRPr>
                <a:solidFill>
                  <a:schemeClr val="bg1"/>
                </a:solidFill>
              </a:defRPr>
            </a:lvl3pPr>
            <a:lvl4pPr>
              <a:spcBef>
                <a:spcPts val="0"/>
              </a:spcBef>
              <a:spcAft>
                <a:spcPts val="0"/>
              </a:spcAft>
              <a:defRPr>
                <a:solidFill>
                  <a:schemeClr val="bg1"/>
                </a:solidFill>
              </a:defRPr>
            </a:lvl4pPr>
            <a:lvl5pPr>
              <a:spcBef>
                <a:spcPts val="0"/>
              </a:spcBef>
              <a:spcAft>
                <a:spcPts val="0"/>
              </a:spcAft>
              <a:defRPr>
                <a:solidFill>
                  <a:schemeClr val="bg1"/>
                </a:solidFill>
              </a:defRPr>
            </a:lvl5pPr>
          </a:lstStyle>
          <a:p>
            <a:pPr lvl="0"/>
            <a:r>
              <a:rPr lang="en-US"/>
              <a:t>Click to edit Master text styles</a:t>
            </a:r>
          </a:p>
          <a:p>
            <a:pPr lvl="1"/>
            <a:r>
              <a:rPr lang="en-US"/>
              <a:t>Second level</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WSP | Footer goes here | Date</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91D568E7-61F5-D04E-995D-81EF41C01A2A}" type="slidenum">
              <a:rPr lang="en-GB" smtClean="0"/>
              <a:t>‹#›</a:t>
            </a:fld>
            <a:endParaRPr lang="en-GB"/>
          </a:p>
        </p:txBody>
      </p:sp>
    </p:spTree>
    <p:extLst>
      <p:ext uri="{BB962C8B-B14F-4D97-AF65-F5344CB8AC3E}">
        <p14:creationId xmlns:p14="http://schemas.microsoft.com/office/powerpoint/2010/main" val="35621647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oC, Agenda_Dark">
    <p:bg>
      <p:bgRef idx="1001">
        <a:schemeClr val="bg1"/>
      </p:bgRef>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C0DE16D-DC52-A715-4CD1-35A654E06974}"/>
              </a:ext>
            </a:extLst>
          </p:cNvPr>
          <p:cNvSpPr>
            <a:spLocks noGrp="1"/>
          </p:cNvSpPr>
          <p:nvPr>
            <p:ph type="title"/>
          </p:nvPr>
        </p:nvSpPr>
        <p:spPr>
          <a:xfrm>
            <a:off x="342900" y="1270000"/>
            <a:ext cx="11506199" cy="972000"/>
          </a:xfrm>
        </p:spPr>
        <p:txBody>
          <a:bodyPr/>
          <a:lstStyle/>
          <a:p>
            <a:r>
              <a:rPr lang="en-US"/>
              <a:t>Click to edit Master title style</a:t>
            </a:r>
            <a:endParaRPr lang="en-GB"/>
          </a:p>
        </p:txBody>
      </p:sp>
      <p:sp>
        <p:nvSpPr>
          <p:cNvPr id="12" name="Text Placeholder 9">
            <a:extLst>
              <a:ext uri="{FF2B5EF4-FFF2-40B4-BE49-F238E27FC236}">
                <a16:creationId xmlns:a16="http://schemas.microsoft.com/office/drawing/2014/main" id="{36428CDC-BECF-1700-FBD9-E47AAF6194E7}"/>
              </a:ext>
            </a:extLst>
          </p:cNvPr>
          <p:cNvSpPr>
            <a:spLocks noGrp="1"/>
          </p:cNvSpPr>
          <p:nvPr>
            <p:ph type="body" sz="quarter" idx="17" hasCustomPrompt="1"/>
          </p:nvPr>
        </p:nvSpPr>
        <p:spPr>
          <a:xfrm>
            <a:off x="344488" y="2972491"/>
            <a:ext cx="748788" cy="596787"/>
          </a:xfrm>
        </p:spPr>
        <p:txBody>
          <a:bodyPr wrap="square" anchor="t">
            <a:noAutofit/>
          </a:bodyPr>
          <a:lstStyle>
            <a:lvl1pPr marL="0" indent="0" algn="l">
              <a:lnSpc>
                <a:spcPct val="80000"/>
              </a:lnSpc>
              <a:spcBef>
                <a:spcPts val="0"/>
              </a:spcBef>
              <a:spcAft>
                <a:spcPts val="0"/>
              </a:spcAft>
              <a:buNone/>
              <a:defRPr sz="5050" b="1" spc="-200" baseline="0">
                <a:solidFill>
                  <a:schemeClr val="accent1"/>
                </a:solidFill>
              </a:defRPr>
            </a:lvl1pPr>
            <a:lvl2pPr marL="0" indent="0" algn="l">
              <a:spcAft>
                <a:spcPts val="0"/>
              </a:spcAft>
              <a:buFont typeface="Arial" panose="020B0604020202020204" pitchFamily="34" charset="0"/>
              <a:buNone/>
              <a:defRPr b="1" spc="-200" baseline="0">
                <a:solidFill>
                  <a:schemeClr val="accent1"/>
                </a:solidFill>
              </a:defRPr>
            </a:lvl2pPr>
            <a:lvl3pPr marL="135000" indent="-135000">
              <a:spcAft>
                <a:spcPts val="0"/>
              </a:spcAft>
              <a:buFont typeface="Arial" panose="020B0604020202020204" pitchFamily="34" charset="0"/>
              <a:buChar char="•"/>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GB"/>
              <a:t>00</a:t>
            </a:r>
          </a:p>
          <a:p>
            <a:pPr lvl="1"/>
            <a:endParaRPr lang="en-GB"/>
          </a:p>
        </p:txBody>
      </p:sp>
      <p:sp>
        <p:nvSpPr>
          <p:cNvPr id="13" name="Text Placeholder 9">
            <a:extLst>
              <a:ext uri="{FF2B5EF4-FFF2-40B4-BE49-F238E27FC236}">
                <a16:creationId xmlns:a16="http://schemas.microsoft.com/office/drawing/2014/main" id="{A958EC97-F459-CB1F-30D6-AFA60418F2C7}"/>
              </a:ext>
            </a:extLst>
          </p:cNvPr>
          <p:cNvSpPr>
            <a:spLocks noGrp="1"/>
          </p:cNvSpPr>
          <p:nvPr>
            <p:ph type="body" sz="quarter" idx="18"/>
          </p:nvPr>
        </p:nvSpPr>
        <p:spPr>
          <a:xfrm>
            <a:off x="1329004" y="3072369"/>
            <a:ext cx="2618572" cy="397032"/>
          </a:xfrm>
        </p:spPr>
        <p:txBody>
          <a:bodyPr anchor="ctr" anchorCtr="0">
            <a:noAutofit/>
          </a:bodyPr>
          <a:lstStyle>
            <a:lvl1pPr marL="0" indent="0">
              <a:lnSpc>
                <a:spcPct val="112000"/>
              </a:lnSpc>
              <a:spcBef>
                <a:spcPts val="0"/>
              </a:spcBef>
              <a:spcAft>
                <a:spcPts val="0"/>
              </a:spcAft>
              <a:buNone/>
              <a:defRPr sz="1200" b="0">
                <a:solidFill>
                  <a:schemeClr val="tx1"/>
                </a:solidFill>
              </a:defRPr>
            </a:lvl1pPr>
            <a:lvl2pPr marL="0" indent="0">
              <a:lnSpc>
                <a:spcPct val="112000"/>
              </a:lnSpc>
              <a:spcAft>
                <a:spcPts val="0"/>
              </a:spcAft>
              <a:buFont typeface="Arial" panose="020B0604020202020204" pitchFamily="34" charset="0"/>
              <a:buNone/>
              <a:defRPr sz="1200">
                <a:solidFill>
                  <a:schemeClr val="tx1"/>
                </a:solidFill>
              </a:defRPr>
            </a:lvl2pPr>
            <a:lvl3pPr marL="0" indent="0">
              <a:spcAft>
                <a:spcPts val="0"/>
              </a:spcAft>
              <a:buFont typeface="Arial" panose="020B0604020202020204" pitchFamily="34" charset="0"/>
              <a:buNone/>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p:txBody>
      </p:sp>
      <p:sp>
        <p:nvSpPr>
          <p:cNvPr id="18" name="Text Placeholder 9">
            <a:extLst>
              <a:ext uri="{FF2B5EF4-FFF2-40B4-BE49-F238E27FC236}">
                <a16:creationId xmlns:a16="http://schemas.microsoft.com/office/drawing/2014/main" id="{F1649CBD-5A8E-F75F-2515-D628FF754B13}"/>
              </a:ext>
            </a:extLst>
          </p:cNvPr>
          <p:cNvSpPr>
            <a:spLocks noGrp="1"/>
          </p:cNvSpPr>
          <p:nvPr>
            <p:ph type="body" sz="quarter" idx="19" hasCustomPrompt="1"/>
          </p:nvPr>
        </p:nvSpPr>
        <p:spPr>
          <a:xfrm>
            <a:off x="344488" y="3990800"/>
            <a:ext cx="748788" cy="596787"/>
          </a:xfrm>
        </p:spPr>
        <p:txBody>
          <a:bodyPr wrap="square" anchor="t">
            <a:noAutofit/>
          </a:bodyPr>
          <a:lstStyle>
            <a:lvl1pPr marL="0" indent="0" algn="l">
              <a:lnSpc>
                <a:spcPct val="80000"/>
              </a:lnSpc>
              <a:spcBef>
                <a:spcPts val="0"/>
              </a:spcBef>
              <a:spcAft>
                <a:spcPts val="0"/>
              </a:spcAft>
              <a:buNone/>
              <a:defRPr sz="5050" b="1" spc="-200" baseline="0">
                <a:solidFill>
                  <a:schemeClr val="accent1"/>
                </a:solidFill>
              </a:defRPr>
            </a:lvl1pPr>
            <a:lvl2pPr marL="0" indent="0" algn="l">
              <a:spcAft>
                <a:spcPts val="0"/>
              </a:spcAft>
              <a:buFont typeface="Arial" panose="020B0604020202020204" pitchFamily="34" charset="0"/>
              <a:buNone/>
              <a:defRPr b="1" spc="-200" baseline="0">
                <a:solidFill>
                  <a:schemeClr val="accent1"/>
                </a:solidFill>
              </a:defRPr>
            </a:lvl2pPr>
            <a:lvl3pPr marL="135000" indent="-135000">
              <a:spcAft>
                <a:spcPts val="0"/>
              </a:spcAft>
              <a:buFont typeface="Arial" panose="020B0604020202020204" pitchFamily="34" charset="0"/>
              <a:buChar char="•"/>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GB"/>
              <a:t>00</a:t>
            </a:r>
          </a:p>
          <a:p>
            <a:pPr lvl="1"/>
            <a:endParaRPr lang="en-GB"/>
          </a:p>
        </p:txBody>
      </p:sp>
      <p:sp>
        <p:nvSpPr>
          <p:cNvPr id="19" name="Text Placeholder 9">
            <a:extLst>
              <a:ext uri="{FF2B5EF4-FFF2-40B4-BE49-F238E27FC236}">
                <a16:creationId xmlns:a16="http://schemas.microsoft.com/office/drawing/2014/main" id="{05838D1A-0376-649E-6951-71776BD9A369}"/>
              </a:ext>
            </a:extLst>
          </p:cNvPr>
          <p:cNvSpPr>
            <a:spLocks noGrp="1"/>
          </p:cNvSpPr>
          <p:nvPr>
            <p:ph type="body" sz="quarter" idx="20"/>
          </p:nvPr>
        </p:nvSpPr>
        <p:spPr>
          <a:xfrm>
            <a:off x="1329004" y="4090678"/>
            <a:ext cx="2618572" cy="397032"/>
          </a:xfrm>
        </p:spPr>
        <p:txBody>
          <a:bodyPr anchor="ctr" anchorCtr="0">
            <a:noAutofit/>
          </a:bodyPr>
          <a:lstStyle>
            <a:lvl1pPr marL="0" indent="0">
              <a:lnSpc>
                <a:spcPct val="112000"/>
              </a:lnSpc>
              <a:spcBef>
                <a:spcPts val="0"/>
              </a:spcBef>
              <a:spcAft>
                <a:spcPts val="0"/>
              </a:spcAft>
              <a:buNone/>
              <a:defRPr sz="1200" b="0">
                <a:solidFill>
                  <a:schemeClr val="tx1"/>
                </a:solidFill>
              </a:defRPr>
            </a:lvl1pPr>
            <a:lvl2pPr marL="0" indent="0">
              <a:lnSpc>
                <a:spcPct val="112000"/>
              </a:lnSpc>
              <a:spcAft>
                <a:spcPts val="0"/>
              </a:spcAft>
              <a:buFont typeface="Arial" panose="020B0604020202020204" pitchFamily="34" charset="0"/>
              <a:buNone/>
              <a:defRPr sz="1200">
                <a:solidFill>
                  <a:schemeClr val="tx1"/>
                </a:solidFill>
              </a:defRPr>
            </a:lvl2pPr>
            <a:lvl3pPr marL="0" indent="0">
              <a:spcAft>
                <a:spcPts val="0"/>
              </a:spcAft>
              <a:buFont typeface="Arial" panose="020B0604020202020204" pitchFamily="34" charset="0"/>
              <a:buNone/>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p:txBody>
      </p:sp>
      <p:sp>
        <p:nvSpPr>
          <p:cNvPr id="20" name="Text Placeholder 9">
            <a:extLst>
              <a:ext uri="{FF2B5EF4-FFF2-40B4-BE49-F238E27FC236}">
                <a16:creationId xmlns:a16="http://schemas.microsoft.com/office/drawing/2014/main" id="{BE9694B7-988C-8322-B792-C88E246967F5}"/>
              </a:ext>
            </a:extLst>
          </p:cNvPr>
          <p:cNvSpPr>
            <a:spLocks noGrp="1"/>
          </p:cNvSpPr>
          <p:nvPr>
            <p:ph type="body" sz="quarter" idx="21" hasCustomPrompt="1"/>
          </p:nvPr>
        </p:nvSpPr>
        <p:spPr>
          <a:xfrm>
            <a:off x="344488" y="5019500"/>
            <a:ext cx="748788" cy="596787"/>
          </a:xfrm>
        </p:spPr>
        <p:txBody>
          <a:bodyPr wrap="square" anchor="t">
            <a:noAutofit/>
          </a:bodyPr>
          <a:lstStyle>
            <a:lvl1pPr marL="0" indent="0" algn="l">
              <a:lnSpc>
                <a:spcPct val="80000"/>
              </a:lnSpc>
              <a:spcBef>
                <a:spcPts val="0"/>
              </a:spcBef>
              <a:spcAft>
                <a:spcPts val="0"/>
              </a:spcAft>
              <a:buNone/>
              <a:defRPr sz="5050" b="1" spc="-200" baseline="0">
                <a:solidFill>
                  <a:schemeClr val="accent1"/>
                </a:solidFill>
              </a:defRPr>
            </a:lvl1pPr>
            <a:lvl2pPr marL="0" indent="0" algn="l">
              <a:spcAft>
                <a:spcPts val="0"/>
              </a:spcAft>
              <a:buFont typeface="Arial" panose="020B0604020202020204" pitchFamily="34" charset="0"/>
              <a:buNone/>
              <a:defRPr b="1" spc="-200" baseline="0">
                <a:solidFill>
                  <a:schemeClr val="accent1"/>
                </a:solidFill>
              </a:defRPr>
            </a:lvl2pPr>
            <a:lvl3pPr marL="135000" indent="-135000">
              <a:spcAft>
                <a:spcPts val="0"/>
              </a:spcAft>
              <a:buFont typeface="Arial" panose="020B0604020202020204" pitchFamily="34" charset="0"/>
              <a:buChar char="•"/>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GB"/>
              <a:t>00</a:t>
            </a:r>
          </a:p>
          <a:p>
            <a:pPr lvl="1"/>
            <a:endParaRPr lang="en-GB"/>
          </a:p>
        </p:txBody>
      </p:sp>
      <p:sp>
        <p:nvSpPr>
          <p:cNvPr id="21" name="Text Placeholder 9">
            <a:extLst>
              <a:ext uri="{FF2B5EF4-FFF2-40B4-BE49-F238E27FC236}">
                <a16:creationId xmlns:a16="http://schemas.microsoft.com/office/drawing/2014/main" id="{8106EED9-7707-B2B5-9D90-35A6C3CB808E}"/>
              </a:ext>
            </a:extLst>
          </p:cNvPr>
          <p:cNvSpPr>
            <a:spLocks noGrp="1"/>
          </p:cNvSpPr>
          <p:nvPr>
            <p:ph type="body" sz="quarter" idx="22"/>
          </p:nvPr>
        </p:nvSpPr>
        <p:spPr>
          <a:xfrm>
            <a:off x="1329004" y="5119378"/>
            <a:ext cx="2618572" cy="397032"/>
          </a:xfrm>
        </p:spPr>
        <p:txBody>
          <a:bodyPr anchor="ctr" anchorCtr="0">
            <a:noAutofit/>
          </a:bodyPr>
          <a:lstStyle>
            <a:lvl1pPr marL="0" indent="0">
              <a:lnSpc>
                <a:spcPct val="112000"/>
              </a:lnSpc>
              <a:spcBef>
                <a:spcPts val="0"/>
              </a:spcBef>
              <a:spcAft>
                <a:spcPts val="0"/>
              </a:spcAft>
              <a:buNone/>
              <a:defRPr sz="1200" b="0">
                <a:solidFill>
                  <a:schemeClr val="tx1"/>
                </a:solidFill>
              </a:defRPr>
            </a:lvl1pPr>
            <a:lvl2pPr marL="0" indent="0">
              <a:lnSpc>
                <a:spcPct val="112000"/>
              </a:lnSpc>
              <a:spcAft>
                <a:spcPts val="0"/>
              </a:spcAft>
              <a:buFont typeface="Arial" panose="020B0604020202020204" pitchFamily="34" charset="0"/>
              <a:buNone/>
              <a:defRPr sz="1200">
                <a:solidFill>
                  <a:schemeClr val="tx1"/>
                </a:solidFill>
              </a:defRPr>
            </a:lvl2pPr>
            <a:lvl3pPr marL="0" indent="0">
              <a:spcAft>
                <a:spcPts val="0"/>
              </a:spcAft>
              <a:buFont typeface="Arial" panose="020B0604020202020204" pitchFamily="34" charset="0"/>
              <a:buNone/>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p:txBody>
      </p:sp>
      <p:sp>
        <p:nvSpPr>
          <p:cNvPr id="22" name="Text Placeholder 9">
            <a:extLst>
              <a:ext uri="{FF2B5EF4-FFF2-40B4-BE49-F238E27FC236}">
                <a16:creationId xmlns:a16="http://schemas.microsoft.com/office/drawing/2014/main" id="{1DF0891E-4679-7763-96EE-40F0733C211D}"/>
              </a:ext>
            </a:extLst>
          </p:cNvPr>
          <p:cNvSpPr>
            <a:spLocks noGrp="1"/>
          </p:cNvSpPr>
          <p:nvPr>
            <p:ph type="body" sz="quarter" idx="23" hasCustomPrompt="1"/>
          </p:nvPr>
        </p:nvSpPr>
        <p:spPr>
          <a:xfrm>
            <a:off x="4298486" y="2972491"/>
            <a:ext cx="748788" cy="596787"/>
          </a:xfrm>
        </p:spPr>
        <p:txBody>
          <a:bodyPr wrap="square" anchor="t">
            <a:noAutofit/>
          </a:bodyPr>
          <a:lstStyle>
            <a:lvl1pPr marL="0" indent="0" algn="l">
              <a:lnSpc>
                <a:spcPct val="80000"/>
              </a:lnSpc>
              <a:spcBef>
                <a:spcPts val="0"/>
              </a:spcBef>
              <a:spcAft>
                <a:spcPts val="0"/>
              </a:spcAft>
              <a:buNone/>
              <a:defRPr sz="5050" b="1" spc="-200" baseline="0">
                <a:solidFill>
                  <a:schemeClr val="accent1"/>
                </a:solidFill>
              </a:defRPr>
            </a:lvl1pPr>
            <a:lvl2pPr marL="0" indent="0" algn="l">
              <a:spcAft>
                <a:spcPts val="0"/>
              </a:spcAft>
              <a:buFont typeface="Arial" panose="020B0604020202020204" pitchFamily="34" charset="0"/>
              <a:buNone/>
              <a:defRPr b="1" spc="-200" baseline="0">
                <a:solidFill>
                  <a:schemeClr val="accent1"/>
                </a:solidFill>
              </a:defRPr>
            </a:lvl2pPr>
            <a:lvl3pPr marL="135000" indent="-135000">
              <a:spcAft>
                <a:spcPts val="0"/>
              </a:spcAft>
              <a:buFont typeface="Arial" panose="020B0604020202020204" pitchFamily="34" charset="0"/>
              <a:buChar char="•"/>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GB"/>
              <a:t>00</a:t>
            </a:r>
          </a:p>
          <a:p>
            <a:pPr lvl="1"/>
            <a:endParaRPr lang="en-GB"/>
          </a:p>
        </p:txBody>
      </p:sp>
      <p:sp>
        <p:nvSpPr>
          <p:cNvPr id="23" name="Text Placeholder 9">
            <a:extLst>
              <a:ext uri="{FF2B5EF4-FFF2-40B4-BE49-F238E27FC236}">
                <a16:creationId xmlns:a16="http://schemas.microsoft.com/office/drawing/2014/main" id="{2468DD1D-CC96-EA9D-8593-A5CCB79BCE25}"/>
              </a:ext>
            </a:extLst>
          </p:cNvPr>
          <p:cNvSpPr>
            <a:spLocks noGrp="1"/>
          </p:cNvSpPr>
          <p:nvPr>
            <p:ph type="body" sz="quarter" idx="24"/>
          </p:nvPr>
        </p:nvSpPr>
        <p:spPr>
          <a:xfrm>
            <a:off x="5283002" y="3072369"/>
            <a:ext cx="2618572" cy="397032"/>
          </a:xfrm>
        </p:spPr>
        <p:txBody>
          <a:bodyPr anchor="ctr" anchorCtr="0">
            <a:noAutofit/>
          </a:bodyPr>
          <a:lstStyle>
            <a:lvl1pPr marL="0" indent="0">
              <a:lnSpc>
                <a:spcPct val="112000"/>
              </a:lnSpc>
              <a:spcBef>
                <a:spcPts val="0"/>
              </a:spcBef>
              <a:spcAft>
                <a:spcPts val="0"/>
              </a:spcAft>
              <a:buNone/>
              <a:defRPr sz="1200" b="0">
                <a:solidFill>
                  <a:schemeClr val="tx1"/>
                </a:solidFill>
              </a:defRPr>
            </a:lvl1pPr>
            <a:lvl2pPr marL="0" indent="0">
              <a:lnSpc>
                <a:spcPct val="112000"/>
              </a:lnSpc>
              <a:spcAft>
                <a:spcPts val="0"/>
              </a:spcAft>
              <a:buFont typeface="Arial" panose="020B0604020202020204" pitchFamily="34" charset="0"/>
              <a:buNone/>
              <a:defRPr sz="1200">
                <a:solidFill>
                  <a:schemeClr val="tx1"/>
                </a:solidFill>
              </a:defRPr>
            </a:lvl2pPr>
            <a:lvl3pPr marL="0" indent="0">
              <a:spcAft>
                <a:spcPts val="0"/>
              </a:spcAft>
              <a:buFont typeface="Arial" panose="020B0604020202020204" pitchFamily="34" charset="0"/>
              <a:buNone/>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p:txBody>
      </p:sp>
      <p:sp>
        <p:nvSpPr>
          <p:cNvPr id="24" name="Text Placeholder 9">
            <a:extLst>
              <a:ext uri="{FF2B5EF4-FFF2-40B4-BE49-F238E27FC236}">
                <a16:creationId xmlns:a16="http://schemas.microsoft.com/office/drawing/2014/main" id="{9F1BBE91-B500-C88A-030A-07C10F026C18}"/>
              </a:ext>
            </a:extLst>
          </p:cNvPr>
          <p:cNvSpPr>
            <a:spLocks noGrp="1"/>
          </p:cNvSpPr>
          <p:nvPr>
            <p:ph type="body" sz="quarter" idx="25" hasCustomPrompt="1"/>
          </p:nvPr>
        </p:nvSpPr>
        <p:spPr>
          <a:xfrm>
            <a:off x="4298486" y="3990800"/>
            <a:ext cx="748788" cy="596787"/>
          </a:xfrm>
        </p:spPr>
        <p:txBody>
          <a:bodyPr wrap="square" anchor="t">
            <a:noAutofit/>
          </a:bodyPr>
          <a:lstStyle>
            <a:lvl1pPr marL="0" indent="0" algn="l">
              <a:lnSpc>
                <a:spcPct val="80000"/>
              </a:lnSpc>
              <a:spcBef>
                <a:spcPts val="0"/>
              </a:spcBef>
              <a:spcAft>
                <a:spcPts val="0"/>
              </a:spcAft>
              <a:buNone/>
              <a:defRPr sz="5050" b="1" spc="-200" baseline="0">
                <a:solidFill>
                  <a:schemeClr val="accent1"/>
                </a:solidFill>
              </a:defRPr>
            </a:lvl1pPr>
            <a:lvl2pPr marL="0" indent="0" algn="l">
              <a:spcAft>
                <a:spcPts val="0"/>
              </a:spcAft>
              <a:buFont typeface="Arial" panose="020B0604020202020204" pitchFamily="34" charset="0"/>
              <a:buNone/>
              <a:defRPr b="1" spc="-200" baseline="0">
                <a:solidFill>
                  <a:schemeClr val="accent1"/>
                </a:solidFill>
              </a:defRPr>
            </a:lvl2pPr>
            <a:lvl3pPr marL="135000" indent="-135000">
              <a:spcAft>
                <a:spcPts val="0"/>
              </a:spcAft>
              <a:buFont typeface="Arial" panose="020B0604020202020204" pitchFamily="34" charset="0"/>
              <a:buChar char="•"/>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GB"/>
              <a:t>00</a:t>
            </a:r>
          </a:p>
          <a:p>
            <a:pPr lvl="1"/>
            <a:endParaRPr lang="en-GB"/>
          </a:p>
        </p:txBody>
      </p:sp>
      <p:sp>
        <p:nvSpPr>
          <p:cNvPr id="25" name="Text Placeholder 9">
            <a:extLst>
              <a:ext uri="{FF2B5EF4-FFF2-40B4-BE49-F238E27FC236}">
                <a16:creationId xmlns:a16="http://schemas.microsoft.com/office/drawing/2014/main" id="{08728887-AEF3-A659-B80D-509BBB6E9250}"/>
              </a:ext>
            </a:extLst>
          </p:cNvPr>
          <p:cNvSpPr>
            <a:spLocks noGrp="1"/>
          </p:cNvSpPr>
          <p:nvPr>
            <p:ph type="body" sz="quarter" idx="26"/>
          </p:nvPr>
        </p:nvSpPr>
        <p:spPr>
          <a:xfrm>
            <a:off x="5283002" y="4090678"/>
            <a:ext cx="2618572" cy="397032"/>
          </a:xfrm>
        </p:spPr>
        <p:txBody>
          <a:bodyPr anchor="ctr" anchorCtr="0">
            <a:noAutofit/>
          </a:bodyPr>
          <a:lstStyle>
            <a:lvl1pPr marL="0" indent="0">
              <a:lnSpc>
                <a:spcPct val="112000"/>
              </a:lnSpc>
              <a:spcBef>
                <a:spcPts val="0"/>
              </a:spcBef>
              <a:spcAft>
                <a:spcPts val="0"/>
              </a:spcAft>
              <a:buNone/>
              <a:defRPr sz="1200" b="0">
                <a:solidFill>
                  <a:schemeClr val="tx1"/>
                </a:solidFill>
              </a:defRPr>
            </a:lvl1pPr>
            <a:lvl2pPr marL="0" indent="0">
              <a:lnSpc>
                <a:spcPct val="112000"/>
              </a:lnSpc>
              <a:spcAft>
                <a:spcPts val="0"/>
              </a:spcAft>
              <a:buFont typeface="Arial" panose="020B0604020202020204" pitchFamily="34" charset="0"/>
              <a:buNone/>
              <a:defRPr sz="1200">
                <a:solidFill>
                  <a:schemeClr val="tx1"/>
                </a:solidFill>
              </a:defRPr>
            </a:lvl2pPr>
            <a:lvl3pPr marL="0" indent="0">
              <a:spcAft>
                <a:spcPts val="0"/>
              </a:spcAft>
              <a:buFont typeface="Arial" panose="020B0604020202020204" pitchFamily="34" charset="0"/>
              <a:buNone/>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p:txBody>
      </p:sp>
      <p:sp>
        <p:nvSpPr>
          <p:cNvPr id="26" name="Text Placeholder 9">
            <a:extLst>
              <a:ext uri="{FF2B5EF4-FFF2-40B4-BE49-F238E27FC236}">
                <a16:creationId xmlns:a16="http://schemas.microsoft.com/office/drawing/2014/main" id="{20B3DBA4-D1ED-3882-64B5-7E5E4B74ECB3}"/>
              </a:ext>
            </a:extLst>
          </p:cNvPr>
          <p:cNvSpPr>
            <a:spLocks noGrp="1"/>
          </p:cNvSpPr>
          <p:nvPr>
            <p:ph type="body" sz="quarter" idx="27" hasCustomPrompt="1"/>
          </p:nvPr>
        </p:nvSpPr>
        <p:spPr>
          <a:xfrm>
            <a:off x="4298486" y="5019500"/>
            <a:ext cx="748788" cy="596787"/>
          </a:xfrm>
        </p:spPr>
        <p:txBody>
          <a:bodyPr wrap="square" anchor="t">
            <a:noAutofit/>
          </a:bodyPr>
          <a:lstStyle>
            <a:lvl1pPr marL="0" indent="0" algn="l">
              <a:lnSpc>
                <a:spcPct val="80000"/>
              </a:lnSpc>
              <a:spcBef>
                <a:spcPts val="0"/>
              </a:spcBef>
              <a:spcAft>
                <a:spcPts val="0"/>
              </a:spcAft>
              <a:buNone/>
              <a:defRPr sz="5050" b="1" spc="-200" baseline="0">
                <a:solidFill>
                  <a:schemeClr val="accent1"/>
                </a:solidFill>
              </a:defRPr>
            </a:lvl1pPr>
            <a:lvl2pPr marL="0" indent="0" algn="l">
              <a:spcAft>
                <a:spcPts val="0"/>
              </a:spcAft>
              <a:buFont typeface="Arial" panose="020B0604020202020204" pitchFamily="34" charset="0"/>
              <a:buNone/>
              <a:defRPr b="1" spc="-200" baseline="0">
                <a:solidFill>
                  <a:schemeClr val="accent1"/>
                </a:solidFill>
              </a:defRPr>
            </a:lvl2pPr>
            <a:lvl3pPr marL="135000" indent="-135000">
              <a:spcAft>
                <a:spcPts val="0"/>
              </a:spcAft>
              <a:buFont typeface="Arial" panose="020B0604020202020204" pitchFamily="34" charset="0"/>
              <a:buChar char="•"/>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GB"/>
              <a:t>00</a:t>
            </a:r>
          </a:p>
          <a:p>
            <a:pPr lvl="1"/>
            <a:endParaRPr lang="en-GB"/>
          </a:p>
        </p:txBody>
      </p:sp>
      <p:sp>
        <p:nvSpPr>
          <p:cNvPr id="27" name="Text Placeholder 9">
            <a:extLst>
              <a:ext uri="{FF2B5EF4-FFF2-40B4-BE49-F238E27FC236}">
                <a16:creationId xmlns:a16="http://schemas.microsoft.com/office/drawing/2014/main" id="{48CAF2DE-513E-2089-A70D-C29B34BB5488}"/>
              </a:ext>
            </a:extLst>
          </p:cNvPr>
          <p:cNvSpPr>
            <a:spLocks noGrp="1"/>
          </p:cNvSpPr>
          <p:nvPr>
            <p:ph type="body" sz="quarter" idx="28"/>
          </p:nvPr>
        </p:nvSpPr>
        <p:spPr>
          <a:xfrm>
            <a:off x="5283002" y="5119378"/>
            <a:ext cx="2618572" cy="397032"/>
          </a:xfrm>
        </p:spPr>
        <p:txBody>
          <a:bodyPr anchor="ctr" anchorCtr="0">
            <a:noAutofit/>
          </a:bodyPr>
          <a:lstStyle>
            <a:lvl1pPr marL="0" indent="0">
              <a:lnSpc>
                <a:spcPct val="112000"/>
              </a:lnSpc>
              <a:spcBef>
                <a:spcPts val="0"/>
              </a:spcBef>
              <a:spcAft>
                <a:spcPts val="0"/>
              </a:spcAft>
              <a:buNone/>
              <a:defRPr sz="1200" b="0">
                <a:solidFill>
                  <a:schemeClr val="tx1"/>
                </a:solidFill>
              </a:defRPr>
            </a:lvl1pPr>
            <a:lvl2pPr marL="0" indent="0">
              <a:lnSpc>
                <a:spcPct val="112000"/>
              </a:lnSpc>
              <a:spcAft>
                <a:spcPts val="0"/>
              </a:spcAft>
              <a:buFont typeface="Arial" panose="020B0604020202020204" pitchFamily="34" charset="0"/>
              <a:buNone/>
              <a:defRPr sz="1200">
                <a:solidFill>
                  <a:schemeClr val="tx1"/>
                </a:solidFill>
              </a:defRPr>
            </a:lvl2pPr>
            <a:lvl3pPr marL="0" indent="0">
              <a:spcAft>
                <a:spcPts val="0"/>
              </a:spcAft>
              <a:buFont typeface="Arial" panose="020B0604020202020204" pitchFamily="34" charset="0"/>
              <a:buNone/>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p:txBody>
      </p:sp>
      <p:sp>
        <p:nvSpPr>
          <p:cNvPr id="5" name="Text Placeholder 9">
            <a:extLst>
              <a:ext uri="{FF2B5EF4-FFF2-40B4-BE49-F238E27FC236}">
                <a16:creationId xmlns:a16="http://schemas.microsoft.com/office/drawing/2014/main" id="{0818C9C3-7E55-04E0-B509-8FBD49EB9CC8}"/>
              </a:ext>
            </a:extLst>
          </p:cNvPr>
          <p:cNvSpPr>
            <a:spLocks noGrp="1"/>
          </p:cNvSpPr>
          <p:nvPr>
            <p:ph type="body" sz="quarter" idx="29" hasCustomPrompt="1"/>
          </p:nvPr>
        </p:nvSpPr>
        <p:spPr>
          <a:xfrm>
            <a:off x="8243936" y="2972491"/>
            <a:ext cx="748788" cy="596787"/>
          </a:xfrm>
        </p:spPr>
        <p:txBody>
          <a:bodyPr wrap="square" anchor="t">
            <a:noAutofit/>
          </a:bodyPr>
          <a:lstStyle>
            <a:lvl1pPr marL="0" indent="0" algn="l">
              <a:lnSpc>
                <a:spcPct val="80000"/>
              </a:lnSpc>
              <a:spcBef>
                <a:spcPts val="0"/>
              </a:spcBef>
              <a:spcAft>
                <a:spcPts val="0"/>
              </a:spcAft>
              <a:buNone/>
              <a:defRPr sz="5050" b="1" spc="-200" baseline="0">
                <a:solidFill>
                  <a:schemeClr val="accent1"/>
                </a:solidFill>
              </a:defRPr>
            </a:lvl1pPr>
            <a:lvl2pPr marL="0" indent="0" algn="l">
              <a:spcAft>
                <a:spcPts val="0"/>
              </a:spcAft>
              <a:buFont typeface="Arial" panose="020B0604020202020204" pitchFamily="34" charset="0"/>
              <a:buNone/>
              <a:defRPr b="1" spc="-200" baseline="0">
                <a:solidFill>
                  <a:schemeClr val="accent1"/>
                </a:solidFill>
              </a:defRPr>
            </a:lvl2pPr>
            <a:lvl3pPr marL="135000" indent="-135000">
              <a:spcAft>
                <a:spcPts val="0"/>
              </a:spcAft>
              <a:buFont typeface="Arial" panose="020B0604020202020204" pitchFamily="34" charset="0"/>
              <a:buChar char="•"/>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GB"/>
              <a:t>00</a:t>
            </a:r>
          </a:p>
          <a:p>
            <a:pPr lvl="1"/>
            <a:endParaRPr lang="en-GB"/>
          </a:p>
        </p:txBody>
      </p:sp>
      <p:sp>
        <p:nvSpPr>
          <p:cNvPr id="7" name="Text Placeholder 9">
            <a:extLst>
              <a:ext uri="{FF2B5EF4-FFF2-40B4-BE49-F238E27FC236}">
                <a16:creationId xmlns:a16="http://schemas.microsoft.com/office/drawing/2014/main" id="{EFC3638C-643D-E0EA-EA80-B429D1F78386}"/>
              </a:ext>
            </a:extLst>
          </p:cNvPr>
          <p:cNvSpPr>
            <a:spLocks noGrp="1"/>
          </p:cNvSpPr>
          <p:nvPr>
            <p:ph type="body" sz="quarter" idx="30"/>
          </p:nvPr>
        </p:nvSpPr>
        <p:spPr>
          <a:xfrm>
            <a:off x="9228452" y="3072369"/>
            <a:ext cx="2618572" cy="397032"/>
          </a:xfrm>
        </p:spPr>
        <p:txBody>
          <a:bodyPr anchor="ctr" anchorCtr="0">
            <a:noAutofit/>
          </a:bodyPr>
          <a:lstStyle>
            <a:lvl1pPr marL="0" indent="0">
              <a:lnSpc>
                <a:spcPct val="112000"/>
              </a:lnSpc>
              <a:spcBef>
                <a:spcPts val="0"/>
              </a:spcBef>
              <a:spcAft>
                <a:spcPts val="0"/>
              </a:spcAft>
              <a:buNone/>
              <a:defRPr sz="1200" b="0">
                <a:solidFill>
                  <a:schemeClr val="tx1"/>
                </a:solidFill>
              </a:defRPr>
            </a:lvl1pPr>
            <a:lvl2pPr marL="0" indent="0">
              <a:lnSpc>
                <a:spcPct val="112000"/>
              </a:lnSpc>
              <a:spcAft>
                <a:spcPts val="0"/>
              </a:spcAft>
              <a:buFont typeface="Arial" panose="020B0604020202020204" pitchFamily="34" charset="0"/>
              <a:buNone/>
              <a:defRPr sz="1200">
                <a:solidFill>
                  <a:schemeClr val="tx1"/>
                </a:solidFill>
              </a:defRPr>
            </a:lvl2pPr>
            <a:lvl3pPr marL="0" indent="0">
              <a:spcAft>
                <a:spcPts val="0"/>
              </a:spcAft>
              <a:buFont typeface="Arial" panose="020B0604020202020204" pitchFamily="34" charset="0"/>
              <a:buNone/>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p:txBody>
      </p:sp>
      <p:sp>
        <p:nvSpPr>
          <p:cNvPr id="8" name="Text Placeholder 9">
            <a:extLst>
              <a:ext uri="{FF2B5EF4-FFF2-40B4-BE49-F238E27FC236}">
                <a16:creationId xmlns:a16="http://schemas.microsoft.com/office/drawing/2014/main" id="{E984B1A0-2F2B-0F3A-447C-C7E6929C4B34}"/>
              </a:ext>
            </a:extLst>
          </p:cNvPr>
          <p:cNvSpPr>
            <a:spLocks noGrp="1"/>
          </p:cNvSpPr>
          <p:nvPr>
            <p:ph type="body" sz="quarter" idx="31" hasCustomPrompt="1"/>
          </p:nvPr>
        </p:nvSpPr>
        <p:spPr>
          <a:xfrm>
            <a:off x="8243936" y="3990800"/>
            <a:ext cx="748788" cy="596787"/>
          </a:xfrm>
        </p:spPr>
        <p:txBody>
          <a:bodyPr wrap="square" anchor="t">
            <a:noAutofit/>
          </a:bodyPr>
          <a:lstStyle>
            <a:lvl1pPr marL="0" indent="0" algn="l">
              <a:lnSpc>
                <a:spcPct val="80000"/>
              </a:lnSpc>
              <a:spcBef>
                <a:spcPts val="0"/>
              </a:spcBef>
              <a:spcAft>
                <a:spcPts val="0"/>
              </a:spcAft>
              <a:buNone/>
              <a:defRPr sz="5050" b="1" spc="-200" baseline="0">
                <a:solidFill>
                  <a:schemeClr val="accent1"/>
                </a:solidFill>
              </a:defRPr>
            </a:lvl1pPr>
            <a:lvl2pPr marL="0" indent="0" algn="l">
              <a:spcAft>
                <a:spcPts val="0"/>
              </a:spcAft>
              <a:buFont typeface="Arial" panose="020B0604020202020204" pitchFamily="34" charset="0"/>
              <a:buNone/>
              <a:defRPr b="1" spc="-200" baseline="0">
                <a:solidFill>
                  <a:schemeClr val="accent1"/>
                </a:solidFill>
              </a:defRPr>
            </a:lvl2pPr>
            <a:lvl3pPr marL="135000" indent="-135000">
              <a:spcAft>
                <a:spcPts val="0"/>
              </a:spcAft>
              <a:buFont typeface="Arial" panose="020B0604020202020204" pitchFamily="34" charset="0"/>
              <a:buChar char="•"/>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GB"/>
              <a:t>00</a:t>
            </a:r>
          </a:p>
          <a:p>
            <a:pPr lvl="1"/>
            <a:endParaRPr lang="en-GB"/>
          </a:p>
        </p:txBody>
      </p:sp>
      <p:sp>
        <p:nvSpPr>
          <p:cNvPr id="9" name="Text Placeholder 9">
            <a:extLst>
              <a:ext uri="{FF2B5EF4-FFF2-40B4-BE49-F238E27FC236}">
                <a16:creationId xmlns:a16="http://schemas.microsoft.com/office/drawing/2014/main" id="{A31BA69D-AF3C-F86E-D8D8-9AF9DBAA711F}"/>
              </a:ext>
            </a:extLst>
          </p:cNvPr>
          <p:cNvSpPr>
            <a:spLocks noGrp="1"/>
          </p:cNvSpPr>
          <p:nvPr>
            <p:ph type="body" sz="quarter" idx="32"/>
          </p:nvPr>
        </p:nvSpPr>
        <p:spPr>
          <a:xfrm>
            <a:off x="9228452" y="4090678"/>
            <a:ext cx="2618572" cy="397032"/>
          </a:xfrm>
        </p:spPr>
        <p:txBody>
          <a:bodyPr anchor="ctr" anchorCtr="0">
            <a:noAutofit/>
          </a:bodyPr>
          <a:lstStyle>
            <a:lvl1pPr marL="0" indent="0">
              <a:lnSpc>
                <a:spcPct val="112000"/>
              </a:lnSpc>
              <a:spcBef>
                <a:spcPts val="0"/>
              </a:spcBef>
              <a:spcAft>
                <a:spcPts val="0"/>
              </a:spcAft>
              <a:buNone/>
              <a:defRPr sz="1200" b="0">
                <a:solidFill>
                  <a:schemeClr val="tx1"/>
                </a:solidFill>
              </a:defRPr>
            </a:lvl1pPr>
            <a:lvl2pPr marL="0" indent="0">
              <a:lnSpc>
                <a:spcPct val="112000"/>
              </a:lnSpc>
              <a:spcAft>
                <a:spcPts val="0"/>
              </a:spcAft>
              <a:buFont typeface="Arial" panose="020B0604020202020204" pitchFamily="34" charset="0"/>
              <a:buNone/>
              <a:defRPr sz="1200">
                <a:solidFill>
                  <a:schemeClr val="tx1"/>
                </a:solidFill>
              </a:defRPr>
            </a:lvl2pPr>
            <a:lvl3pPr marL="0" indent="0">
              <a:spcAft>
                <a:spcPts val="0"/>
              </a:spcAft>
              <a:buFont typeface="Arial" panose="020B0604020202020204" pitchFamily="34" charset="0"/>
              <a:buNone/>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p:txBody>
      </p:sp>
      <p:sp>
        <p:nvSpPr>
          <p:cNvPr id="10" name="Text Placeholder 9">
            <a:extLst>
              <a:ext uri="{FF2B5EF4-FFF2-40B4-BE49-F238E27FC236}">
                <a16:creationId xmlns:a16="http://schemas.microsoft.com/office/drawing/2014/main" id="{361FDAF4-FD67-5B1E-FDBB-369372944F55}"/>
              </a:ext>
            </a:extLst>
          </p:cNvPr>
          <p:cNvSpPr>
            <a:spLocks noGrp="1"/>
          </p:cNvSpPr>
          <p:nvPr>
            <p:ph type="body" sz="quarter" idx="33" hasCustomPrompt="1"/>
          </p:nvPr>
        </p:nvSpPr>
        <p:spPr>
          <a:xfrm>
            <a:off x="8243936" y="5019500"/>
            <a:ext cx="748788" cy="596787"/>
          </a:xfrm>
        </p:spPr>
        <p:txBody>
          <a:bodyPr wrap="square" anchor="t">
            <a:noAutofit/>
          </a:bodyPr>
          <a:lstStyle>
            <a:lvl1pPr marL="0" indent="0" algn="l">
              <a:lnSpc>
                <a:spcPct val="80000"/>
              </a:lnSpc>
              <a:spcBef>
                <a:spcPts val="0"/>
              </a:spcBef>
              <a:spcAft>
                <a:spcPts val="0"/>
              </a:spcAft>
              <a:buNone/>
              <a:defRPr sz="5050" b="1" spc="-200" baseline="0">
                <a:solidFill>
                  <a:schemeClr val="accent1"/>
                </a:solidFill>
              </a:defRPr>
            </a:lvl1pPr>
            <a:lvl2pPr marL="0" indent="0" algn="l">
              <a:spcAft>
                <a:spcPts val="0"/>
              </a:spcAft>
              <a:buFont typeface="Arial" panose="020B0604020202020204" pitchFamily="34" charset="0"/>
              <a:buNone/>
              <a:defRPr b="1" spc="-200" baseline="0">
                <a:solidFill>
                  <a:schemeClr val="accent1"/>
                </a:solidFill>
              </a:defRPr>
            </a:lvl2pPr>
            <a:lvl3pPr marL="135000" indent="-135000">
              <a:spcAft>
                <a:spcPts val="0"/>
              </a:spcAft>
              <a:buFont typeface="Arial" panose="020B0604020202020204" pitchFamily="34" charset="0"/>
              <a:buChar char="•"/>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GB"/>
              <a:t>00</a:t>
            </a:r>
          </a:p>
          <a:p>
            <a:pPr lvl="1"/>
            <a:endParaRPr lang="en-GB"/>
          </a:p>
        </p:txBody>
      </p:sp>
      <p:sp>
        <p:nvSpPr>
          <p:cNvPr id="11" name="Text Placeholder 9">
            <a:extLst>
              <a:ext uri="{FF2B5EF4-FFF2-40B4-BE49-F238E27FC236}">
                <a16:creationId xmlns:a16="http://schemas.microsoft.com/office/drawing/2014/main" id="{FF02B847-83B2-C664-EE0A-AF493946A87B}"/>
              </a:ext>
            </a:extLst>
          </p:cNvPr>
          <p:cNvSpPr>
            <a:spLocks noGrp="1"/>
          </p:cNvSpPr>
          <p:nvPr>
            <p:ph type="body" sz="quarter" idx="34"/>
          </p:nvPr>
        </p:nvSpPr>
        <p:spPr>
          <a:xfrm>
            <a:off x="9228452" y="5119378"/>
            <a:ext cx="2618572" cy="397032"/>
          </a:xfrm>
        </p:spPr>
        <p:txBody>
          <a:bodyPr anchor="ctr" anchorCtr="0">
            <a:noAutofit/>
          </a:bodyPr>
          <a:lstStyle>
            <a:lvl1pPr marL="0" indent="0">
              <a:lnSpc>
                <a:spcPct val="112000"/>
              </a:lnSpc>
              <a:spcBef>
                <a:spcPts val="0"/>
              </a:spcBef>
              <a:spcAft>
                <a:spcPts val="0"/>
              </a:spcAft>
              <a:buNone/>
              <a:defRPr sz="1200" b="0">
                <a:solidFill>
                  <a:schemeClr val="tx1"/>
                </a:solidFill>
              </a:defRPr>
            </a:lvl1pPr>
            <a:lvl2pPr marL="0" indent="0">
              <a:lnSpc>
                <a:spcPct val="112000"/>
              </a:lnSpc>
              <a:spcAft>
                <a:spcPts val="0"/>
              </a:spcAft>
              <a:buFont typeface="Arial" panose="020B0604020202020204" pitchFamily="34" charset="0"/>
              <a:buNone/>
              <a:defRPr sz="1200">
                <a:solidFill>
                  <a:schemeClr val="tx1"/>
                </a:solidFill>
              </a:defRPr>
            </a:lvl2pPr>
            <a:lvl3pPr marL="0" indent="0">
              <a:spcAft>
                <a:spcPts val="0"/>
              </a:spcAft>
              <a:buFont typeface="Arial" panose="020B0604020202020204" pitchFamily="34" charset="0"/>
              <a:buNone/>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p:txBody>
      </p:sp>
      <p:sp>
        <p:nvSpPr>
          <p:cNvPr id="2" name="Guides">
            <a:extLst>
              <a:ext uri="{FF2B5EF4-FFF2-40B4-BE49-F238E27FC236}">
                <a16:creationId xmlns:a16="http://schemas.microsoft.com/office/drawing/2014/main" id="{C587CF81-528D-2F99-C085-E98AE20C8048}"/>
              </a:ext>
              <a:ext uri="{C183D7F6-B498-43B3-948B-1728B52AA6E4}">
                <adec:decorative xmlns:adec="http://schemas.microsoft.com/office/drawing/2017/decorative" val="1"/>
              </a:ext>
            </a:extLst>
          </p:cNvPr>
          <p:cNvSpPr/>
          <p:nvPr>
            <p:custDataLst>
              <p:tags r:id="rId1"/>
            </p:custDataLst>
          </p:nvPr>
        </p:nvSpPr>
        <p:spPr>
          <a:xfrm>
            <a:off x="0" y="0"/>
            <a:ext cx="635000" cy="254000"/>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3" name="Footer Placeholder 2">
            <a:extLst>
              <a:ext uri="{FF2B5EF4-FFF2-40B4-BE49-F238E27FC236}">
                <a16:creationId xmlns:a16="http://schemas.microsoft.com/office/drawing/2014/main" id="{ED564017-289F-ED30-7D75-9F9520F541FB}"/>
              </a:ext>
              <a:ext uri="{C183D7F6-B498-43B3-948B-1728B52AA6E4}">
                <adec:decorative xmlns:adec="http://schemas.microsoft.com/office/drawing/2017/decorative" val="1"/>
              </a:ext>
            </a:extLst>
          </p:cNvPr>
          <p:cNvSpPr>
            <a:spLocks noGrp="1"/>
          </p:cNvSpPr>
          <p:nvPr>
            <p:ph type="ftr" sz="quarter" idx="35"/>
          </p:nvPr>
        </p:nvSpPr>
        <p:spPr/>
        <p:txBody>
          <a:bodyPr/>
          <a:lstStyle/>
          <a:p>
            <a:r>
              <a:rPr lang="en-GB"/>
              <a:t>WSP | Footer goes here | Date</a:t>
            </a:r>
          </a:p>
        </p:txBody>
      </p:sp>
      <p:sp>
        <p:nvSpPr>
          <p:cNvPr id="14" name="Slide Number Placeholder 13">
            <a:extLst>
              <a:ext uri="{FF2B5EF4-FFF2-40B4-BE49-F238E27FC236}">
                <a16:creationId xmlns:a16="http://schemas.microsoft.com/office/drawing/2014/main" id="{6DB41925-2FD8-BD23-1C7F-66FD22FA896B}"/>
              </a:ext>
              <a:ext uri="{C183D7F6-B498-43B3-948B-1728B52AA6E4}">
                <adec:decorative xmlns:adec="http://schemas.microsoft.com/office/drawing/2017/decorative" val="1"/>
              </a:ext>
            </a:extLst>
          </p:cNvPr>
          <p:cNvSpPr>
            <a:spLocks noGrp="1"/>
          </p:cNvSpPr>
          <p:nvPr>
            <p:ph type="sldNum" sz="quarter" idx="36"/>
          </p:nvPr>
        </p:nvSpPr>
        <p:spPr/>
        <p:txBody>
          <a:bodyPr/>
          <a:lstStyle/>
          <a:p>
            <a:fld id="{91D568E7-61F5-D04E-995D-81EF41C01A2A}" type="slidenum">
              <a:rPr lang="en-GB" smtClean="0"/>
              <a:pPr/>
              <a:t>‹#›</a:t>
            </a:fld>
            <a:endParaRPr lang="en-GB"/>
          </a:p>
        </p:txBody>
      </p:sp>
      <p:sp>
        <p:nvSpPr>
          <p:cNvPr id="4" name="Guides">
            <a:extLst>
              <a:ext uri="{FF2B5EF4-FFF2-40B4-BE49-F238E27FC236}">
                <a16:creationId xmlns:a16="http://schemas.microsoft.com/office/drawing/2014/main" id="{464BE03C-3E4A-DD40-5848-0A2EF504625A}"/>
              </a:ext>
              <a:ext uri="{C183D7F6-B498-43B3-948B-1728B52AA6E4}">
                <adec:decorative xmlns:adec="http://schemas.microsoft.com/office/drawing/2017/decorative" val="1"/>
              </a:ext>
            </a:extLst>
          </p:cNvPr>
          <p:cNvSpPr/>
          <p:nvPr userDrawn="1">
            <p:custDataLst>
              <p:tags r:id="rId2"/>
            </p:custDataLst>
          </p:nvPr>
        </p:nvSpPr>
        <p:spPr>
          <a:xfrm>
            <a:off x="0" y="0"/>
            <a:ext cx="635000" cy="254000"/>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6664614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4CBC2F-A414-4B5F-54E9-D2466314BE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095604" y="0"/>
            <a:ext cx="609639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7" name="Title 6">
            <a:extLst>
              <a:ext uri="{FF2B5EF4-FFF2-40B4-BE49-F238E27FC236}">
                <a16:creationId xmlns:a16="http://schemas.microsoft.com/office/drawing/2014/main" id="{E30313EC-A53D-7D44-D5C1-2DBD631FA106}"/>
              </a:ext>
            </a:extLst>
          </p:cNvPr>
          <p:cNvSpPr>
            <a:spLocks noGrp="1"/>
          </p:cNvSpPr>
          <p:nvPr>
            <p:ph type="title"/>
          </p:nvPr>
        </p:nvSpPr>
        <p:spPr>
          <a:xfrm>
            <a:off x="342900" y="1373188"/>
            <a:ext cx="5568949" cy="972000"/>
          </a:xfrm>
        </p:spPr>
        <p:txBody>
          <a:bodyPr/>
          <a:lstStyle/>
          <a:p>
            <a:r>
              <a:rPr lang="en-US"/>
              <a:t>Click to edit Master title style</a:t>
            </a:r>
            <a:endParaRPr lang="en-GB"/>
          </a:p>
        </p:txBody>
      </p:sp>
      <p:sp>
        <p:nvSpPr>
          <p:cNvPr id="10" name="Content Placeholder 9">
            <a:extLst>
              <a:ext uri="{FF2B5EF4-FFF2-40B4-BE49-F238E27FC236}">
                <a16:creationId xmlns:a16="http://schemas.microsoft.com/office/drawing/2014/main" id="{6FD66723-746C-D68A-DC72-FE661B121965}"/>
              </a:ext>
            </a:extLst>
          </p:cNvPr>
          <p:cNvSpPr>
            <a:spLocks noGrp="1"/>
          </p:cNvSpPr>
          <p:nvPr>
            <p:ph sz="quarter" idx="12"/>
          </p:nvPr>
        </p:nvSpPr>
        <p:spPr>
          <a:xfrm>
            <a:off x="342900" y="2400299"/>
            <a:ext cx="5581650"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9">
            <a:extLst>
              <a:ext uri="{FF2B5EF4-FFF2-40B4-BE49-F238E27FC236}">
                <a16:creationId xmlns:a16="http://schemas.microsoft.com/office/drawing/2014/main" id="{3C7740FC-52BA-B14F-A10F-3514CCF5128A}"/>
              </a:ext>
            </a:extLst>
          </p:cNvPr>
          <p:cNvSpPr>
            <a:spLocks noGrp="1"/>
          </p:cNvSpPr>
          <p:nvPr>
            <p:ph sz="quarter" idx="13"/>
          </p:nvPr>
        </p:nvSpPr>
        <p:spPr>
          <a:xfrm>
            <a:off x="6261100" y="2400300"/>
            <a:ext cx="5581650" cy="3768724"/>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D58EAB78-8D9C-0E2E-827A-42CC0FBB238A}"/>
              </a:ext>
              <a:ext uri="{C183D7F6-B498-43B3-948B-1728B52AA6E4}">
                <adec:decorative xmlns:adec="http://schemas.microsoft.com/office/drawing/2017/decorative" val="1"/>
              </a:ext>
            </a:extLst>
          </p:cNvPr>
          <p:cNvSpPr>
            <a:spLocks noGrp="1"/>
          </p:cNvSpPr>
          <p:nvPr>
            <p:ph type="sldNum" sz="quarter" idx="11"/>
          </p:nvPr>
        </p:nvSpPr>
        <p:spPr/>
        <p:txBody>
          <a:bodyPr/>
          <a:lstStyle/>
          <a:p>
            <a:fld id="{91D568E7-61F5-D04E-995D-81EF41C01A2A}" type="slidenum">
              <a:rPr lang="en-GB" smtClean="0"/>
              <a:pPr/>
              <a:t>‹#›</a:t>
            </a:fld>
            <a:endParaRPr lang="en-GB"/>
          </a:p>
        </p:txBody>
      </p:sp>
      <p:sp>
        <p:nvSpPr>
          <p:cNvPr id="3" name="Footer Placeholder 2">
            <a:extLst>
              <a:ext uri="{FF2B5EF4-FFF2-40B4-BE49-F238E27FC236}">
                <a16:creationId xmlns:a16="http://schemas.microsoft.com/office/drawing/2014/main" id="{DF3E29C8-0B12-5C41-BF4B-DCC4A875C64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WSP | Footer goes here | Date</a:t>
            </a:r>
          </a:p>
        </p:txBody>
      </p:sp>
      <p:sp>
        <p:nvSpPr>
          <p:cNvPr id="5" name="Rectangle 4">
            <a:extLst>
              <a:ext uri="{FF2B5EF4-FFF2-40B4-BE49-F238E27FC236}">
                <a16:creationId xmlns:a16="http://schemas.microsoft.com/office/drawing/2014/main" id="{897A9546-EE36-A217-2C28-76FB5FA4DDA8}"/>
              </a:ext>
              <a:ext uri="{C183D7F6-B498-43B3-948B-1728B52AA6E4}">
                <adec:decorative xmlns:adec="http://schemas.microsoft.com/office/drawing/2017/decorative" val="1"/>
              </a:ext>
            </a:extLst>
          </p:cNvPr>
          <p:cNvSpPr/>
          <p:nvPr userDrawn="1"/>
        </p:nvSpPr>
        <p:spPr>
          <a:xfrm>
            <a:off x="6095604" y="0"/>
            <a:ext cx="609639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spTree>
    <p:extLst>
      <p:ext uri="{BB962C8B-B14F-4D97-AF65-F5344CB8AC3E}">
        <p14:creationId xmlns:p14="http://schemas.microsoft.com/office/powerpoint/2010/main" val="2512344102"/>
      </p:ext>
    </p:extLst>
  </p:cSld>
  <p:clrMapOvr>
    <a:masterClrMapping/>
  </p:clrMapOvr>
  <p:extLst>
    <p:ext uri="{DCECCB84-F9BA-43D5-87BE-67443E8EF086}">
      <p15:sldGuideLst xmlns:p15="http://schemas.microsoft.com/office/powerpoint/2012/main">
        <p15:guide id="48" userDrawn="1">
          <p15:clr>
            <a:srgbClr val="E1E1E1"/>
          </p15:clr>
        </p15:guide>
        <p15:guide id="49" pos="7680" userDrawn="1">
          <p15:clr>
            <a:srgbClr val="E1E1E1"/>
          </p15:clr>
        </p15:guide>
        <p15:guide id="50" pos="217" userDrawn="1">
          <p15:clr>
            <a:srgbClr val="E1E1E1"/>
          </p15:clr>
        </p15:guide>
        <p15:guide id="51" pos="621" userDrawn="1">
          <p15:clr>
            <a:srgbClr val="E1E1E1"/>
          </p15:clr>
        </p15:guide>
        <p15:guide id="52" pos="839" userDrawn="1">
          <p15:clr>
            <a:srgbClr val="E1E1E1"/>
          </p15:clr>
        </p15:guide>
        <p15:guide id="53" pos="1243" userDrawn="1">
          <p15:clr>
            <a:srgbClr val="E1E1E1"/>
          </p15:clr>
        </p15:guide>
        <p15:guide id="54" pos="1461" userDrawn="1">
          <p15:clr>
            <a:srgbClr val="E1E1E1"/>
          </p15:clr>
        </p15:guide>
        <p15:guide id="55" pos="1865" userDrawn="1">
          <p15:clr>
            <a:srgbClr val="E1E1E1"/>
          </p15:clr>
        </p15:guide>
        <p15:guide id="56" pos="2083" userDrawn="1">
          <p15:clr>
            <a:srgbClr val="E1E1E1"/>
          </p15:clr>
        </p15:guide>
        <p15:guide id="57" pos="2487" userDrawn="1">
          <p15:clr>
            <a:srgbClr val="E1E1E1"/>
          </p15:clr>
        </p15:guide>
        <p15:guide id="58" pos="2705" userDrawn="1">
          <p15:clr>
            <a:srgbClr val="E1E1E1"/>
          </p15:clr>
        </p15:guide>
        <p15:guide id="59" pos="3109" userDrawn="1">
          <p15:clr>
            <a:srgbClr val="E1E1E1"/>
          </p15:clr>
        </p15:guide>
        <p15:guide id="60" pos="3326" userDrawn="1">
          <p15:clr>
            <a:srgbClr val="E1E1E1"/>
          </p15:clr>
        </p15:guide>
        <p15:guide id="61" pos="3731" userDrawn="1">
          <p15:clr>
            <a:srgbClr val="E1E1E1"/>
          </p15:clr>
        </p15:guide>
        <p15:guide id="62" pos="3948" userDrawn="1">
          <p15:clr>
            <a:srgbClr val="E1E1E1"/>
          </p15:clr>
        </p15:guide>
        <p15:guide id="63" pos="4353" userDrawn="1">
          <p15:clr>
            <a:srgbClr val="E1E1E1"/>
          </p15:clr>
        </p15:guide>
        <p15:guide id="64" pos="4570" userDrawn="1">
          <p15:clr>
            <a:srgbClr val="E1E1E1"/>
          </p15:clr>
        </p15:guide>
        <p15:guide id="65" pos="4974" userDrawn="1">
          <p15:clr>
            <a:srgbClr val="E1E1E1"/>
          </p15:clr>
        </p15:guide>
        <p15:guide id="66" pos="5192" userDrawn="1">
          <p15:clr>
            <a:srgbClr val="E1E1E1"/>
          </p15:clr>
        </p15:guide>
        <p15:guide id="67" pos="5596" userDrawn="1">
          <p15:clr>
            <a:srgbClr val="E1E1E1"/>
          </p15:clr>
        </p15:guide>
        <p15:guide id="68" pos="5814" userDrawn="1">
          <p15:clr>
            <a:srgbClr val="E1E1E1"/>
          </p15:clr>
        </p15:guide>
        <p15:guide id="69" pos="6218" userDrawn="1">
          <p15:clr>
            <a:srgbClr val="E1E1E1"/>
          </p15:clr>
        </p15:guide>
        <p15:guide id="70" pos="6436" userDrawn="1">
          <p15:clr>
            <a:srgbClr val="E1E1E1"/>
          </p15:clr>
        </p15:guide>
        <p15:guide id="71" pos="6840" userDrawn="1">
          <p15:clr>
            <a:srgbClr val="E1E1E1"/>
          </p15:clr>
        </p15:guide>
        <p15:guide id="72" pos="7058" userDrawn="1">
          <p15:clr>
            <a:srgbClr val="E1E1E1"/>
          </p15:clr>
        </p15:guide>
        <p15:guide id="73" pos="7462" userDrawn="1">
          <p15:clr>
            <a:srgbClr val="E1E1E1"/>
          </p15:clr>
        </p15:guide>
        <p15:guide id="74" orient="horz" userDrawn="1">
          <p15:clr>
            <a:srgbClr val="E1E1E1"/>
          </p15:clr>
        </p15:guide>
        <p15:guide id="75" orient="horz" pos="4320" userDrawn="1">
          <p15:clr>
            <a:srgbClr val="E1E1E1"/>
          </p15:clr>
        </p15:guide>
        <p15:guide id="76" orient="horz" pos="217" userDrawn="1">
          <p15:clr>
            <a:srgbClr val="E1E1E1"/>
          </p15:clr>
        </p15:guide>
        <p15:guide id="77" orient="horz" pos="433" userDrawn="1">
          <p15:clr>
            <a:srgbClr val="E1E1E1"/>
          </p15:clr>
        </p15:guide>
        <p15:guide id="78" orient="horz" pos="649" userDrawn="1">
          <p15:clr>
            <a:srgbClr val="E1E1E1"/>
          </p15:clr>
        </p15:guide>
        <p15:guide id="79" orient="horz" pos="865" userDrawn="1">
          <p15:clr>
            <a:srgbClr val="E1E1E1"/>
          </p15:clr>
        </p15:guide>
        <p15:guide id="80" orient="horz" pos="1080" userDrawn="1">
          <p15:clr>
            <a:srgbClr val="E1E1E1"/>
          </p15:clr>
        </p15:guide>
        <p15:guide id="81" orient="horz" pos="1296" userDrawn="1">
          <p15:clr>
            <a:srgbClr val="E1E1E1"/>
          </p15:clr>
        </p15:guide>
        <p15:guide id="82" orient="horz" pos="1512" userDrawn="1">
          <p15:clr>
            <a:srgbClr val="E1E1E1"/>
          </p15:clr>
        </p15:guide>
        <p15:guide id="83" orient="horz" pos="1728" userDrawn="1">
          <p15:clr>
            <a:srgbClr val="E1E1E1"/>
          </p15:clr>
        </p15:guide>
        <p15:guide id="84" orient="horz" pos="1944" userDrawn="1">
          <p15:clr>
            <a:srgbClr val="E1E1E1"/>
          </p15:clr>
        </p15:guide>
        <p15:guide id="85" orient="horz" pos="2160" userDrawn="1">
          <p15:clr>
            <a:srgbClr val="E1E1E1"/>
          </p15:clr>
        </p15:guide>
        <p15:guide id="86" orient="horz" pos="2375" userDrawn="1">
          <p15:clr>
            <a:srgbClr val="E1E1E1"/>
          </p15:clr>
        </p15:guide>
        <p15:guide id="87" orient="horz" pos="2591" userDrawn="1">
          <p15:clr>
            <a:srgbClr val="E1E1E1"/>
          </p15:clr>
        </p15:guide>
        <p15:guide id="88" orient="horz" pos="2807" userDrawn="1">
          <p15:clr>
            <a:srgbClr val="E1E1E1"/>
          </p15:clr>
        </p15:guide>
        <p15:guide id="89" orient="horz" pos="3023" userDrawn="1">
          <p15:clr>
            <a:srgbClr val="E1E1E1"/>
          </p15:clr>
        </p15:guide>
        <p15:guide id="90" orient="horz" pos="3239" userDrawn="1">
          <p15:clr>
            <a:srgbClr val="E1E1E1"/>
          </p15:clr>
        </p15:guide>
        <p15:guide id="91" orient="horz" pos="3454" userDrawn="1">
          <p15:clr>
            <a:srgbClr val="E1E1E1"/>
          </p15:clr>
        </p15:guide>
        <p15:guide id="92" orient="horz" pos="3670" userDrawn="1">
          <p15:clr>
            <a:srgbClr val="E1E1E1"/>
          </p15:clr>
        </p15:guide>
        <p15:guide id="93" orient="horz" pos="3886" userDrawn="1">
          <p15:clr>
            <a:srgbClr val="E1E1E1"/>
          </p15:clr>
        </p15:guide>
        <p15:guide id="94" orient="horz" pos="4102" userDrawn="1">
          <p15:clr>
            <a:srgbClr val="E1E1E1"/>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Graphic Background">
    <p:bg>
      <p:bgRef idx="1001">
        <a:schemeClr val="bg1"/>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160CEFA-1224-0A33-3297-149A3EF4ED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alphaModFix/>
            <a:extLst>
              <a:ext uri="{96DAC541-7B7A-43D3-8B79-37D633B846F1}">
                <asvg:svgBlip xmlns:asvg="http://schemas.microsoft.com/office/drawing/2016/SVG/main" r:embed="rId3"/>
              </a:ext>
            </a:extLst>
          </a:blip>
          <a:stretch>
            <a:fillRect/>
          </a:stretch>
        </p:blipFill>
        <p:spPr>
          <a:xfrm>
            <a:off x="2149879" y="0"/>
            <a:ext cx="10042121" cy="6858000"/>
          </a:xfrm>
          <a:prstGeom prst="rect">
            <a:avLst/>
          </a:prstGeom>
        </p:spPr>
      </p:pic>
      <p:sp>
        <p:nvSpPr>
          <p:cNvPr id="4" name="Slide Number Placeholder 3">
            <a:extLst>
              <a:ext uri="{FF2B5EF4-FFF2-40B4-BE49-F238E27FC236}">
                <a16:creationId xmlns:a16="http://schemas.microsoft.com/office/drawing/2014/main" id="{D58EAB78-8D9C-0E2E-827A-42CC0FBB238A}"/>
              </a:ext>
            </a:extLst>
          </p:cNvPr>
          <p:cNvSpPr>
            <a:spLocks noGrp="1"/>
          </p:cNvSpPr>
          <p:nvPr>
            <p:ph type="sldNum" sz="quarter" idx="11"/>
          </p:nvPr>
        </p:nvSpPr>
        <p:spPr/>
        <p:txBody>
          <a:bodyPr/>
          <a:lstStyle/>
          <a:p>
            <a:fld id="{91D568E7-61F5-D04E-995D-81EF41C01A2A}" type="slidenum">
              <a:rPr lang="en-GB" smtClean="0"/>
              <a:pPr/>
              <a:t>‹#›</a:t>
            </a:fld>
            <a:endParaRPr lang="en-GB"/>
          </a:p>
        </p:txBody>
      </p:sp>
      <p:sp>
        <p:nvSpPr>
          <p:cNvPr id="6" name="Title 5">
            <a:extLst>
              <a:ext uri="{FF2B5EF4-FFF2-40B4-BE49-F238E27FC236}">
                <a16:creationId xmlns:a16="http://schemas.microsoft.com/office/drawing/2014/main" id="{215EFCED-F030-8D48-F94E-5D083B514839}"/>
              </a:ext>
            </a:extLst>
          </p:cNvPr>
          <p:cNvSpPr>
            <a:spLocks noGrp="1"/>
          </p:cNvSpPr>
          <p:nvPr>
            <p:ph type="title"/>
          </p:nvPr>
        </p:nvSpPr>
        <p:spPr>
          <a:xfrm>
            <a:off x="342901" y="1714500"/>
            <a:ext cx="6567488" cy="972000"/>
          </a:xfrm>
        </p:spPr>
        <p:txBody>
          <a:bodyPr/>
          <a:lstStyle/>
          <a:p>
            <a:r>
              <a:rPr lang="en-US"/>
              <a:t>Click to edit Master title style</a:t>
            </a:r>
            <a:endParaRPr lang="en-GB"/>
          </a:p>
        </p:txBody>
      </p:sp>
      <p:sp>
        <p:nvSpPr>
          <p:cNvPr id="10" name="Content Placeholder 9">
            <a:extLst>
              <a:ext uri="{FF2B5EF4-FFF2-40B4-BE49-F238E27FC236}">
                <a16:creationId xmlns:a16="http://schemas.microsoft.com/office/drawing/2014/main" id="{6FD66723-746C-D68A-DC72-FE661B121965}"/>
              </a:ext>
            </a:extLst>
          </p:cNvPr>
          <p:cNvSpPr>
            <a:spLocks noGrp="1"/>
          </p:cNvSpPr>
          <p:nvPr>
            <p:ph sz="quarter" idx="12"/>
          </p:nvPr>
        </p:nvSpPr>
        <p:spPr>
          <a:xfrm>
            <a:off x="342900" y="2743200"/>
            <a:ext cx="6567488" cy="3425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DF3E29C8-0B12-5C41-BF4B-DCC4A875C64D}"/>
              </a:ext>
            </a:extLst>
          </p:cNvPr>
          <p:cNvSpPr>
            <a:spLocks noGrp="1"/>
          </p:cNvSpPr>
          <p:nvPr>
            <p:ph type="ftr" sz="quarter" idx="10"/>
          </p:nvPr>
        </p:nvSpPr>
        <p:spPr/>
        <p:txBody>
          <a:bodyPr/>
          <a:lstStyle/>
          <a:p>
            <a:r>
              <a:rPr lang="en-GB"/>
              <a:t>WSP | Footer goes here | Date</a:t>
            </a:r>
          </a:p>
        </p:txBody>
      </p:sp>
      <p:pic>
        <p:nvPicPr>
          <p:cNvPr id="5" name="Graphic 4">
            <a:extLst>
              <a:ext uri="{FF2B5EF4-FFF2-40B4-BE49-F238E27FC236}">
                <a16:creationId xmlns:a16="http://schemas.microsoft.com/office/drawing/2014/main" id="{63DBE6E9-89CB-FE8C-9CE4-A0F5DC349BC3}"/>
              </a:ext>
              <a:ext uri="{C183D7F6-B498-43B3-948B-1728B52AA6E4}">
                <adec:decorative xmlns:adec="http://schemas.microsoft.com/office/drawing/2017/decorative" val="1"/>
              </a:ext>
            </a:extLst>
          </p:cNvPr>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2149879" y="0"/>
            <a:ext cx="10042121" cy="6858000"/>
          </a:xfrm>
          <a:prstGeom prst="rect">
            <a:avLst/>
          </a:prstGeom>
        </p:spPr>
      </p:pic>
    </p:spTree>
    <p:extLst>
      <p:ext uri="{BB962C8B-B14F-4D97-AF65-F5344CB8AC3E}">
        <p14:creationId xmlns:p14="http://schemas.microsoft.com/office/powerpoint/2010/main" val="1195993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56544-3139-DD05-E217-DF86B51D9355}"/>
              </a:ext>
            </a:extLst>
          </p:cNvPr>
          <p:cNvSpPr>
            <a:spLocks noGrp="1"/>
          </p:cNvSpPr>
          <p:nvPr>
            <p:ph type="title"/>
          </p:nvPr>
        </p:nvSpPr>
        <p:spPr/>
        <p:txBody>
          <a:bodyPr/>
          <a:lstStyle/>
          <a:p>
            <a:r>
              <a:rPr lang="en-US"/>
              <a:t>Click to edit Master title style</a:t>
            </a:r>
            <a:endParaRPr lang="en-GB"/>
          </a:p>
        </p:txBody>
      </p:sp>
      <p:sp>
        <p:nvSpPr>
          <p:cNvPr id="10" name="Content Placeholder 9">
            <a:extLst>
              <a:ext uri="{FF2B5EF4-FFF2-40B4-BE49-F238E27FC236}">
                <a16:creationId xmlns:a16="http://schemas.microsoft.com/office/drawing/2014/main" id="{6FD66723-746C-D68A-DC72-FE661B121965}"/>
              </a:ext>
            </a:extLst>
          </p:cNvPr>
          <p:cNvSpPr>
            <a:spLocks noGrp="1"/>
          </p:cNvSpPr>
          <p:nvPr>
            <p:ph sz="quarter" idx="12"/>
          </p:nvPr>
        </p:nvSpPr>
        <p:spPr>
          <a:xfrm>
            <a:off x="342900" y="2400300"/>
            <a:ext cx="11506200"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D58EAB78-8D9C-0E2E-827A-42CC0FBB238A}"/>
              </a:ext>
              <a:ext uri="{C183D7F6-B498-43B3-948B-1728B52AA6E4}">
                <adec:decorative xmlns:adec="http://schemas.microsoft.com/office/drawing/2017/decorative" val="1"/>
              </a:ext>
            </a:extLst>
          </p:cNvPr>
          <p:cNvSpPr>
            <a:spLocks noGrp="1"/>
          </p:cNvSpPr>
          <p:nvPr>
            <p:ph type="sldNum" sz="quarter" idx="11"/>
          </p:nvPr>
        </p:nvSpPr>
        <p:spPr/>
        <p:txBody>
          <a:bodyPr/>
          <a:lstStyle/>
          <a:p>
            <a:fld id="{91D568E7-61F5-D04E-995D-81EF41C01A2A}" type="slidenum">
              <a:rPr lang="en-GB" smtClean="0"/>
              <a:pPr/>
              <a:t>‹#›</a:t>
            </a:fld>
            <a:endParaRPr lang="en-GB"/>
          </a:p>
        </p:txBody>
      </p:sp>
      <p:sp>
        <p:nvSpPr>
          <p:cNvPr id="3" name="Footer Placeholder 2">
            <a:extLst>
              <a:ext uri="{FF2B5EF4-FFF2-40B4-BE49-F238E27FC236}">
                <a16:creationId xmlns:a16="http://schemas.microsoft.com/office/drawing/2014/main" id="{DF3E29C8-0B12-5C41-BF4B-DCC4A875C64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WSP | Footer goes here | Date</a:t>
            </a:r>
          </a:p>
        </p:txBody>
      </p:sp>
    </p:spTree>
    <p:extLst>
      <p:ext uri="{BB962C8B-B14F-4D97-AF65-F5344CB8AC3E}">
        <p14:creationId xmlns:p14="http://schemas.microsoft.com/office/powerpoint/2010/main" val="3622315314"/>
      </p:ext>
    </p:extLst>
  </p:cSld>
  <p:clrMapOvr>
    <a:masterClrMapping/>
  </p:clrMapOvr>
  <p:extLst>
    <p:ext uri="{DCECCB84-F9BA-43D5-87BE-67443E8EF086}">
      <p15:sldGuideLst xmlns:p15="http://schemas.microsoft.com/office/powerpoint/2012/main">
        <p15:guide id="48" userDrawn="1">
          <p15:clr>
            <a:srgbClr val="E1E1E1"/>
          </p15:clr>
        </p15:guide>
        <p15:guide id="49" pos="7680" userDrawn="1">
          <p15:clr>
            <a:srgbClr val="E1E1E1"/>
          </p15:clr>
        </p15:guide>
        <p15:guide id="50" pos="217" userDrawn="1">
          <p15:clr>
            <a:srgbClr val="E1E1E1"/>
          </p15:clr>
        </p15:guide>
        <p15:guide id="51" pos="621" userDrawn="1">
          <p15:clr>
            <a:srgbClr val="E1E1E1"/>
          </p15:clr>
        </p15:guide>
        <p15:guide id="52" pos="839" userDrawn="1">
          <p15:clr>
            <a:srgbClr val="E1E1E1"/>
          </p15:clr>
        </p15:guide>
        <p15:guide id="53" pos="1243" userDrawn="1">
          <p15:clr>
            <a:srgbClr val="E1E1E1"/>
          </p15:clr>
        </p15:guide>
        <p15:guide id="54" pos="1461" userDrawn="1">
          <p15:clr>
            <a:srgbClr val="E1E1E1"/>
          </p15:clr>
        </p15:guide>
        <p15:guide id="55" pos="1865" userDrawn="1">
          <p15:clr>
            <a:srgbClr val="E1E1E1"/>
          </p15:clr>
        </p15:guide>
        <p15:guide id="56" pos="2083" userDrawn="1">
          <p15:clr>
            <a:srgbClr val="E1E1E1"/>
          </p15:clr>
        </p15:guide>
        <p15:guide id="57" pos="2487" userDrawn="1">
          <p15:clr>
            <a:srgbClr val="E1E1E1"/>
          </p15:clr>
        </p15:guide>
        <p15:guide id="58" pos="2705" userDrawn="1">
          <p15:clr>
            <a:srgbClr val="E1E1E1"/>
          </p15:clr>
        </p15:guide>
        <p15:guide id="59" pos="3109" userDrawn="1">
          <p15:clr>
            <a:srgbClr val="E1E1E1"/>
          </p15:clr>
        </p15:guide>
        <p15:guide id="60" pos="3326" userDrawn="1">
          <p15:clr>
            <a:srgbClr val="E1E1E1"/>
          </p15:clr>
        </p15:guide>
        <p15:guide id="61" pos="3731" userDrawn="1">
          <p15:clr>
            <a:srgbClr val="E1E1E1"/>
          </p15:clr>
        </p15:guide>
        <p15:guide id="62" pos="3948" userDrawn="1">
          <p15:clr>
            <a:srgbClr val="E1E1E1"/>
          </p15:clr>
        </p15:guide>
        <p15:guide id="63" pos="4353" userDrawn="1">
          <p15:clr>
            <a:srgbClr val="E1E1E1"/>
          </p15:clr>
        </p15:guide>
        <p15:guide id="64" pos="4570" userDrawn="1">
          <p15:clr>
            <a:srgbClr val="E1E1E1"/>
          </p15:clr>
        </p15:guide>
        <p15:guide id="65" pos="4974" userDrawn="1">
          <p15:clr>
            <a:srgbClr val="E1E1E1"/>
          </p15:clr>
        </p15:guide>
        <p15:guide id="66" pos="5192" userDrawn="1">
          <p15:clr>
            <a:srgbClr val="E1E1E1"/>
          </p15:clr>
        </p15:guide>
        <p15:guide id="67" pos="5596" userDrawn="1">
          <p15:clr>
            <a:srgbClr val="E1E1E1"/>
          </p15:clr>
        </p15:guide>
        <p15:guide id="68" pos="5814" userDrawn="1">
          <p15:clr>
            <a:srgbClr val="E1E1E1"/>
          </p15:clr>
        </p15:guide>
        <p15:guide id="69" pos="6218" userDrawn="1">
          <p15:clr>
            <a:srgbClr val="E1E1E1"/>
          </p15:clr>
        </p15:guide>
        <p15:guide id="70" pos="6436" userDrawn="1">
          <p15:clr>
            <a:srgbClr val="E1E1E1"/>
          </p15:clr>
        </p15:guide>
        <p15:guide id="71" pos="6840" userDrawn="1">
          <p15:clr>
            <a:srgbClr val="E1E1E1"/>
          </p15:clr>
        </p15:guide>
        <p15:guide id="72" pos="7058" userDrawn="1">
          <p15:clr>
            <a:srgbClr val="E1E1E1"/>
          </p15:clr>
        </p15:guide>
        <p15:guide id="73" pos="7462" userDrawn="1">
          <p15:clr>
            <a:srgbClr val="E1E1E1"/>
          </p15:clr>
        </p15:guide>
        <p15:guide id="74" orient="horz" userDrawn="1">
          <p15:clr>
            <a:srgbClr val="E1E1E1"/>
          </p15:clr>
        </p15:guide>
        <p15:guide id="75" orient="horz" pos="4320" userDrawn="1">
          <p15:clr>
            <a:srgbClr val="E1E1E1"/>
          </p15:clr>
        </p15:guide>
        <p15:guide id="76" orient="horz" pos="217" userDrawn="1">
          <p15:clr>
            <a:srgbClr val="E1E1E1"/>
          </p15:clr>
        </p15:guide>
        <p15:guide id="77" orient="horz" pos="433" userDrawn="1">
          <p15:clr>
            <a:srgbClr val="E1E1E1"/>
          </p15:clr>
        </p15:guide>
        <p15:guide id="78" orient="horz" pos="649" userDrawn="1">
          <p15:clr>
            <a:srgbClr val="E1E1E1"/>
          </p15:clr>
        </p15:guide>
        <p15:guide id="79" orient="horz" pos="865" userDrawn="1">
          <p15:clr>
            <a:srgbClr val="E1E1E1"/>
          </p15:clr>
        </p15:guide>
        <p15:guide id="80" orient="horz" pos="1080" userDrawn="1">
          <p15:clr>
            <a:srgbClr val="E1E1E1"/>
          </p15:clr>
        </p15:guide>
        <p15:guide id="81" orient="horz" pos="1296" userDrawn="1">
          <p15:clr>
            <a:srgbClr val="E1E1E1"/>
          </p15:clr>
        </p15:guide>
        <p15:guide id="82" orient="horz" pos="1512" userDrawn="1">
          <p15:clr>
            <a:srgbClr val="E1E1E1"/>
          </p15:clr>
        </p15:guide>
        <p15:guide id="83" orient="horz" pos="1728" userDrawn="1">
          <p15:clr>
            <a:srgbClr val="E1E1E1"/>
          </p15:clr>
        </p15:guide>
        <p15:guide id="84" orient="horz" pos="1944" userDrawn="1">
          <p15:clr>
            <a:srgbClr val="E1E1E1"/>
          </p15:clr>
        </p15:guide>
        <p15:guide id="85" orient="horz" pos="2160" userDrawn="1">
          <p15:clr>
            <a:srgbClr val="E1E1E1"/>
          </p15:clr>
        </p15:guide>
        <p15:guide id="86" orient="horz" pos="2375" userDrawn="1">
          <p15:clr>
            <a:srgbClr val="E1E1E1"/>
          </p15:clr>
        </p15:guide>
        <p15:guide id="87" orient="horz" pos="2591" userDrawn="1">
          <p15:clr>
            <a:srgbClr val="E1E1E1"/>
          </p15:clr>
        </p15:guide>
        <p15:guide id="88" orient="horz" pos="2807" userDrawn="1">
          <p15:clr>
            <a:srgbClr val="E1E1E1"/>
          </p15:clr>
        </p15:guide>
        <p15:guide id="89" orient="horz" pos="3023" userDrawn="1">
          <p15:clr>
            <a:srgbClr val="E1E1E1"/>
          </p15:clr>
        </p15:guide>
        <p15:guide id="90" orient="horz" pos="3239" userDrawn="1">
          <p15:clr>
            <a:srgbClr val="E1E1E1"/>
          </p15:clr>
        </p15:guide>
        <p15:guide id="91" orient="horz" pos="3454" userDrawn="1">
          <p15:clr>
            <a:srgbClr val="E1E1E1"/>
          </p15:clr>
        </p15:guide>
        <p15:guide id="92" orient="horz" pos="3670" userDrawn="1">
          <p15:clr>
            <a:srgbClr val="E1E1E1"/>
          </p15:clr>
        </p15:guide>
        <p15:guide id="93" orient="horz" pos="3886" userDrawn="1">
          <p15:clr>
            <a:srgbClr val="E1E1E1"/>
          </p15:clr>
        </p15:guide>
        <p15:guide id="94" orient="horz" pos="4102" userDrawn="1">
          <p15:clr>
            <a:srgbClr val="E1E1E1"/>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d Background">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B6E1C04-2CBA-63B2-9544-5DF9DD17D63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4401" y="343694"/>
            <a:ext cx="1004465" cy="476665"/>
          </a:xfrm>
          <a:prstGeom prst="rect">
            <a:avLst/>
          </a:prstGeom>
        </p:spPr>
      </p:pic>
      <p:sp>
        <p:nvSpPr>
          <p:cNvPr id="4" name="Slide Number Placeholder 3">
            <a:extLst>
              <a:ext uri="{FF2B5EF4-FFF2-40B4-BE49-F238E27FC236}">
                <a16:creationId xmlns:a16="http://schemas.microsoft.com/office/drawing/2014/main" id="{D58EAB78-8D9C-0E2E-827A-42CC0FBB238A}"/>
              </a:ext>
            </a:extLst>
          </p:cNvPr>
          <p:cNvSpPr>
            <a:spLocks noGrp="1"/>
          </p:cNvSpPr>
          <p:nvPr>
            <p:ph type="sldNum" sz="quarter" idx="11"/>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5" name="Title 4">
            <a:extLst>
              <a:ext uri="{FF2B5EF4-FFF2-40B4-BE49-F238E27FC236}">
                <a16:creationId xmlns:a16="http://schemas.microsoft.com/office/drawing/2014/main" id="{442D600C-D2E5-8336-F058-DF5E43A81ACB}"/>
              </a:ext>
            </a:extLst>
          </p:cNvPr>
          <p:cNvSpPr>
            <a:spLocks noGrp="1"/>
          </p:cNvSpPr>
          <p:nvPr>
            <p:ph type="title"/>
          </p:nvPr>
        </p:nvSpPr>
        <p:spPr/>
        <p:txBody>
          <a:bodyPr/>
          <a:lstStyle/>
          <a:p>
            <a:r>
              <a:rPr lang="en-US"/>
              <a:t>Click to edit Master title style</a:t>
            </a:r>
            <a:endParaRPr lang="en-GB"/>
          </a:p>
        </p:txBody>
      </p:sp>
      <p:sp>
        <p:nvSpPr>
          <p:cNvPr id="10" name="Content Placeholder 9">
            <a:extLst>
              <a:ext uri="{FF2B5EF4-FFF2-40B4-BE49-F238E27FC236}">
                <a16:creationId xmlns:a16="http://schemas.microsoft.com/office/drawing/2014/main" id="{6FD66723-746C-D68A-DC72-FE661B121965}"/>
              </a:ext>
            </a:extLst>
          </p:cNvPr>
          <p:cNvSpPr>
            <a:spLocks noGrp="1"/>
          </p:cNvSpPr>
          <p:nvPr>
            <p:ph sz="quarter" idx="12"/>
          </p:nvPr>
        </p:nvSpPr>
        <p:spPr>
          <a:xfrm>
            <a:off x="342900" y="2400299"/>
            <a:ext cx="5581650" cy="37687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9">
            <a:extLst>
              <a:ext uri="{FF2B5EF4-FFF2-40B4-BE49-F238E27FC236}">
                <a16:creationId xmlns:a16="http://schemas.microsoft.com/office/drawing/2014/main" id="{3C7740FC-52BA-B14F-A10F-3514CCF5128A}"/>
              </a:ext>
            </a:extLst>
          </p:cNvPr>
          <p:cNvSpPr>
            <a:spLocks noGrp="1"/>
          </p:cNvSpPr>
          <p:nvPr>
            <p:ph sz="quarter" idx="13"/>
          </p:nvPr>
        </p:nvSpPr>
        <p:spPr>
          <a:xfrm>
            <a:off x="6261100" y="2400299"/>
            <a:ext cx="5581650" cy="37687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DF3E29C8-0B12-5C41-BF4B-DCC4A875C64D}"/>
              </a:ext>
            </a:extLst>
          </p:cNvPr>
          <p:cNvSpPr>
            <a:spLocks noGrp="1"/>
          </p:cNvSpPr>
          <p:nvPr>
            <p:ph type="ftr" sz="quarter" idx="10"/>
          </p:nvPr>
        </p:nvSpPr>
        <p:spPr/>
        <p:txBody>
          <a:bodyPr/>
          <a:lstStyle>
            <a:lvl1pPr>
              <a:defRPr>
                <a:solidFill>
                  <a:schemeClr val="bg1"/>
                </a:solidFill>
              </a:defRPr>
            </a:lvl1pPr>
          </a:lstStyle>
          <a:p>
            <a:r>
              <a:rPr lang="en-GB"/>
              <a:t>WSP | Footer goes here | Date</a:t>
            </a:r>
          </a:p>
        </p:txBody>
      </p:sp>
      <p:pic>
        <p:nvPicPr>
          <p:cNvPr id="7" name="Graphic 6">
            <a:extLst>
              <a:ext uri="{FF2B5EF4-FFF2-40B4-BE49-F238E27FC236}">
                <a16:creationId xmlns:a16="http://schemas.microsoft.com/office/drawing/2014/main" id="{E45527E6-00CA-D85C-AC9D-ED267B41A6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01" y="343694"/>
            <a:ext cx="1004465" cy="476665"/>
          </a:xfrm>
          <a:prstGeom prst="rect">
            <a:avLst/>
          </a:prstGeom>
        </p:spPr>
      </p:pic>
    </p:spTree>
    <p:extLst>
      <p:ext uri="{BB962C8B-B14F-4D97-AF65-F5344CB8AC3E}">
        <p14:creationId xmlns:p14="http://schemas.microsoft.com/office/powerpoint/2010/main" val="2083540549"/>
      </p:ext>
    </p:extLst>
  </p:cSld>
  <p:clrMapOvr>
    <a:masterClrMapping/>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Slide 1">
    <p:bg>
      <p:bgRef idx="1001">
        <a:schemeClr val="bg1"/>
      </p:bgRef>
    </p:bg>
    <p:spTree>
      <p:nvGrpSpPr>
        <p:cNvPr id="1" name=""/>
        <p:cNvGrpSpPr/>
        <p:nvPr/>
      </p:nvGrpSpPr>
      <p:grpSpPr>
        <a:xfrm>
          <a:off x="0" y="0"/>
          <a:ext cx="0" cy="0"/>
          <a:chOff x="0" y="0"/>
          <a:chExt cx="0" cy="0"/>
        </a:xfrm>
      </p:grpSpPr>
      <p:sp>
        <p:nvSpPr>
          <p:cNvPr id="3" name="Background Picture Placeholder 9">
            <a:extLst>
              <a:ext uri="{FF2B5EF4-FFF2-40B4-BE49-F238E27FC236}">
                <a16:creationId xmlns:a16="http://schemas.microsoft.com/office/drawing/2014/main" id="{32CED102-391F-C18F-B866-F380586C1E55}"/>
              </a:ext>
            </a:extLst>
          </p:cNvPr>
          <p:cNvSpPr>
            <a:spLocks noGrp="1"/>
          </p:cNvSpPr>
          <p:nvPr>
            <p:ph type="pic" sz="quarter" idx="11"/>
          </p:nvPr>
        </p:nvSpPr>
        <p:spPr>
          <a:xfrm>
            <a:off x="1973183" y="652464"/>
            <a:ext cx="8245635" cy="5551486"/>
          </a:xfrm>
          <a:noFill/>
        </p:spPr>
        <p:txBody>
          <a:bodyPr bIns="1296000" anchor="b"/>
          <a:lstStyle>
            <a:lvl1pPr algn="ctr">
              <a:defRPr>
                <a:solidFill>
                  <a:schemeClr val="tx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1651A3D0-DF1C-BE39-1971-7A7206758DA7}"/>
              </a:ext>
            </a:extLst>
          </p:cNvPr>
          <p:cNvSpPr>
            <a:spLocks noGrp="1"/>
          </p:cNvSpPr>
          <p:nvPr>
            <p:ph type="title" hasCustomPrompt="1"/>
          </p:nvPr>
        </p:nvSpPr>
        <p:spPr>
          <a:xfrm>
            <a:off x="102535" y="2899861"/>
            <a:ext cx="11986930" cy="1493230"/>
          </a:xfrm>
        </p:spPr>
        <p:txBody>
          <a:bodyPr anchor="ctr">
            <a:normAutofit/>
          </a:bodyPr>
          <a:lstStyle>
            <a:lvl1pPr algn="ctr">
              <a:lnSpc>
                <a:spcPct val="75000"/>
              </a:lnSpc>
              <a:defRPr sz="9500" cap="all" spc="-200" baseline="0">
                <a:solidFill>
                  <a:schemeClr val="tx1"/>
                </a:solidFill>
              </a:defRPr>
            </a:lvl1pPr>
          </a:lstStyle>
          <a:p>
            <a:r>
              <a:rPr lang="en-GB"/>
              <a:t>Click title</a:t>
            </a:r>
          </a:p>
        </p:txBody>
      </p:sp>
      <p:sp>
        <p:nvSpPr>
          <p:cNvPr id="8" name="Slide Number Placeholder 7">
            <a:extLst>
              <a:ext uri="{FF2B5EF4-FFF2-40B4-BE49-F238E27FC236}">
                <a16:creationId xmlns:a16="http://schemas.microsoft.com/office/drawing/2014/main" id="{5AE23171-B989-D4A0-B1B5-18D127AC936B}"/>
              </a:ext>
              <a:ext uri="{C183D7F6-B498-43B3-948B-1728B52AA6E4}">
                <adec:decorative xmlns:adec="http://schemas.microsoft.com/office/drawing/2017/decorative" val="1"/>
              </a:ext>
            </a:extLst>
          </p:cNvPr>
          <p:cNvSpPr>
            <a:spLocks noGrp="1"/>
          </p:cNvSpPr>
          <p:nvPr>
            <p:ph type="sldNum" sz="quarter" idx="13"/>
          </p:nvPr>
        </p:nvSpPr>
        <p:spPr/>
        <p:txBody>
          <a:bodyPr/>
          <a:lstStyle/>
          <a:p>
            <a:fld id="{91D568E7-61F5-D04E-995D-81EF41C01A2A}" type="slidenum">
              <a:rPr lang="en-GB" smtClean="0"/>
              <a:pPr/>
              <a:t>‹#›</a:t>
            </a:fld>
            <a:endParaRPr lang="en-GB"/>
          </a:p>
        </p:txBody>
      </p:sp>
      <p:sp>
        <p:nvSpPr>
          <p:cNvPr id="7" name="Footer Placeholder 6">
            <a:extLst>
              <a:ext uri="{FF2B5EF4-FFF2-40B4-BE49-F238E27FC236}">
                <a16:creationId xmlns:a16="http://schemas.microsoft.com/office/drawing/2014/main" id="{88C353BD-CC69-6632-B411-4FC1E14BBBA4}"/>
              </a:ext>
              <a:ext uri="{C183D7F6-B498-43B3-948B-1728B52AA6E4}">
                <adec:decorative xmlns:adec="http://schemas.microsoft.com/office/drawing/2017/decorative" val="1"/>
              </a:ext>
            </a:extLst>
          </p:cNvPr>
          <p:cNvSpPr>
            <a:spLocks noGrp="1"/>
          </p:cNvSpPr>
          <p:nvPr>
            <p:ph type="ftr" sz="quarter" idx="12"/>
          </p:nvPr>
        </p:nvSpPr>
        <p:spPr/>
        <p:txBody>
          <a:bodyPr/>
          <a:lstStyle/>
          <a:p>
            <a:r>
              <a:rPr lang="en-GB"/>
              <a:t>WSP | Footer goes here | Date</a:t>
            </a:r>
          </a:p>
        </p:txBody>
      </p:sp>
      <p:sp>
        <p:nvSpPr>
          <p:cNvPr id="4" name="Text Placeholder 24">
            <a:extLst>
              <a:ext uri="{FF2B5EF4-FFF2-40B4-BE49-F238E27FC236}">
                <a16:creationId xmlns:a16="http://schemas.microsoft.com/office/drawing/2014/main" id="{35D256D3-13B9-7B74-9370-9E7942B02D25}"/>
              </a:ext>
              <a:ext uri="{C183D7F6-B498-43B3-948B-1728B52AA6E4}">
                <adec:decorative xmlns:adec="http://schemas.microsoft.com/office/drawing/2017/decorative" val="1"/>
              </a:ext>
            </a:extLst>
          </p:cNvPr>
          <p:cNvSpPr>
            <a:spLocks noGrp="1"/>
          </p:cNvSpPr>
          <p:nvPr>
            <p:ph type="body" sz="quarter" idx="24" hasCustomPrompt="1"/>
          </p:nvPr>
        </p:nvSpPr>
        <p:spPr>
          <a:xfrm>
            <a:off x="344401" y="343694"/>
            <a:ext cx="1005966" cy="472262"/>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a:t>  </a:t>
            </a:r>
          </a:p>
        </p:txBody>
      </p:sp>
    </p:spTree>
    <p:extLst>
      <p:ext uri="{BB962C8B-B14F-4D97-AF65-F5344CB8AC3E}">
        <p14:creationId xmlns:p14="http://schemas.microsoft.com/office/powerpoint/2010/main" val="20241677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Divider Slid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A3D0-DF1C-BE39-1971-7A7206758DA7}"/>
              </a:ext>
            </a:extLst>
          </p:cNvPr>
          <p:cNvSpPr>
            <a:spLocks noGrp="1"/>
          </p:cNvSpPr>
          <p:nvPr>
            <p:ph type="title" hasCustomPrompt="1"/>
          </p:nvPr>
        </p:nvSpPr>
        <p:spPr>
          <a:xfrm>
            <a:off x="344488" y="1577975"/>
            <a:ext cx="5578476" cy="4008438"/>
          </a:xfrm>
        </p:spPr>
        <p:txBody>
          <a:bodyPr anchor="ctr">
            <a:normAutofit/>
          </a:bodyPr>
          <a:lstStyle>
            <a:lvl1pPr algn="l">
              <a:lnSpc>
                <a:spcPct val="75000"/>
              </a:lnSpc>
              <a:defRPr sz="9600" cap="all" spc="-200" baseline="0">
                <a:solidFill>
                  <a:schemeClr val="tx1"/>
                </a:solidFill>
              </a:defRPr>
            </a:lvl1pPr>
          </a:lstStyle>
          <a:p>
            <a:r>
              <a:rPr lang="en-GB"/>
              <a:t>Click title</a:t>
            </a:r>
          </a:p>
        </p:txBody>
      </p:sp>
      <p:sp>
        <p:nvSpPr>
          <p:cNvPr id="3" name="Background Picture Placeholder 9">
            <a:extLst>
              <a:ext uri="{FF2B5EF4-FFF2-40B4-BE49-F238E27FC236}">
                <a16:creationId xmlns:a16="http://schemas.microsoft.com/office/drawing/2014/main" id="{32CED102-391F-C18F-B866-F380586C1E55}"/>
              </a:ext>
            </a:extLst>
          </p:cNvPr>
          <p:cNvSpPr>
            <a:spLocks noGrp="1"/>
          </p:cNvSpPr>
          <p:nvPr>
            <p:ph type="pic" sz="quarter" idx="11"/>
          </p:nvPr>
        </p:nvSpPr>
        <p:spPr>
          <a:xfrm>
            <a:off x="6096000" y="0"/>
            <a:ext cx="6096000" cy="6858000"/>
          </a:xfrm>
          <a:noFill/>
        </p:spPr>
        <p:txBody>
          <a:bodyPr bIns="1296000" anchor="b"/>
          <a:lstStyle>
            <a:lvl1pPr algn="ctr">
              <a:defRPr>
                <a:solidFill>
                  <a:schemeClr val="tx1"/>
                </a:solidFill>
              </a:defRPr>
            </a:lvl1pPr>
          </a:lstStyle>
          <a:p>
            <a:r>
              <a:rPr lang="en-US"/>
              <a:t>Click icon to add picture</a:t>
            </a:r>
            <a:endParaRPr lang="en-GB"/>
          </a:p>
        </p:txBody>
      </p:sp>
      <p:sp>
        <p:nvSpPr>
          <p:cNvPr id="8" name="Slide Number Placeholder 7">
            <a:extLst>
              <a:ext uri="{FF2B5EF4-FFF2-40B4-BE49-F238E27FC236}">
                <a16:creationId xmlns:a16="http://schemas.microsoft.com/office/drawing/2014/main" id="{5AE23171-B989-D4A0-B1B5-18D127AC936B}"/>
              </a:ext>
              <a:ext uri="{C183D7F6-B498-43B3-948B-1728B52AA6E4}">
                <adec:decorative xmlns:adec="http://schemas.microsoft.com/office/drawing/2017/decorative" val="1"/>
              </a:ext>
            </a:extLst>
          </p:cNvPr>
          <p:cNvSpPr>
            <a:spLocks noGrp="1"/>
          </p:cNvSpPr>
          <p:nvPr>
            <p:ph type="sldNum" sz="quarter" idx="13"/>
          </p:nvPr>
        </p:nvSpPr>
        <p:spPr/>
        <p:txBody>
          <a:bodyPr/>
          <a:lstStyle/>
          <a:p>
            <a:fld id="{91D568E7-61F5-D04E-995D-81EF41C01A2A}" type="slidenum">
              <a:rPr lang="en-GB" smtClean="0"/>
              <a:pPr/>
              <a:t>‹#›</a:t>
            </a:fld>
            <a:endParaRPr lang="en-GB"/>
          </a:p>
        </p:txBody>
      </p:sp>
      <p:sp>
        <p:nvSpPr>
          <p:cNvPr id="7" name="Footer Placeholder 6">
            <a:extLst>
              <a:ext uri="{FF2B5EF4-FFF2-40B4-BE49-F238E27FC236}">
                <a16:creationId xmlns:a16="http://schemas.microsoft.com/office/drawing/2014/main" id="{88C353BD-CC69-6632-B411-4FC1E14BBBA4}"/>
              </a:ext>
              <a:ext uri="{C183D7F6-B498-43B3-948B-1728B52AA6E4}">
                <adec:decorative xmlns:adec="http://schemas.microsoft.com/office/drawing/2017/decorative" val="1"/>
              </a:ext>
            </a:extLst>
          </p:cNvPr>
          <p:cNvSpPr>
            <a:spLocks noGrp="1"/>
          </p:cNvSpPr>
          <p:nvPr>
            <p:ph type="ftr" sz="quarter" idx="12"/>
          </p:nvPr>
        </p:nvSpPr>
        <p:spPr/>
        <p:txBody>
          <a:bodyPr/>
          <a:lstStyle/>
          <a:p>
            <a:r>
              <a:rPr lang="en-GB"/>
              <a:t>WSP | Footer goes here | Date</a:t>
            </a:r>
          </a:p>
        </p:txBody>
      </p:sp>
      <p:sp>
        <p:nvSpPr>
          <p:cNvPr id="4" name="Text Placeholder 24">
            <a:extLst>
              <a:ext uri="{FF2B5EF4-FFF2-40B4-BE49-F238E27FC236}">
                <a16:creationId xmlns:a16="http://schemas.microsoft.com/office/drawing/2014/main" id="{50C20D14-B3C8-F8DE-86B3-3769E6092B24}"/>
              </a:ext>
              <a:ext uri="{C183D7F6-B498-43B3-948B-1728B52AA6E4}">
                <adec:decorative xmlns:adec="http://schemas.microsoft.com/office/drawing/2017/decorative" val="1"/>
              </a:ext>
            </a:extLst>
          </p:cNvPr>
          <p:cNvSpPr>
            <a:spLocks noGrp="1"/>
          </p:cNvSpPr>
          <p:nvPr>
            <p:ph type="body" sz="quarter" idx="24" hasCustomPrompt="1"/>
          </p:nvPr>
        </p:nvSpPr>
        <p:spPr>
          <a:xfrm>
            <a:off x="344401" y="343694"/>
            <a:ext cx="1005966" cy="472262"/>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a:t>  </a:t>
            </a:r>
          </a:p>
        </p:txBody>
      </p:sp>
    </p:spTree>
    <p:extLst>
      <p:ext uri="{BB962C8B-B14F-4D97-AF65-F5344CB8AC3E}">
        <p14:creationId xmlns:p14="http://schemas.microsoft.com/office/powerpoint/2010/main" val="11065016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646464"/>
          </p15:clr>
        </p15:guide>
        <p15:guide id="49" pos="7680" userDrawn="1">
          <p15:clr>
            <a:srgbClr val="646464"/>
          </p15:clr>
        </p15:guide>
        <p15:guide id="50" pos="217" userDrawn="1">
          <p15:clr>
            <a:srgbClr val="646464"/>
          </p15:clr>
        </p15:guide>
        <p15:guide id="51" pos="621" userDrawn="1">
          <p15:clr>
            <a:srgbClr val="646464"/>
          </p15:clr>
        </p15:guide>
        <p15:guide id="52" pos="839" userDrawn="1">
          <p15:clr>
            <a:srgbClr val="646464"/>
          </p15:clr>
        </p15:guide>
        <p15:guide id="53" pos="1243" userDrawn="1">
          <p15:clr>
            <a:srgbClr val="646464"/>
          </p15:clr>
        </p15:guide>
        <p15:guide id="54" pos="1461" userDrawn="1">
          <p15:clr>
            <a:srgbClr val="646464"/>
          </p15:clr>
        </p15:guide>
        <p15:guide id="55" pos="1865" userDrawn="1">
          <p15:clr>
            <a:srgbClr val="646464"/>
          </p15:clr>
        </p15:guide>
        <p15:guide id="56" pos="2083" userDrawn="1">
          <p15:clr>
            <a:srgbClr val="646464"/>
          </p15:clr>
        </p15:guide>
        <p15:guide id="57" pos="2487" userDrawn="1">
          <p15:clr>
            <a:srgbClr val="646464"/>
          </p15:clr>
        </p15:guide>
        <p15:guide id="58" pos="2705" userDrawn="1">
          <p15:clr>
            <a:srgbClr val="646464"/>
          </p15:clr>
        </p15:guide>
        <p15:guide id="59" pos="3109" userDrawn="1">
          <p15:clr>
            <a:srgbClr val="646464"/>
          </p15:clr>
        </p15:guide>
        <p15:guide id="60" pos="3326" userDrawn="1">
          <p15:clr>
            <a:srgbClr val="646464"/>
          </p15:clr>
        </p15:guide>
        <p15:guide id="61" pos="3731" userDrawn="1">
          <p15:clr>
            <a:srgbClr val="646464"/>
          </p15:clr>
        </p15:guide>
        <p15:guide id="62" pos="3948" userDrawn="1">
          <p15:clr>
            <a:srgbClr val="646464"/>
          </p15:clr>
        </p15:guide>
        <p15:guide id="63" pos="4353" userDrawn="1">
          <p15:clr>
            <a:srgbClr val="646464"/>
          </p15:clr>
        </p15:guide>
        <p15:guide id="64" pos="4570" userDrawn="1">
          <p15:clr>
            <a:srgbClr val="646464"/>
          </p15:clr>
        </p15:guide>
        <p15:guide id="65" pos="4974" userDrawn="1">
          <p15:clr>
            <a:srgbClr val="646464"/>
          </p15:clr>
        </p15:guide>
        <p15:guide id="66" pos="5192" userDrawn="1">
          <p15:clr>
            <a:srgbClr val="646464"/>
          </p15:clr>
        </p15:guide>
        <p15:guide id="67" pos="5596" userDrawn="1">
          <p15:clr>
            <a:srgbClr val="646464"/>
          </p15:clr>
        </p15:guide>
        <p15:guide id="68" pos="5814" userDrawn="1">
          <p15:clr>
            <a:srgbClr val="646464"/>
          </p15:clr>
        </p15:guide>
        <p15:guide id="69" pos="6218" userDrawn="1">
          <p15:clr>
            <a:srgbClr val="646464"/>
          </p15:clr>
        </p15:guide>
        <p15:guide id="70" pos="6436" userDrawn="1">
          <p15:clr>
            <a:srgbClr val="646464"/>
          </p15:clr>
        </p15:guide>
        <p15:guide id="71" pos="6840" userDrawn="1">
          <p15:clr>
            <a:srgbClr val="646464"/>
          </p15:clr>
        </p15:guide>
        <p15:guide id="72" pos="7058" userDrawn="1">
          <p15:clr>
            <a:srgbClr val="646464"/>
          </p15:clr>
        </p15:guide>
        <p15:guide id="73" pos="7462" userDrawn="1">
          <p15:clr>
            <a:srgbClr val="646464"/>
          </p15:clr>
        </p15:guide>
        <p15:guide id="74" orient="horz" userDrawn="1">
          <p15:clr>
            <a:srgbClr val="646464"/>
          </p15:clr>
        </p15:guide>
        <p15:guide id="75" orient="horz" pos="4320" userDrawn="1">
          <p15:clr>
            <a:srgbClr val="646464"/>
          </p15:clr>
        </p15:guide>
        <p15:guide id="76" orient="horz" pos="217" userDrawn="1">
          <p15:clr>
            <a:srgbClr val="646464"/>
          </p15:clr>
        </p15:guide>
        <p15:guide id="77" orient="horz" pos="433" userDrawn="1">
          <p15:clr>
            <a:srgbClr val="646464"/>
          </p15:clr>
        </p15:guide>
        <p15:guide id="78" orient="horz" pos="649" userDrawn="1">
          <p15:clr>
            <a:srgbClr val="646464"/>
          </p15:clr>
        </p15:guide>
        <p15:guide id="79" orient="horz" pos="865" userDrawn="1">
          <p15:clr>
            <a:srgbClr val="646464"/>
          </p15:clr>
        </p15:guide>
        <p15:guide id="80" orient="horz" pos="1080" userDrawn="1">
          <p15:clr>
            <a:srgbClr val="646464"/>
          </p15:clr>
        </p15:guide>
        <p15:guide id="81" orient="horz" pos="1296" userDrawn="1">
          <p15:clr>
            <a:srgbClr val="646464"/>
          </p15:clr>
        </p15:guide>
        <p15:guide id="82" orient="horz" pos="1512" userDrawn="1">
          <p15:clr>
            <a:srgbClr val="646464"/>
          </p15:clr>
        </p15:guide>
        <p15:guide id="83" orient="horz" pos="1728" userDrawn="1">
          <p15:clr>
            <a:srgbClr val="646464"/>
          </p15:clr>
        </p15:guide>
        <p15:guide id="84" orient="horz" pos="1944" userDrawn="1">
          <p15:clr>
            <a:srgbClr val="646464"/>
          </p15:clr>
        </p15:guide>
        <p15:guide id="85" orient="horz" pos="2160" userDrawn="1">
          <p15:clr>
            <a:srgbClr val="646464"/>
          </p15:clr>
        </p15:guide>
        <p15:guide id="86" orient="horz" pos="2375" userDrawn="1">
          <p15:clr>
            <a:srgbClr val="646464"/>
          </p15:clr>
        </p15:guide>
        <p15:guide id="87" orient="horz" pos="2591" userDrawn="1">
          <p15:clr>
            <a:srgbClr val="646464"/>
          </p15:clr>
        </p15:guide>
        <p15:guide id="88" orient="horz" pos="2807" userDrawn="1">
          <p15:clr>
            <a:srgbClr val="646464"/>
          </p15:clr>
        </p15:guide>
        <p15:guide id="89" orient="horz" pos="3023" userDrawn="1">
          <p15:clr>
            <a:srgbClr val="646464"/>
          </p15:clr>
        </p15:guide>
        <p15:guide id="90" orient="horz" pos="3239" userDrawn="1">
          <p15:clr>
            <a:srgbClr val="646464"/>
          </p15:clr>
        </p15:guide>
        <p15:guide id="91" orient="horz" pos="3454" userDrawn="1">
          <p15:clr>
            <a:srgbClr val="646464"/>
          </p15:clr>
        </p15:guide>
        <p15:guide id="92" orient="horz" pos="3670" userDrawn="1">
          <p15:clr>
            <a:srgbClr val="646464"/>
          </p15:clr>
        </p15:guide>
        <p15:guide id="93" orient="horz" pos="3886" userDrawn="1">
          <p15:clr>
            <a:srgbClr val="646464"/>
          </p15:clr>
        </p15:guide>
        <p15:guide id="94" orient="horz" pos="4102" userDrawn="1">
          <p15:clr>
            <a:srgbClr val="64646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6B45-C0BA-04E6-AAB3-B4BFCF52CA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8C57B2-AEC1-3D05-B831-6AFABCB007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CA4C3A-CE01-2661-B256-1D9F81AEFDAF}"/>
              </a:ext>
            </a:extLst>
          </p:cNvPr>
          <p:cNvSpPr>
            <a:spLocks noGrp="1"/>
          </p:cNvSpPr>
          <p:nvPr>
            <p:ph type="dt" sz="half" idx="10"/>
          </p:nvPr>
        </p:nvSpPr>
        <p:spPr/>
        <p:txBody>
          <a:bodyPr/>
          <a:lstStyle/>
          <a:p>
            <a:fld id="{6501B623-43FE-46CE-AD47-688DE93A6428}" type="datetimeFigureOut">
              <a:rPr lang="en-GB" smtClean="0"/>
              <a:t>07/03/2025</a:t>
            </a:fld>
            <a:endParaRPr lang="en-GB"/>
          </a:p>
        </p:txBody>
      </p:sp>
      <p:sp>
        <p:nvSpPr>
          <p:cNvPr id="5" name="Footer Placeholder 4">
            <a:extLst>
              <a:ext uri="{FF2B5EF4-FFF2-40B4-BE49-F238E27FC236}">
                <a16:creationId xmlns:a16="http://schemas.microsoft.com/office/drawing/2014/main" id="{5009995D-CFFB-EED8-68BB-58B182EFA7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B25663-3FC4-5F66-8387-3FDA663B5533}"/>
              </a:ext>
            </a:extLst>
          </p:cNvPr>
          <p:cNvSpPr>
            <a:spLocks noGrp="1"/>
          </p:cNvSpPr>
          <p:nvPr>
            <p:ph type="sldNum" sz="quarter" idx="12"/>
          </p:nvPr>
        </p:nvSpPr>
        <p:spPr/>
        <p:txBody>
          <a:bodyPr/>
          <a:lstStyle/>
          <a:p>
            <a:fld id="{CC7B8BD4-6029-4AB7-A116-80EE7435BAC8}" type="slidenum">
              <a:rPr lang="en-GB" smtClean="0"/>
              <a:t>‹#›</a:t>
            </a:fld>
            <a:endParaRPr lang="en-GB"/>
          </a:p>
        </p:txBody>
      </p:sp>
    </p:spTree>
    <p:extLst>
      <p:ext uri="{BB962C8B-B14F-4D97-AF65-F5344CB8AC3E}">
        <p14:creationId xmlns:p14="http://schemas.microsoft.com/office/powerpoint/2010/main" val="4212515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12762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3/7/2025</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0283546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6B45-C0BA-04E6-AAB3-B4BFCF52CA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8C57B2-AEC1-3D05-B831-6AFABCB007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CA4C3A-CE01-2661-B256-1D9F81AEFDAF}"/>
              </a:ext>
            </a:extLst>
          </p:cNvPr>
          <p:cNvSpPr>
            <a:spLocks noGrp="1"/>
          </p:cNvSpPr>
          <p:nvPr>
            <p:ph type="dt" sz="half" idx="10"/>
          </p:nvPr>
        </p:nvSpPr>
        <p:spPr/>
        <p:txBody>
          <a:bodyPr/>
          <a:lstStyle/>
          <a:p>
            <a:fld id="{6501B623-43FE-46CE-AD47-688DE93A6428}" type="datetimeFigureOut">
              <a:rPr lang="en-GB" smtClean="0"/>
              <a:t>07/03/2025</a:t>
            </a:fld>
            <a:endParaRPr lang="en-GB"/>
          </a:p>
        </p:txBody>
      </p:sp>
      <p:sp>
        <p:nvSpPr>
          <p:cNvPr id="5" name="Footer Placeholder 4">
            <a:extLst>
              <a:ext uri="{FF2B5EF4-FFF2-40B4-BE49-F238E27FC236}">
                <a16:creationId xmlns:a16="http://schemas.microsoft.com/office/drawing/2014/main" id="{5009995D-CFFB-EED8-68BB-58B182EFA7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B25663-3FC4-5F66-8387-3FDA663B5533}"/>
              </a:ext>
            </a:extLst>
          </p:cNvPr>
          <p:cNvSpPr>
            <a:spLocks noGrp="1"/>
          </p:cNvSpPr>
          <p:nvPr>
            <p:ph type="sldNum" sz="quarter" idx="12"/>
          </p:nvPr>
        </p:nvSpPr>
        <p:spPr/>
        <p:txBody>
          <a:bodyPr/>
          <a:lstStyle/>
          <a:p>
            <a:fld id="{CC7B8BD4-6029-4AB7-A116-80EE7435BAC8}" type="slidenum">
              <a:rPr lang="en-GB" smtClean="0"/>
              <a:t>‹#›</a:t>
            </a:fld>
            <a:endParaRPr lang="en-GB"/>
          </a:p>
        </p:txBody>
      </p:sp>
    </p:spTree>
    <p:extLst>
      <p:ext uri="{BB962C8B-B14F-4D97-AF65-F5344CB8AC3E}">
        <p14:creationId xmlns:p14="http://schemas.microsoft.com/office/powerpoint/2010/main" val="36220223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5E45-C566-5A18-2403-BDE3565D8A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9B4FFE-BBE9-AFC7-9A7B-61B93C4A8B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21F2D8-AA37-98E1-7495-6721AC4C0AB6}"/>
              </a:ext>
            </a:extLst>
          </p:cNvPr>
          <p:cNvSpPr>
            <a:spLocks noGrp="1"/>
          </p:cNvSpPr>
          <p:nvPr>
            <p:ph type="dt" sz="half" idx="10"/>
          </p:nvPr>
        </p:nvSpPr>
        <p:spPr/>
        <p:txBody>
          <a:bodyPr/>
          <a:lstStyle/>
          <a:p>
            <a:fld id="{6501B623-43FE-46CE-AD47-688DE93A6428}" type="datetimeFigureOut">
              <a:rPr lang="en-GB" smtClean="0"/>
              <a:t>07/03/2025</a:t>
            </a:fld>
            <a:endParaRPr lang="en-GB"/>
          </a:p>
        </p:txBody>
      </p:sp>
      <p:sp>
        <p:nvSpPr>
          <p:cNvPr id="5" name="Footer Placeholder 4">
            <a:extLst>
              <a:ext uri="{FF2B5EF4-FFF2-40B4-BE49-F238E27FC236}">
                <a16:creationId xmlns:a16="http://schemas.microsoft.com/office/drawing/2014/main" id="{F68E1B91-927B-1A42-919C-3CD4754BEC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7E7B30-1F43-AA64-99DD-984D29B40CA3}"/>
              </a:ext>
            </a:extLst>
          </p:cNvPr>
          <p:cNvSpPr>
            <a:spLocks noGrp="1"/>
          </p:cNvSpPr>
          <p:nvPr>
            <p:ph type="sldNum" sz="quarter" idx="12"/>
          </p:nvPr>
        </p:nvSpPr>
        <p:spPr/>
        <p:txBody>
          <a:bodyPr/>
          <a:lstStyle/>
          <a:p>
            <a:fld id="{CC7B8BD4-6029-4AB7-A116-80EE7435BAC8}" type="slidenum">
              <a:rPr lang="en-GB" smtClean="0"/>
              <a:t>‹#›</a:t>
            </a:fld>
            <a:endParaRPr lang="en-GB"/>
          </a:p>
        </p:txBody>
      </p:sp>
    </p:spTree>
    <p:extLst>
      <p:ext uri="{BB962C8B-B14F-4D97-AF65-F5344CB8AC3E}">
        <p14:creationId xmlns:p14="http://schemas.microsoft.com/office/powerpoint/2010/main" val="19037048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5CA6F-0975-9D96-3105-D26105A38D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43B969-585F-7814-55E4-1B257018AC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4B4810-7F09-F785-3A59-13D5BC6CFCCA}"/>
              </a:ext>
            </a:extLst>
          </p:cNvPr>
          <p:cNvSpPr>
            <a:spLocks noGrp="1"/>
          </p:cNvSpPr>
          <p:nvPr>
            <p:ph type="dt" sz="half" idx="10"/>
          </p:nvPr>
        </p:nvSpPr>
        <p:spPr/>
        <p:txBody>
          <a:bodyPr/>
          <a:lstStyle/>
          <a:p>
            <a:fld id="{6501B623-43FE-46CE-AD47-688DE93A6428}" type="datetimeFigureOut">
              <a:rPr lang="en-GB" smtClean="0"/>
              <a:t>07/03/2025</a:t>
            </a:fld>
            <a:endParaRPr lang="en-GB"/>
          </a:p>
        </p:txBody>
      </p:sp>
      <p:sp>
        <p:nvSpPr>
          <p:cNvPr id="5" name="Footer Placeholder 4">
            <a:extLst>
              <a:ext uri="{FF2B5EF4-FFF2-40B4-BE49-F238E27FC236}">
                <a16:creationId xmlns:a16="http://schemas.microsoft.com/office/drawing/2014/main" id="{A341149D-7156-9DD3-CDC9-7B9D276943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3C054F-FED3-C23C-739D-C2113585D31D}"/>
              </a:ext>
            </a:extLst>
          </p:cNvPr>
          <p:cNvSpPr>
            <a:spLocks noGrp="1"/>
          </p:cNvSpPr>
          <p:nvPr>
            <p:ph type="sldNum" sz="quarter" idx="12"/>
          </p:nvPr>
        </p:nvSpPr>
        <p:spPr/>
        <p:txBody>
          <a:bodyPr/>
          <a:lstStyle/>
          <a:p>
            <a:fld id="{CC7B8BD4-6029-4AB7-A116-80EE7435BAC8}" type="slidenum">
              <a:rPr lang="en-GB" smtClean="0"/>
              <a:t>‹#›</a:t>
            </a:fld>
            <a:endParaRPr lang="en-GB"/>
          </a:p>
        </p:txBody>
      </p:sp>
    </p:spTree>
    <p:extLst>
      <p:ext uri="{BB962C8B-B14F-4D97-AF65-F5344CB8AC3E}">
        <p14:creationId xmlns:p14="http://schemas.microsoft.com/office/powerpoint/2010/main" val="7560371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8032B-2A81-E16A-4D8B-27CEC64730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2B4BFD-1D4E-8043-D4BB-418FA8A32F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3A1070-7615-FFE2-0E81-DC68F78B34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CF3869C-76D0-9D80-B0C8-92492DF0AB4F}"/>
              </a:ext>
            </a:extLst>
          </p:cNvPr>
          <p:cNvSpPr>
            <a:spLocks noGrp="1"/>
          </p:cNvSpPr>
          <p:nvPr>
            <p:ph type="dt" sz="half" idx="10"/>
          </p:nvPr>
        </p:nvSpPr>
        <p:spPr/>
        <p:txBody>
          <a:bodyPr/>
          <a:lstStyle/>
          <a:p>
            <a:fld id="{6501B623-43FE-46CE-AD47-688DE93A6428}" type="datetimeFigureOut">
              <a:rPr lang="en-GB" smtClean="0"/>
              <a:t>07/03/2025</a:t>
            </a:fld>
            <a:endParaRPr lang="en-GB"/>
          </a:p>
        </p:txBody>
      </p:sp>
      <p:sp>
        <p:nvSpPr>
          <p:cNvPr id="6" name="Footer Placeholder 5">
            <a:extLst>
              <a:ext uri="{FF2B5EF4-FFF2-40B4-BE49-F238E27FC236}">
                <a16:creationId xmlns:a16="http://schemas.microsoft.com/office/drawing/2014/main" id="{5BCA394F-A449-57D3-7039-3DE4AB493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DFA3CF-7B00-7EF7-5A26-98A4864E8187}"/>
              </a:ext>
            </a:extLst>
          </p:cNvPr>
          <p:cNvSpPr>
            <a:spLocks noGrp="1"/>
          </p:cNvSpPr>
          <p:nvPr>
            <p:ph type="sldNum" sz="quarter" idx="12"/>
          </p:nvPr>
        </p:nvSpPr>
        <p:spPr/>
        <p:txBody>
          <a:bodyPr/>
          <a:lstStyle/>
          <a:p>
            <a:fld id="{CC7B8BD4-6029-4AB7-A116-80EE7435BAC8}" type="slidenum">
              <a:rPr lang="en-GB" smtClean="0"/>
              <a:t>‹#›</a:t>
            </a:fld>
            <a:endParaRPr lang="en-GB"/>
          </a:p>
        </p:txBody>
      </p:sp>
    </p:spTree>
    <p:extLst>
      <p:ext uri="{BB962C8B-B14F-4D97-AF65-F5344CB8AC3E}">
        <p14:creationId xmlns:p14="http://schemas.microsoft.com/office/powerpoint/2010/main" val="459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E37489D-067D-8C7D-7C99-8AC105A17879}"/>
              </a:ext>
            </a:extLst>
          </p:cNvPr>
          <p:cNvSpPr>
            <a:spLocks noGrp="1"/>
          </p:cNvSpPr>
          <p:nvPr>
            <p:ph type="title"/>
          </p:nvPr>
        </p:nvSpPr>
        <p:spPr/>
        <p:txBody>
          <a:bodyPr/>
          <a:lstStyle>
            <a:lvl1pPr>
              <a:defRPr/>
            </a:lvl1pPr>
          </a:lstStyle>
          <a:p>
            <a:r>
              <a:rPr lang="en-US"/>
              <a:t>Click to edit Master title style</a:t>
            </a:r>
            <a:endParaRPr lang="en-GB"/>
          </a:p>
        </p:txBody>
      </p:sp>
      <p:sp>
        <p:nvSpPr>
          <p:cNvPr id="10" name="Content Placeholder 9">
            <a:extLst>
              <a:ext uri="{FF2B5EF4-FFF2-40B4-BE49-F238E27FC236}">
                <a16:creationId xmlns:a16="http://schemas.microsoft.com/office/drawing/2014/main" id="{6FD66723-746C-D68A-DC72-FE661B121965}"/>
              </a:ext>
            </a:extLst>
          </p:cNvPr>
          <p:cNvSpPr>
            <a:spLocks noGrp="1"/>
          </p:cNvSpPr>
          <p:nvPr>
            <p:ph sz="quarter" idx="12"/>
          </p:nvPr>
        </p:nvSpPr>
        <p:spPr>
          <a:xfrm>
            <a:off x="342900" y="2400300"/>
            <a:ext cx="5581650"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9">
            <a:extLst>
              <a:ext uri="{FF2B5EF4-FFF2-40B4-BE49-F238E27FC236}">
                <a16:creationId xmlns:a16="http://schemas.microsoft.com/office/drawing/2014/main" id="{3C7740FC-52BA-B14F-A10F-3514CCF5128A}"/>
              </a:ext>
            </a:extLst>
          </p:cNvPr>
          <p:cNvSpPr>
            <a:spLocks noGrp="1"/>
          </p:cNvSpPr>
          <p:nvPr>
            <p:ph sz="quarter" idx="13"/>
          </p:nvPr>
        </p:nvSpPr>
        <p:spPr>
          <a:xfrm>
            <a:off x="6273800" y="2400300"/>
            <a:ext cx="5581650"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DF3E29C8-0B12-5C41-BF4B-DCC4A875C64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WSP | Footer goes here | Date</a:t>
            </a:r>
          </a:p>
        </p:txBody>
      </p:sp>
      <p:sp>
        <p:nvSpPr>
          <p:cNvPr id="4" name="Slide Number Placeholder 3">
            <a:extLst>
              <a:ext uri="{FF2B5EF4-FFF2-40B4-BE49-F238E27FC236}">
                <a16:creationId xmlns:a16="http://schemas.microsoft.com/office/drawing/2014/main" id="{D58EAB78-8D9C-0E2E-827A-42CC0FBB238A}"/>
              </a:ext>
              <a:ext uri="{C183D7F6-B498-43B3-948B-1728B52AA6E4}">
                <adec:decorative xmlns:adec="http://schemas.microsoft.com/office/drawing/2017/decorative" val="1"/>
              </a:ext>
            </a:extLst>
          </p:cNvPr>
          <p:cNvSpPr>
            <a:spLocks noGrp="1"/>
          </p:cNvSpPr>
          <p:nvPr>
            <p:ph type="sldNum" sz="quarter" idx="11"/>
          </p:nvPr>
        </p:nvSpPr>
        <p:spPr/>
        <p:txBody>
          <a:bodyPr/>
          <a:lstStyle/>
          <a:p>
            <a:fld id="{91D568E7-61F5-D04E-995D-81EF41C01A2A}" type="slidenum">
              <a:rPr lang="en-GB" smtClean="0"/>
              <a:pPr/>
              <a:t>‹#›</a:t>
            </a:fld>
            <a:endParaRPr lang="en-GB"/>
          </a:p>
        </p:txBody>
      </p:sp>
    </p:spTree>
    <p:extLst>
      <p:ext uri="{BB962C8B-B14F-4D97-AF65-F5344CB8AC3E}">
        <p14:creationId xmlns:p14="http://schemas.microsoft.com/office/powerpoint/2010/main" val="3166804169"/>
      </p:ext>
    </p:extLst>
  </p:cSld>
  <p:clrMapOvr>
    <a:masterClrMapping/>
  </p:clrMapOvr>
  <p:extLst>
    <p:ext uri="{DCECCB84-F9BA-43D5-87BE-67443E8EF086}">
      <p15:sldGuideLst xmlns:p15="http://schemas.microsoft.com/office/powerpoint/2012/main">
        <p15:guide id="48" userDrawn="1">
          <p15:clr>
            <a:srgbClr val="E1E1E1"/>
          </p15:clr>
        </p15:guide>
        <p15:guide id="49" pos="7680" userDrawn="1">
          <p15:clr>
            <a:srgbClr val="E1E1E1"/>
          </p15:clr>
        </p15:guide>
        <p15:guide id="50" pos="217" userDrawn="1">
          <p15:clr>
            <a:srgbClr val="E1E1E1"/>
          </p15:clr>
        </p15:guide>
        <p15:guide id="51" pos="621" userDrawn="1">
          <p15:clr>
            <a:srgbClr val="E1E1E1"/>
          </p15:clr>
        </p15:guide>
        <p15:guide id="52" pos="839" userDrawn="1">
          <p15:clr>
            <a:srgbClr val="E1E1E1"/>
          </p15:clr>
        </p15:guide>
        <p15:guide id="53" pos="1243" userDrawn="1">
          <p15:clr>
            <a:srgbClr val="E1E1E1"/>
          </p15:clr>
        </p15:guide>
        <p15:guide id="54" pos="1461" userDrawn="1">
          <p15:clr>
            <a:srgbClr val="E1E1E1"/>
          </p15:clr>
        </p15:guide>
        <p15:guide id="55" pos="1865" userDrawn="1">
          <p15:clr>
            <a:srgbClr val="E1E1E1"/>
          </p15:clr>
        </p15:guide>
        <p15:guide id="56" pos="2083" userDrawn="1">
          <p15:clr>
            <a:srgbClr val="E1E1E1"/>
          </p15:clr>
        </p15:guide>
        <p15:guide id="57" pos="2487" userDrawn="1">
          <p15:clr>
            <a:srgbClr val="E1E1E1"/>
          </p15:clr>
        </p15:guide>
        <p15:guide id="58" pos="2705" userDrawn="1">
          <p15:clr>
            <a:srgbClr val="E1E1E1"/>
          </p15:clr>
        </p15:guide>
        <p15:guide id="59" pos="3109" userDrawn="1">
          <p15:clr>
            <a:srgbClr val="E1E1E1"/>
          </p15:clr>
        </p15:guide>
        <p15:guide id="60" pos="3326" userDrawn="1">
          <p15:clr>
            <a:srgbClr val="E1E1E1"/>
          </p15:clr>
        </p15:guide>
        <p15:guide id="61" pos="3731" userDrawn="1">
          <p15:clr>
            <a:srgbClr val="E1E1E1"/>
          </p15:clr>
        </p15:guide>
        <p15:guide id="62" pos="3948" userDrawn="1">
          <p15:clr>
            <a:srgbClr val="E1E1E1"/>
          </p15:clr>
        </p15:guide>
        <p15:guide id="63" pos="4353" userDrawn="1">
          <p15:clr>
            <a:srgbClr val="E1E1E1"/>
          </p15:clr>
        </p15:guide>
        <p15:guide id="64" pos="4570" userDrawn="1">
          <p15:clr>
            <a:srgbClr val="E1E1E1"/>
          </p15:clr>
        </p15:guide>
        <p15:guide id="65" pos="4974" userDrawn="1">
          <p15:clr>
            <a:srgbClr val="E1E1E1"/>
          </p15:clr>
        </p15:guide>
        <p15:guide id="66" pos="5192" userDrawn="1">
          <p15:clr>
            <a:srgbClr val="E1E1E1"/>
          </p15:clr>
        </p15:guide>
        <p15:guide id="67" pos="5596" userDrawn="1">
          <p15:clr>
            <a:srgbClr val="E1E1E1"/>
          </p15:clr>
        </p15:guide>
        <p15:guide id="68" pos="5814" userDrawn="1">
          <p15:clr>
            <a:srgbClr val="E1E1E1"/>
          </p15:clr>
        </p15:guide>
        <p15:guide id="69" pos="6218" userDrawn="1">
          <p15:clr>
            <a:srgbClr val="E1E1E1"/>
          </p15:clr>
        </p15:guide>
        <p15:guide id="70" pos="6436" userDrawn="1">
          <p15:clr>
            <a:srgbClr val="E1E1E1"/>
          </p15:clr>
        </p15:guide>
        <p15:guide id="71" pos="6840" userDrawn="1">
          <p15:clr>
            <a:srgbClr val="E1E1E1"/>
          </p15:clr>
        </p15:guide>
        <p15:guide id="72" pos="7058" userDrawn="1">
          <p15:clr>
            <a:srgbClr val="E1E1E1"/>
          </p15:clr>
        </p15:guide>
        <p15:guide id="73" pos="7462" userDrawn="1">
          <p15:clr>
            <a:srgbClr val="E1E1E1"/>
          </p15:clr>
        </p15:guide>
        <p15:guide id="74" orient="horz" userDrawn="1">
          <p15:clr>
            <a:srgbClr val="E1E1E1"/>
          </p15:clr>
        </p15:guide>
        <p15:guide id="75" orient="horz" pos="4320" userDrawn="1">
          <p15:clr>
            <a:srgbClr val="E1E1E1"/>
          </p15:clr>
        </p15:guide>
        <p15:guide id="76" orient="horz" pos="217" userDrawn="1">
          <p15:clr>
            <a:srgbClr val="E1E1E1"/>
          </p15:clr>
        </p15:guide>
        <p15:guide id="77" orient="horz" pos="433" userDrawn="1">
          <p15:clr>
            <a:srgbClr val="E1E1E1"/>
          </p15:clr>
        </p15:guide>
        <p15:guide id="78" orient="horz" pos="649" userDrawn="1">
          <p15:clr>
            <a:srgbClr val="E1E1E1"/>
          </p15:clr>
        </p15:guide>
        <p15:guide id="79" orient="horz" pos="865" userDrawn="1">
          <p15:clr>
            <a:srgbClr val="E1E1E1"/>
          </p15:clr>
        </p15:guide>
        <p15:guide id="80" orient="horz" pos="1080" userDrawn="1">
          <p15:clr>
            <a:srgbClr val="E1E1E1"/>
          </p15:clr>
        </p15:guide>
        <p15:guide id="81" orient="horz" pos="1296" userDrawn="1">
          <p15:clr>
            <a:srgbClr val="E1E1E1"/>
          </p15:clr>
        </p15:guide>
        <p15:guide id="82" orient="horz" pos="1512" userDrawn="1">
          <p15:clr>
            <a:srgbClr val="E1E1E1"/>
          </p15:clr>
        </p15:guide>
        <p15:guide id="83" orient="horz" pos="1728" userDrawn="1">
          <p15:clr>
            <a:srgbClr val="E1E1E1"/>
          </p15:clr>
        </p15:guide>
        <p15:guide id="84" orient="horz" pos="1944" userDrawn="1">
          <p15:clr>
            <a:srgbClr val="E1E1E1"/>
          </p15:clr>
        </p15:guide>
        <p15:guide id="85" orient="horz" pos="2160" userDrawn="1">
          <p15:clr>
            <a:srgbClr val="E1E1E1"/>
          </p15:clr>
        </p15:guide>
        <p15:guide id="86" orient="horz" pos="2375" userDrawn="1">
          <p15:clr>
            <a:srgbClr val="E1E1E1"/>
          </p15:clr>
        </p15:guide>
        <p15:guide id="87" orient="horz" pos="2591" userDrawn="1">
          <p15:clr>
            <a:srgbClr val="E1E1E1"/>
          </p15:clr>
        </p15:guide>
        <p15:guide id="88" orient="horz" pos="2807" userDrawn="1">
          <p15:clr>
            <a:srgbClr val="E1E1E1"/>
          </p15:clr>
        </p15:guide>
        <p15:guide id="89" orient="horz" pos="3023" userDrawn="1">
          <p15:clr>
            <a:srgbClr val="E1E1E1"/>
          </p15:clr>
        </p15:guide>
        <p15:guide id="90" orient="horz" pos="3239" userDrawn="1">
          <p15:clr>
            <a:srgbClr val="E1E1E1"/>
          </p15:clr>
        </p15:guide>
        <p15:guide id="91" orient="horz" pos="3454" userDrawn="1">
          <p15:clr>
            <a:srgbClr val="E1E1E1"/>
          </p15:clr>
        </p15:guide>
        <p15:guide id="92" orient="horz" pos="3670" userDrawn="1">
          <p15:clr>
            <a:srgbClr val="E1E1E1"/>
          </p15:clr>
        </p15:guide>
        <p15:guide id="93" orient="horz" pos="3886" userDrawn="1">
          <p15:clr>
            <a:srgbClr val="E1E1E1"/>
          </p15:clr>
        </p15:guide>
        <p15:guide id="94" orient="horz" pos="4102" userDrawn="1">
          <p15:clr>
            <a:srgbClr val="E1E1E1"/>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D820E-1288-5998-B6DB-FD84CC2A5D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EF1FA7-E696-07D8-42BB-9D10C3F34C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EB03C-CB22-7206-C2B5-08FBC645A1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0D24D20-A67C-E3E3-4916-BB630AC8D5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3BB9BA-49C0-3238-3D03-0D486FDB24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66FE88C-6241-C35E-0389-6DD1BA6D93E7}"/>
              </a:ext>
            </a:extLst>
          </p:cNvPr>
          <p:cNvSpPr>
            <a:spLocks noGrp="1"/>
          </p:cNvSpPr>
          <p:nvPr>
            <p:ph type="dt" sz="half" idx="10"/>
          </p:nvPr>
        </p:nvSpPr>
        <p:spPr/>
        <p:txBody>
          <a:bodyPr/>
          <a:lstStyle/>
          <a:p>
            <a:fld id="{6501B623-43FE-46CE-AD47-688DE93A6428}" type="datetimeFigureOut">
              <a:rPr lang="en-GB" smtClean="0"/>
              <a:t>07/03/2025</a:t>
            </a:fld>
            <a:endParaRPr lang="en-GB"/>
          </a:p>
        </p:txBody>
      </p:sp>
      <p:sp>
        <p:nvSpPr>
          <p:cNvPr id="8" name="Footer Placeholder 7">
            <a:extLst>
              <a:ext uri="{FF2B5EF4-FFF2-40B4-BE49-F238E27FC236}">
                <a16:creationId xmlns:a16="http://schemas.microsoft.com/office/drawing/2014/main" id="{1084F490-0E36-ED81-8BEF-FBD2CBB4C7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897089-334C-CC2D-CE32-0CCB74F0D455}"/>
              </a:ext>
            </a:extLst>
          </p:cNvPr>
          <p:cNvSpPr>
            <a:spLocks noGrp="1"/>
          </p:cNvSpPr>
          <p:nvPr>
            <p:ph type="sldNum" sz="quarter" idx="12"/>
          </p:nvPr>
        </p:nvSpPr>
        <p:spPr/>
        <p:txBody>
          <a:bodyPr/>
          <a:lstStyle/>
          <a:p>
            <a:fld id="{CC7B8BD4-6029-4AB7-A116-80EE7435BAC8}" type="slidenum">
              <a:rPr lang="en-GB" smtClean="0"/>
              <a:t>‹#›</a:t>
            </a:fld>
            <a:endParaRPr lang="en-GB"/>
          </a:p>
        </p:txBody>
      </p:sp>
    </p:spTree>
    <p:extLst>
      <p:ext uri="{BB962C8B-B14F-4D97-AF65-F5344CB8AC3E}">
        <p14:creationId xmlns:p14="http://schemas.microsoft.com/office/powerpoint/2010/main" val="3054228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D1850-33C1-BC37-3124-64C94E1CE1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22E6D5-5652-6055-7F64-DD4149A38654}"/>
              </a:ext>
            </a:extLst>
          </p:cNvPr>
          <p:cNvSpPr>
            <a:spLocks noGrp="1"/>
          </p:cNvSpPr>
          <p:nvPr>
            <p:ph type="dt" sz="half" idx="10"/>
          </p:nvPr>
        </p:nvSpPr>
        <p:spPr/>
        <p:txBody>
          <a:bodyPr/>
          <a:lstStyle/>
          <a:p>
            <a:fld id="{6501B623-43FE-46CE-AD47-688DE93A6428}" type="datetimeFigureOut">
              <a:rPr lang="en-GB" smtClean="0"/>
              <a:t>07/03/2025</a:t>
            </a:fld>
            <a:endParaRPr lang="en-GB"/>
          </a:p>
        </p:txBody>
      </p:sp>
      <p:sp>
        <p:nvSpPr>
          <p:cNvPr id="4" name="Footer Placeholder 3">
            <a:extLst>
              <a:ext uri="{FF2B5EF4-FFF2-40B4-BE49-F238E27FC236}">
                <a16:creationId xmlns:a16="http://schemas.microsoft.com/office/drawing/2014/main" id="{395347D3-4807-7F1A-658F-A1675A300C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D13998-2640-B4A7-8ED7-4B9E36B13726}"/>
              </a:ext>
            </a:extLst>
          </p:cNvPr>
          <p:cNvSpPr>
            <a:spLocks noGrp="1"/>
          </p:cNvSpPr>
          <p:nvPr>
            <p:ph type="sldNum" sz="quarter" idx="12"/>
          </p:nvPr>
        </p:nvSpPr>
        <p:spPr/>
        <p:txBody>
          <a:bodyPr/>
          <a:lstStyle/>
          <a:p>
            <a:fld id="{CC7B8BD4-6029-4AB7-A116-80EE7435BAC8}" type="slidenum">
              <a:rPr lang="en-GB" smtClean="0"/>
              <a:t>‹#›</a:t>
            </a:fld>
            <a:endParaRPr lang="en-GB"/>
          </a:p>
        </p:txBody>
      </p:sp>
    </p:spTree>
    <p:extLst>
      <p:ext uri="{BB962C8B-B14F-4D97-AF65-F5344CB8AC3E}">
        <p14:creationId xmlns:p14="http://schemas.microsoft.com/office/powerpoint/2010/main" val="33043091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14AAAD-AF3B-2EF0-75F4-DC433383ACA6}"/>
              </a:ext>
            </a:extLst>
          </p:cNvPr>
          <p:cNvSpPr>
            <a:spLocks noGrp="1"/>
          </p:cNvSpPr>
          <p:nvPr>
            <p:ph type="dt" sz="half" idx="10"/>
          </p:nvPr>
        </p:nvSpPr>
        <p:spPr/>
        <p:txBody>
          <a:bodyPr/>
          <a:lstStyle/>
          <a:p>
            <a:fld id="{6501B623-43FE-46CE-AD47-688DE93A6428}" type="datetimeFigureOut">
              <a:rPr lang="en-GB" smtClean="0"/>
              <a:t>07/03/2025</a:t>
            </a:fld>
            <a:endParaRPr lang="en-GB"/>
          </a:p>
        </p:txBody>
      </p:sp>
      <p:sp>
        <p:nvSpPr>
          <p:cNvPr id="3" name="Footer Placeholder 2">
            <a:extLst>
              <a:ext uri="{FF2B5EF4-FFF2-40B4-BE49-F238E27FC236}">
                <a16:creationId xmlns:a16="http://schemas.microsoft.com/office/drawing/2014/main" id="{76187F5A-F386-427B-7E33-1A199E7C04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1A1EB0-24BC-6FC8-29B1-D3722971656F}"/>
              </a:ext>
            </a:extLst>
          </p:cNvPr>
          <p:cNvSpPr>
            <a:spLocks noGrp="1"/>
          </p:cNvSpPr>
          <p:nvPr>
            <p:ph type="sldNum" sz="quarter" idx="12"/>
          </p:nvPr>
        </p:nvSpPr>
        <p:spPr/>
        <p:txBody>
          <a:bodyPr/>
          <a:lstStyle/>
          <a:p>
            <a:fld id="{CC7B8BD4-6029-4AB7-A116-80EE7435BAC8}" type="slidenum">
              <a:rPr lang="en-GB" smtClean="0"/>
              <a:t>‹#›</a:t>
            </a:fld>
            <a:endParaRPr lang="en-GB"/>
          </a:p>
        </p:txBody>
      </p:sp>
    </p:spTree>
    <p:extLst>
      <p:ext uri="{BB962C8B-B14F-4D97-AF65-F5344CB8AC3E}">
        <p14:creationId xmlns:p14="http://schemas.microsoft.com/office/powerpoint/2010/main" val="25989153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365F-53CF-4ED1-A542-61F76AFC1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9A12A15-45D1-A9BB-D2B3-2CBC31DA45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323580-26B4-E790-1D0A-63F72B908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1AD6D-614A-5D5B-B67D-62E900F1574A}"/>
              </a:ext>
            </a:extLst>
          </p:cNvPr>
          <p:cNvSpPr>
            <a:spLocks noGrp="1"/>
          </p:cNvSpPr>
          <p:nvPr>
            <p:ph type="dt" sz="half" idx="10"/>
          </p:nvPr>
        </p:nvSpPr>
        <p:spPr/>
        <p:txBody>
          <a:bodyPr/>
          <a:lstStyle/>
          <a:p>
            <a:fld id="{6501B623-43FE-46CE-AD47-688DE93A6428}" type="datetimeFigureOut">
              <a:rPr lang="en-GB" smtClean="0"/>
              <a:t>07/03/2025</a:t>
            </a:fld>
            <a:endParaRPr lang="en-GB"/>
          </a:p>
        </p:txBody>
      </p:sp>
      <p:sp>
        <p:nvSpPr>
          <p:cNvPr id="6" name="Footer Placeholder 5">
            <a:extLst>
              <a:ext uri="{FF2B5EF4-FFF2-40B4-BE49-F238E27FC236}">
                <a16:creationId xmlns:a16="http://schemas.microsoft.com/office/drawing/2014/main" id="{BBB6B2D1-45C7-846C-4B57-CECCA0EAA6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3BCD70-27F9-A171-8620-4EB6B9B6595B}"/>
              </a:ext>
            </a:extLst>
          </p:cNvPr>
          <p:cNvSpPr>
            <a:spLocks noGrp="1"/>
          </p:cNvSpPr>
          <p:nvPr>
            <p:ph type="sldNum" sz="quarter" idx="12"/>
          </p:nvPr>
        </p:nvSpPr>
        <p:spPr/>
        <p:txBody>
          <a:bodyPr/>
          <a:lstStyle/>
          <a:p>
            <a:fld id="{CC7B8BD4-6029-4AB7-A116-80EE7435BAC8}" type="slidenum">
              <a:rPr lang="en-GB" smtClean="0"/>
              <a:t>‹#›</a:t>
            </a:fld>
            <a:endParaRPr lang="en-GB"/>
          </a:p>
        </p:txBody>
      </p:sp>
    </p:spTree>
    <p:extLst>
      <p:ext uri="{BB962C8B-B14F-4D97-AF65-F5344CB8AC3E}">
        <p14:creationId xmlns:p14="http://schemas.microsoft.com/office/powerpoint/2010/main" val="7951261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7602-1876-EAD8-6C88-F32547F83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C48802-9220-1404-2D6A-3B226F6E54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DFE27D-F0A7-3A53-38B4-BF41D633C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3B4472-F665-E86D-F949-F50C273F7298}"/>
              </a:ext>
            </a:extLst>
          </p:cNvPr>
          <p:cNvSpPr>
            <a:spLocks noGrp="1"/>
          </p:cNvSpPr>
          <p:nvPr>
            <p:ph type="dt" sz="half" idx="10"/>
          </p:nvPr>
        </p:nvSpPr>
        <p:spPr/>
        <p:txBody>
          <a:bodyPr/>
          <a:lstStyle/>
          <a:p>
            <a:fld id="{6501B623-43FE-46CE-AD47-688DE93A6428}" type="datetimeFigureOut">
              <a:rPr lang="en-GB" smtClean="0"/>
              <a:t>07/03/2025</a:t>
            </a:fld>
            <a:endParaRPr lang="en-GB"/>
          </a:p>
        </p:txBody>
      </p:sp>
      <p:sp>
        <p:nvSpPr>
          <p:cNvPr id="6" name="Footer Placeholder 5">
            <a:extLst>
              <a:ext uri="{FF2B5EF4-FFF2-40B4-BE49-F238E27FC236}">
                <a16:creationId xmlns:a16="http://schemas.microsoft.com/office/drawing/2014/main" id="{1368A64C-AFC4-A862-CE8A-B86D2C374C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D2F1C9-0023-37AC-2954-94D937353BC4}"/>
              </a:ext>
            </a:extLst>
          </p:cNvPr>
          <p:cNvSpPr>
            <a:spLocks noGrp="1"/>
          </p:cNvSpPr>
          <p:nvPr>
            <p:ph type="sldNum" sz="quarter" idx="12"/>
          </p:nvPr>
        </p:nvSpPr>
        <p:spPr/>
        <p:txBody>
          <a:bodyPr/>
          <a:lstStyle/>
          <a:p>
            <a:fld id="{CC7B8BD4-6029-4AB7-A116-80EE7435BAC8}" type="slidenum">
              <a:rPr lang="en-GB" smtClean="0"/>
              <a:t>‹#›</a:t>
            </a:fld>
            <a:endParaRPr lang="en-GB"/>
          </a:p>
        </p:txBody>
      </p:sp>
    </p:spTree>
    <p:extLst>
      <p:ext uri="{BB962C8B-B14F-4D97-AF65-F5344CB8AC3E}">
        <p14:creationId xmlns:p14="http://schemas.microsoft.com/office/powerpoint/2010/main" val="21140691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BCA76-A5F4-200B-8840-6030E868F0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1FAF5B-D7BC-27AA-3A89-1AE5BEA6A9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E58075-AA8B-F7FA-A6FF-AFC1DAE787A8}"/>
              </a:ext>
            </a:extLst>
          </p:cNvPr>
          <p:cNvSpPr>
            <a:spLocks noGrp="1"/>
          </p:cNvSpPr>
          <p:nvPr>
            <p:ph type="dt" sz="half" idx="10"/>
          </p:nvPr>
        </p:nvSpPr>
        <p:spPr/>
        <p:txBody>
          <a:bodyPr/>
          <a:lstStyle/>
          <a:p>
            <a:fld id="{6501B623-43FE-46CE-AD47-688DE93A6428}" type="datetimeFigureOut">
              <a:rPr lang="en-GB" smtClean="0"/>
              <a:t>07/03/2025</a:t>
            </a:fld>
            <a:endParaRPr lang="en-GB"/>
          </a:p>
        </p:txBody>
      </p:sp>
      <p:sp>
        <p:nvSpPr>
          <p:cNvPr id="5" name="Footer Placeholder 4">
            <a:extLst>
              <a:ext uri="{FF2B5EF4-FFF2-40B4-BE49-F238E27FC236}">
                <a16:creationId xmlns:a16="http://schemas.microsoft.com/office/drawing/2014/main" id="{17E185FF-B823-ED48-6C6B-6FE83D814E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51C69F-8AD8-3079-BB25-164B81F0ECF4}"/>
              </a:ext>
            </a:extLst>
          </p:cNvPr>
          <p:cNvSpPr>
            <a:spLocks noGrp="1"/>
          </p:cNvSpPr>
          <p:nvPr>
            <p:ph type="sldNum" sz="quarter" idx="12"/>
          </p:nvPr>
        </p:nvSpPr>
        <p:spPr/>
        <p:txBody>
          <a:bodyPr/>
          <a:lstStyle/>
          <a:p>
            <a:fld id="{CC7B8BD4-6029-4AB7-A116-80EE7435BAC8}" type="slidenum">
              <a:rPr lang="en-GB" smtClean="0"/>
              <a:t>‹#›</a:t>
            </a:fld>
            <a:endParaRPr lang="en-GB"/>
          </a:p>
        </p:txBody>
      </p:sp>
    </p:spTree>
    <p:extLst>
      <p:ext uri="{BB962C8B-B14F-4D97-AF65-F5344CB8AC3E}">
        <p14:creationId xmlns:p14="http://schemas.microsoft.com/office/powerpoint/2010/main" val="42261815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56785B-2176-4C5C-1E8D-9140B78561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0FCA09-B0D6-E548-18C3-8E412812A8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725F61-6931-F0C2-83F9-90899F9A9197}"/>
              </a:ext>
            </a:extLst>
          </p:cNvPr>
          <p:cNvSpPr>
            <a:spLocks noGrp="1"/>
          </p:cNvSpPr>
          <p:nvPr>
            <p:ph type="dt" sz="half" idx="10"/>
          </p:nvPr>
        </p:nvSpPr>
        <p:spPr/>
        <p:txBody>
          <a:bodyPr/>
          <a:lstStyle/>
          <a:p>
            <a:fld id="{6501B623-43FE-46CE-AD47-688DE93A6428}" type="datetimeFigureOut">
              <a:rPr lang="en-GB" smtClean="0"/>
              <a:t>07/03/2025</a:t>
            </a:fld>
            <a:endParaRPr lang="en-GB"/>
          </a:p>
        </p:txBody>
      </p:sp>
      <p:sp>
        <p:nvSpPr>
          <p:cNvPr id="5" name="Footer Placeholder 4">
            <a:extLst>
              <a:ext uri="{FF2B5EF4-FFF2-40B4-BE49-F238E27FC236}">
                <a16:creationId xmlns:a16="http://schemas.microsoft.com/office/drawing/2014/main" id="{B274F1AB-7E38-174C-28F9-378AE25AF5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082BEC-68B8-E126-54B6-FECA6238DF4C}"/>
              </a:ext>
            </a:extLst>
          </p:cNvPr>
          <p:cNvSpPr>
            <a:spLocks noGrp="1"/>
          </p:cNvSpPr>
          <p:nvPr>
            <p:ph type="sldNum" sz="quarter" idx="12"/>
          </p:nvPr>
        </p:nvSpPr>
        <p:spPr/>
        <p:txBody>
          <a:bodyPr/>
          <a:lstStyle/>
          <a:p>
            <a:fld id="{CC7B8BD4-6029-4AB7-A116-80EE7435BAC8}" type="slidenum">
              <a:rPr lang="en-GB" smtClean="0"/>
              <a:t>‹#›</a:t>
            </a:fld>
            <a:endParaRPr lang="en-GB"/>
          </a:p>
        </p:txBody>
      </p:sp>
    </p:spTree>
    <p:extLst>
      <p:ext uri="{BB962C8B-B14F-4D97-AF65-F5344CB8AC3E}">
        <p14:creationId xmlns:p14="http://schemas.microsoft.com/office/powerpoint/2010/main" val="20325556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523"/>
            <a:ext cx="12192000" cy="2059305"/>
          </a:xfrm>
          <a:custGeom>
            <a:avLst/>
            <a:gdLst/>
            <a:ahLst/>
            <a:cxnLst/>
            <a:rect l="l" t="t" r="r" b="b"/>
            <a:pathLst>
              <a:path w="12192000" h="2059305">
                <a:moveTo>
                  <a:pt x="12192000" y="0"/>
                </a:moveTo>
                <a:lnTo>
                  <a:pt x="0" y="0"/>
                </a:lnTo>
                <a:lnTo>
                  <a:pt x="0" y="2058924"/>
                </a:lnTo>
                <a:lnTo>
                  <a:pt x="12192000" y="2058924"/>
                </a:lnTo>
                <a:lnTo>
                  <a:pt x="12192000" y="0"/>
                </a:lnTo>
                <a:close/>
              </a:path>
            </a:pathLst>
          </a:custGeom>
          <a:solidFill>
            <a:srgbClr val="55D6AA"/>
          </a:solidFill>
        </p:spPr>
        <p:txBody>
          <a:bodyPr wrap="square" lIns="0" tIns="0" rIns="0" bIns="0" rtlCol="0"/>
          <a:lstStyle/>
          <a:p>
            <a:endParaRPr/>
          </a:p>
        </p:txBody>
      </p:sp>
      <p:sp>
        <p:nvSpPr>
          <p:cNvPr id="2" name="Holder 2"/>
          <p:cNvSpPr>
            <a:spLocks noGrp="1"/>
          </p:cNvSpPr>
          <p:nvPr>
            <p:ph type="ctrTitle"/>
          </p:nvPr>
        </p:nvSpPr>
        <p:spPr>
          <a:xfrm>
            <a:off x="916939" y="530428"/>
            <a:ext cx="3778885" cy="848994"/>
          </a:xfrm>
          <a:prstGeom prst="rect">
            <a:avLst/>
          </a:prstGeom>
        </p:spPr>
        <p:txBody>
          <a:bodyPr wrap="square" lIns="0" tIns="0" rIns="0" bIns="0">
            <a:spAutoFit/>
          </a:bodyPr>
          <a:lstStyle>
            <a:lvl1pPr>
              <a:defRPr sz="6000" b="1" i="0">
                <a:solidFill>
                  <a:schemeClr val="bg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726136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933639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7"/>
          </a:xfrm>
          <a:prstGeom prst="rect">
            <a:avLst/>
          </a:prstGeom>
        </p:spPr>
      </p:pic>
      <p:pic>
        <p:nvPicPr>
          <p:cNvPr id="17" name="bg object 17"/>
          <p:cNvPicPr/>
          <p:nvPr/>
        </p:nvPicPr>
        <p:blipFill>
          <a:blip r:embed="rId3" cstate="print"/>
          <a:stretch>
            <a:fillRect/>
          </a:stretch>
        </p:blipFill>
        <p:spPr>
          <a:xfrm>
            <a:off x="356616" y="0"/>
            <a:ext cx="11835384" cy="6857997"/>
          </a:xfrm>
          <a:prstGeom prst="rect">
            <a:avLst/>
          </a:prstGeom>
        </p:spPr>
      </p:pic>
      <p:sp>
        <p:nvSpPr>
          <p:cNvPr id="2" name="Holder 2"/>
          <p:cNvSpPr>
            <a:spLocks noGrp="1"/>
          </p:cNvSpPr>
          <p:nvPr>
            <p:ph type="title"/>
          </p:nvPr>
        </p:nvSpPr>
        <p:spPr/>
        <p:txBody>
          <a:bodyPr lIns="0" tIns="0" rIns="0" bIns="0"/>
          <a:lstStyle>
            <a:lvl1pPr>
              <a:defRPr sz="6000" b="1"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7892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84F25-0FBF-5253-9EF5-985C017AE5DF}"/>
              </a:ext>
            </a:extLst>
          </p:cNvPr>
          <p:cNvSpPr>
            <a:spLocks noGrp="1"/>
          </p:cNvSpPr>
          <p:nvPr>
            <p:ph type="title"/>
          </p:nvPr>
        </p:nvSpPr>
        <p:spPr/>
        <p:txBody>
          <a:bodyPr/>
          <a:lstStyle/>
          <a:p>
            <a:r>
              <a:rPr lang="en-US"/>
              <a:t>Click to edit Master title style</a:t>
            </a:r>
            <a:endParaRPr lang="en-GB"/>
          </a:p>
        </p:txBody>
      </p:sp>
      <p:sp>
        <p:nvSpPr>
          <p:cNvPr id="10" name="Content Placeholder 9">
            <a:extLst>
              <a:ext uri="{FF2B5EF4-FFF2-40B4-BE49-F238E27FC236}">
                <a16:creationId xmlns:a16="http://schemas.microsoft.com/office/drawing/2014/main" id="{D68276A0-4AE3-3D53-58E7-A8E5CB46FDE8}"/>
              </a:ext>
            </a:extLst>
          </p:cNvPr>
          <p:cNvSpPr>
            <a:spLocks noGrp="1"/>
          </p:cNvSpPr>
          <p:nvPr>
            <p:ph sz="quarter" idx="13"/>
          </p:nvPr>
        </p:nvSpPr>
        <p:spPr>
          <a:xfrm>
            <a:off x="342900" y="2400300"/>
            <a:ext cx="3605213"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9">
            <a:extLst>
              <a:ext uri="{FF2B5EF4-FFF2-40B4-BE49-F238E27FC236}">
                <a16:creationId xmlns:a16="http://schemas.microsoft.com/office/drawing/2014/main" id="{77B7F741-53CE-FBAF-E825-D6A8278A5191}"/>
              </a:ext>
            </a:extLst>
          </p:cNvPr>
          <p:cNvSpPr>
            <a:spLocks noGrp="1"/>
          </p:cNvSpPr>
          <p:nvPr>
            <p:ph sz="quarter" idx="14"/>
          </p:nvPr>
        </p:nvSpPr>
        <p:spPr>
          <a:xfrm>
            <a:off x="4292600" y="2400300"/>
            <a:ext cx="3605212"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9">
            <a:extLst>
              <a:ext uri="{FF2B5EF4-FFF2-40B4-BE49-F238E27FC236}">
                <a16:creationId xmlns:a16="http://schemas.microsoft.com/office/drawing/2014/main" id="{05DEABA2-AF10-F11F-FE17-BBEDB4599C34}"/>
              </a:ext>
              <a:ext uri="{C183D7F6-B498-43B3-948B-1728B52AA6E4}">
                <adec:decorative xmlns:adec="http://schemas.microsoft.com/office/drawing/2017/decorative" val="0"/>
              </a:ext>
            </a:extLst>
          </p:cNvPr>
          <p:cNvSpPr>
            <a:spLocks noGrp="1"/>
          </p:cNvSpPr>
          <p:nvPr>
            <p:ph sz="quarter" idx="15"/>
          </p:nvPr>
        </p:nvSpPr>
        <p:spPr>
          <a:xfrm>
            <a:off x="8242300" y="2400300"/>
            <a:ext cx="3605213"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WSP | Footer goes here | Date</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205327" y="6420078"/>
            <a:ext cx="643773" cy="107722"/>
          </a:xfrm>
        </p:spPr>
        <p:txBody>
          <a:bodyPr/>
          <a:lstStyle/>
          <a:p>
            <a:fld id="{91D568E7-61F5-D04E-995D-81EF41C01A2A}" type="slidenum">
              <a:rPr lang="en-GB" smtClean="0"/>
              <a:t>‹#›</a:t>
            </a:fld>
            <a:endParaRPr lang="en-GB"/>
          </a:p>
        </p:txBody>
      </p:sp>
    </p:spTree>
    <p:extLst>
      <p:ext uri="{BB962C8B-B14F-4D97-AF65-F5344CB8AC3E}">
        <p14:creationId xmlns:p14="http://schemas.microsoft.com/office/powerpoint/2010/main" val="3105446195"/>
      </p:ext>
    </p:extLst>
  </p:cSld>
  <p:clrMapOvr>
    <a:masterClrMapping/>
  </p:clrMapOvr>
  <p:extLst>
    <p:ext uri="{DCECCB84-F9BA-43D5-87BE-67443E8EF086}">
      <p15:sldGuideLst xmlns:p15="http://schemas.microsoft.com/office/powerpoint/2012/main">
        <p15:guide id="48" userDrawn="1">
          <p15:clr>
            <a:srgbClr val="E1E1E1"/>
          </p15:clr>
        </p15:guide>
        <p15:guide id="49" pos="7680" userDrawn="1">
          <p15:clr>
            <a:srgbClr val="E1E1E1"/>
          </p15:clr>
        </p15:guide>
        <p15:guide id="50" pos="217" userDrawn="1">
          <p15:clr>
            <a:srgbClr val="E1E1E1"/>
          </p15:clr>
        </p15:guide>
        <p15:guide id="51" pos="619" userDrawn="1">
          <p15:clr>
            <a:srgbClr val="E1E1E1"/>
          </p15:clr>
        </p15:guide>
        <p15:guide id="52" pos="839" userDrawn="1">
          <p15:clr>
            <a:srgbClr val="E1E1E1"/>
          </p15:clr>
        </p15:guide>
        <p15:guide id="53" pos="1243" userDrawn="1">
          <p15:clr>
            <a:srgbClr val="E1E1E1"/>
          </p15:clr>
        </p15:guide>
        <p15:guide id="54" pos="1461" userDrawn="1">
          <p15:clr>
            <a:srgbClr val="E1E1E1"/>
          </p15:clr>
        </p15:guide>
        <p15:guide id="55" pos="1865" userDrawn="1">
          <p15:clr>
            <a:srgbClr val="E1E1E1"/>
          </p15:clr>
        </p15:guide>
        <p15:guide id="56" pos="2083" userDrawn="1">
          <p15:clr>
            <a:srgbClr val="E1E1E1"/>
          </p15:clr>
        </p15:guide>
        <p15:guide id="57" pos="2487" userDrawn="1">
          <p15:clr>
            <a:srgbClr val="E1E1E1"/>
          </p15:clr>
        </p15:guide>
        <p15:guide id="58" pos="2705" userDrawn="1">
          <p15:clr>
            <a:srgbClr val="E1E1E1"/>
          </p15:clr>
        </p15:guide>
        <p15:guide id="59" pos="3109" userDrawn="1">
          <p15:clr>
            <a:srgbClr val="E1E1E1"/>
          </p15:clr>
        </p15:guide>
        <p15:guide id="60" pos="3326" userDrawn="1">
          <p15:clr>
            <a:srgbClr val="E1E1E1"/>
          </p15:clr>
        </p15:guide>
        <p15:guide id="61" pos="3731" userDrawn="1">
          <p15:clr>
            <a:srgbClr val="E1E1E1"/>
          </p15:clr>
        </p15:guide>
        <p15:guide id="62" pos="3948" userDrawn="1">
          <p15:clr>
            <a:srgbClr val="E1E1E1"/>
          </p15:clr>
        </p15:guide>
        <p15:guide id="63" pos="4353" userDrawn="1">
          <p15:clr>
            <a:srgbClr val="E1E1E1"/>
          </p15:clr>
        </p15:guide>
        <p15:guide id="64" pos="4570" userDrawn="1">
          <p15:clr>
            <a:srgbClr val="E1E1E1"/>
          </p15:clr>
        </p15:guide>
        <p15:guide id="65" pos="4974" userDrawn="1">
          <p15:clr>
            <a:srgbClr val="E1E1E1"/>
          </p15:clr>
        </p15:guide>
        <p15:guide id="66" pos="5192" userDrawn="1">
          <p15:clr>
            <a:srgbClr val="E1E1E1"/>
          </p15:clr>
        </p15:guide>
        <p15:guide id="67" pos="5596" userDrawn="1">
          <p15:clr>
            <a:srgbClr val="E1E1E1"/>
          </p15:clr>
        </p15:guide>
        <p15:guide id="68" pos="5814" userDrawn="1">
          <p15:clr>
            <a:srgbClr val="E1E1E1"/>
          </p15:clr>
        </p15:guide>
        <p15:guide id="69" pos="6218" userDrawn="1">
          <p15:clr>
            <a:srgbClr val="E1E1E1"/>
          </p15:clr>
        </p15:guide>
        <p15:guide id="70" pos="6436" userDrawn="1">
          <p15:clr>
            <a:srgbClr val="E1E1E1"/>
          </p15:clr>
        </p15:guide>
        <p15:guide id="71" pos="6840" userDrawn="1">
          <p15:clr>
            <a:srgbClr val="E1E1E1"/>
          </p15:clr>
        </p15:guide>
        <p15:guide id="72" pos="7058" userDrawn="1">
          <p15:clr>
            <a:srgbClr val="E1E1E1"/>
          </p15:clr>
        </p15:guide>
        <p15:guide id="73" pos="7462" userDrawn="1">
          <p15:clr>
            <a:srgbClr val="E1E1E1"/>
          </p15:clr>
        </p15:guide>
        <p15:guide id="74" orient="horz" userDrawn="1">
          <p15:clr>
            <a:srgbClr val="E1E1E1"/>
          </p15:clr>
        </p15:guide>
        <p15:guide id="75" orient="horz" pos="4320" userDrawn="1">
          <p15:clr>
            <a:srgbClr val="E1E1E1"/>
          </p15:clr>
        </p15:guide>
        <p15:guide id="76" orient="horz" pos="217" userDrawn="1">
          <p15:clr>
            <a:srgbClr val="E1E1E1"/>
          </p15:clr>
        </p15:guide>
        <p15:guide id="77" orient="horz" pos="433" userDrawn="1">
          <p15:clr>
            <a:srgbClr val="E1E1E1"/>
          </p15:clr>
        </p15:guide>
        <p15:guide id="78" orient="horz" pos="649" userDrawn="1">
          <p15:clr>
            <a:srgbClr val="E1E1E1"/>
          </p15:clr>
        </p15:guide>
        <p15:guide id="79" orient="horz" pos="865" userDrawn="1">
          <p15:clr>
            <a:srgbClr val="E1E1E1"/>
          </p15:clr>
        </p15:guide>
        <p15:guide id="80" orient="horz" pos="1080" userDrawn="1">
          <p15:clr>
            <a:srgbClr val="E1E1E1"/>
          </p15:clr>
        </p15:guide>
        <p15:guide id="81" orient="horz" pos="1296" userDrawn="1">
          <p15:clr>
            <a:srgbClr val="E1E1E1"/>
          </p15:clr>
        </p15:guide>
        <p15:guide id="82" orient="horz" pos="1512" userDrawn="1">
          <p15:clr>
            <a:srgbClr val="E1E1E1"/>
          </p15:clr>
        </p15:guide>
        <p15:guide id="83" orient="horz" pos="1728" userDrawn="1">
          <p15:clr>
            <a:srgbClr val="E1E1E1"/>
          </p15:clr>
        </p15:guide>
        <p15:guide id="84" orient="horz" pos="1944" userDrawn="1">
          <p15:clr>
            <a:srgbClr val="E1E1E1"/>
          </p15:clr>
        </p15:guide>
        <p15:guide id="85" orient="horz" pos="2160" userDrawn="1">
          <p15:clr>
            <a:srgbClr val="E1E1E1"/>
          </p15:clr>
        </p15:guide>
        <p15:guide id="86" orient="horz" pos="2375" userDrawn="1">
          <p15:clr>
            <a:srgbClr val="E1E1E1"/>
          </p15:clr>
        </p15:guide>
        <p15:guide id="87" orient="horz" pos="2591" userDrawn="1">
          <p15:clr>
            <a:srgbClr val="E1E1E1"/>
          </p15:clr>
        </p15:guide>
        <p15:guide id="88" orient="horz" pos="2807" userDrawn="1">
          <p15:clr>
            <a:srgbClr val="E1E1E1"/>
          </p15:clr>
        </p15:guide>
        <p15:guide id="89" orient="horz" pos="3023" userDrawn="1">
          <p15:clr>
            <a:srgbClr val="E1E1E1"/>
          </p15:clr>
        </p15:guide>
        <p15:guide id="90" orient="horz" pos="3239" userDrawn="1">
          <p15:clr>
            <a:srgbClr val="E1E1E1"/>
          </p15:clr>
        </p15:guide>
        <p15:guide id="91" orient="horz" pos="3454" userDrawn="1">
          <p15:clr>
            <a:srgbClr val="E1E1E1"/>
          </p15:clr>
        </p15:guide>
        <p15:guide id="92" orient="horz" pos="3670" userDrawn="1">
          <p15:clr>
            <a:srgbClr val="E1E1E1"/>
          </p15:clr>
        </p15:guide>
        <p15:guide id="93" orient="horz" pos="3886" userDrawn="1">
          <p15:clr>
            <a:srgbClr val="E1E1E1"/>
          </p15:clr>
        </p15:guide>
        <p15:guide id="94" orient="horz" pos="4102" userDrawn="1">
          <p15:clr>
            <a:srgbClr val="E1E1E1"/>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003081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88937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6B45-C0BA-04E6-AAB3-B4BFCF52CA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8C57B2-AEC1-3D05-B831-6AFABCB007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CA4C3A-CE01-2661-B256-1D9F81AEFDAF}"/>
              </a:ext>
            </a:extLst>
          </p:cNvPr>
          <p:cNvSpPr>
            <a:spLocks noGrp="1"/>
          </p:cNvSpPr>
          <p:nvPr>
            <p:ph type="dt" sz="half" idx="10"/>
          </p:nvPr>
        </p:nvSpPr>
        <p:spPr/>
        <p:txBody>
          <a:bodyPr/>
          <a:lstStyle/>
          <a:p>
            <a:fld id="{6501B623-43FE-46CE-AD47-688DE93A6428}" type="datetimeFigureOut">
              <a:rPr lang="en-GB" smtClean="0"/>
              <a:t>07/03/2025</a:t>
            </a:fld>
            <a:endParaRPr lang="en-GB"/>
          </a:p>
        </p:txBody>
      </p:sp>
      <p:sp>
        <p:nvSpPr>
          <p:cNvPr id="5" name="Footer Placeholder 4">
            <a:extLst>
              <a:ext uri="{FF2B5EF4-FFF2-40B4-BE49-F238E27FC236}">
                <a16:creationId xmlns:a16="http://schemas.microsoft.com/office/drawing/2014/main" id="{5009995D-CFFB-EED8-68BB-58B182EFA7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B25663-3FC4-5F66-8387-3FDA663B5533}"/>
              </a:ext>
            </a:extLst>
          </p:cNvPr>
          <p:cNvSpPr>
            <a:spLocks noGrp="1"/>
          </p:cNvSpPr>
          <p:nvPr>
            <p:ph type="sldNum" sz="quarter" idx="12"/>
          </p:nvPr>
        </p:nvSpPr>
        <p:spPr/>
        <p:txBody>
          <a:bodyPr/>
          <a:lstStyle/>
          <a:p>
            <a:fld id="{CC7B8BD4-6029-4AB7-A116-80EE7435BAC8}" type="slidenum">
              <a:rPr lang="en-GB" smtClean="0"/>
              <a:t>‹#›</a:t>
            </a:fld>
            <a:endParaRPr lang="en-GB"/>
          </a:p>
        </p:txBody>
      </p:sp>
    </p:spTree>
    <p:extLst>
      <p:ext uri="{BB962C8B-B14F-4D97-AF65-F5344CB8AC3E}">
        <p14:creationId xmlns:p14="http://schemas.microsoft.com/office/powerpoint/2010/main" val="2570073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itle - Image">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C14A6151-A1F6-1381-58EE-3CB795E57A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9074" y="551005"/>
            <a:ext cx="4926251" cy="659766"/>
          </a:xfrm>
          <a:prstGeom prst="rect">
            <a:avLst/>
          </a:prstGeom>
        </p:spPr>
      </p:pic>
      <p:sp>
        <p:nvSpPr>
          <p:cNvPr id="15" name="Subtitle 2">
            <a:extLst>
              <a:ext uri="{FF2B5EF4-FFF2-40B4-BE49-F238E27FC236}">
                <a16:creationId xmlns:a16="http://schemas.microsoft.com/office/drawing/2014/main" id="{4EBF9A9B-9D69-A6EB-7B89-CAB257373388}"/>
              </a:ext>
            </a:extLst>
          </p:cNvPr>
          <p:cNvSpPr>
            <a:spLocks noGrp="1"/>
          </p:cNvSpPr>
          <p:nvPr>
            <p:ph type="subTitle" idx="1"/>
          </p:nvPr>
        </p:nvSpPr>
        <p:spPr>
          <a:xfrm>
            <a:off x="409074" y="5253220"/>
            <a:ext cx="5220448" cy="1020581"/>
          </a:xfrm>
        </p:spPr>
        <p:txBody>
          <a:bodyPr anchor="b">
            <a:normAutofit/>
          </a:bodyPr>
          <a:lstStyle>
            <a:lvl1pPr marL="0" indent="0" algn="l">
              <a:spcBef>
                <a:spcPts val="5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5" name="Title 1">
            <a:extLst>
              <a:ext uri="{FF2B5EF4-FFF2-40B4-BE49-F238E27FC236}">
                <a16:creationId xmlns:a16="http://schemas.microsoft.com/office/drawing/2014/main" id="{DE45749E-DBA9-D00F-A10F-26A22429A895}"/>
              </a:ext>
            </a:extLst>
          </p:cNvPr>
          <p:cNvSpPr>
            <a:spLocks noGrp="1"/>
          </p:cNvSpPr>
          <p:nvPr>
            <p:ph type="ctrTitle"/>
          </p:nvPr>
        </p:nvSpPr>
        <p:spPr>
          <a:xfrm>
            <a:off x="409075" y="2028644"/>
            <a:ext cx="5220448" cy="3224576"/>
          </a:xfrm>
        </p:spPr>
        <p:txBody>
          <a:bodyPr anchor="ctr">
            <a:normAutofit/>
          </a:bodyPr>
          <a:lstStyle>
            <a:lvl1pPr algn="l">
              <a:defRPr sz="5400" b="1" spc="0" baseline="0">
                <a:solidFill>
                  <a:schemeClr val="tx2"/>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6F0B4273-5126-EEA9-BD20-87C5B2266D12}"/>
              </a:ext>
            </a:extLst>
          </p:cNvPr>
          <p:cNvPicPr>
            <a:picLocks noChangeAspect="1"/>
          </p:cNvPicPr>
          <p:nvPr userDrawn="1"/>
        </p:nvPicPr>
        <p:blipFill rotWithShape="1">
          <a:blip r:embed="rId4"/>
          <a:srcRect l="22778" t="12492" r="11812" b="1227"/>
          <a:stretch/>
        </p:blipFill>
        <p:spPr>
          <a:xfrm>
            <a:off x="6203950" y="1008063"/>
            <a:ext cx="5988050" cy="5265738"/>
          </a:xfrm>
          <a:custGeom>
            <a:avLst/>
            <a:gdLst>
              <a:gd name="connsiteX0" fmla="*/ 2632868 w 5988050"/>
              <a:gd name="connsiteY0" fmla="*/ 0 h 5265738"/>
              <a:gd name="connsiteX1" fmla="*/ 5988050 w 5988050"/>
              <a:gd name="connsiteY1" fmla="*/ 0 h 5265738"/>
              <a:gd name="connsiteX2" fmla="*/ 5988050 w 5988050"/>
              <a:gd name="connsiteY2" fmla="*/ 5265737 h 5265738"/>
              <a:gd name="connsiteX3" fmla="*/ 2632868 w 5988050"/>
              <a:gd name="connsiteY3" fmla="*/ 5265738 h 5265738"/>
              <a:gd name="connsiteX4" fmla="*/ 0 w 5988050"/>
              <a:gd name="connsiteY4" fmla="*/ 2632869 h 5265738"/>
              <a:gd name="connsiteX5" fmla="*/ 2632868 w 5988050"/>
              <a:gd name="connsiteY5" fmla="*/ 0 h 526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8050" h="5265738">
                <a:moveTo>
                  <a:pt x="2632868" y="0"/>
                </a:moveTo>
                <a:lnTo>
                  <a:pt x="5988050" y="0"/>
                </a:lnTo>
                <a:lnTo>
                  <a:pt x="5988050" y="5265737"/>
                </a:lnTo>
                <a:cubicBezTo>
                  <a:pt x="4869656" y="5265737"/>
                  <a:pt x="3751262" y="5265738"/>
                  <a:pt x="2632868" y="5265738"/>
                </a:cubicBezTo>
                <a:cubicBezTo>
                  <a:pt x="1178776" y="5265738"/>
                  <a:pt x="0" y="4086962"/>
                  <a:pt x="0" y="2632869"/>
                </a:cubicBezTo>
                <a:cubicBezTo>
                  <a:pt x="0" y="1178776"/>
                  <a:pt x="1178776" y="0"/>
                  <a:pt x="2632868" y="0"/>
                </a:cubicBezTo>
                <a:close/>
              </a:path>
            </a:pathLst>
          </a:custGeom>
        </p:spPr>
      </p:pic>
    </p:spTree>
    <p:extLst>
      <p:ext uri="{BB962C8B-B14F-4D97-AF65-F5344CB8AC3E}">
        <p14:creationId xmlns:p14="http://schemas.microsoft.com/office/powerpoint/2010/main" val="3180342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par>
                                <p:cTn id="11" presetID="42" presetClass="path" presetSubtype="0" decel="100000" fill="hold" nodeType="withEffect">
                                  <p:stCondLst>
                                    <p:cond delay="0"/>
                                  </p:stCondLst>
                                  <p:childTnLst>
                                    <p:animMotion origin="layout" path="M 0.01666 -0.00047 L 2.91667E-6 2.96296E-6 " pathEditMode="relative" rAng="0" ptsTypes="AA">
                                      <p:cBhvr>
                                        <p:cTn id="12" dur="750" fill="hold"/>
                                        <p:tgtEl>
                                          <p:spTgt spid="4"/>
                                        </p:tgtEl>
                                        <p:attrNameLst>
                                          <p:attrName>ppt_x</p:attrName>
                                          <p:attrName>ppt_y</p:attrName>
                                        </p:attrNameLst>
                                      </p:cBhvr>
                                      <p:rCtr x="-833" y="23"/>
                                    </p:animMotion>
                                  </p:childTnLst>
                                </p:cTn>
                              </p:par>
                              <p:par>
                                <p:cTn id="13" presetID="10" presetClass="entr" presetSubtype="0" fill="hold" grpId="0" nodeType="withEffect">
                                  <p:stCondLst>
                                    <p:cond delay="0"/>
                                  </p:stCondLst>
                                  <p:iterate type="wd">
                                    <p:tmPct val="10000"/>
                                  </p:iterate>
                                  <p:childTnLst>
                                    <p:set>
                                      <p:cBhvr>
                                        <p:cTn id="14" dur="1" fill="hold">
                                          <p:stCondLst>
                                            <p:cond delay="0"/>
                                          </p:stCondLst>
                                        </p:cTn>
                                        <p:tgtEl>
                                          <p:spTgt spid="25"/>
                                        </p:tgtEl>
                                        <p:attrNameLst>
                                          <p:attrName>style.visibility</p:attrName>
                                        </p:attrNameLst>
                                      </p:cBhvr>
                                      <p:to>
                                        <p:strVal val="visible"/>
                                      </p:to>
                                    </p:set>
                                    <p:animEffect transition="in" filter="fade">
                                      <p:cBhvr>
                                        <p:cTn id="15" dur="750"/>
                                        <p:tgtEl>
                                          <p:spTgt spid="25"/>
                                        </p:tgtEl>
                                      </p:cBhvr>
                                    </p:animEffect>
                                  </p:childTnLst>
                                </p:cTn>
                              </p:par>
                              <p:par>
                                <p:cTn id="16" presetID="42" presetClass="path" presetSubtype="0" decel="100000" fill="hold" grpId="1" nodeType="withEffect">
                                  <p:stCondLst>
                                    <p:cond delay="0"/>
                                  </p:stCondLst>
                                  <p:iterate type="wd">
                                    <p:tmPct val="10000"/>
                                  </p:iterate>
                                  <p:childTnLst>
                                    <p:animMotion origin="layout" path="M -0.05547 3.7037E-7 L 3.75E-6 3.7037E-7 " pathEditMode="relative" rAng="0" ptsTypes="AA">
                                      <p:cBhvr>
                                        <p:cTn id="17" dur="750" fill="hold"/>
                                        <p:tgtEl>
                                          <p:spTgt spid="25"/>
                                        </p:tgtEl>
                                        <p:attrNameLst>
                                          <p:attrName>ppt_x</p:attrName>
                                          <p:attrName>ppt_y</p:attrName>
                                        </p:attrNameLst>
                                      </p:cBhvr>
                                      <p:rCtr x="2773" y="0"/>
                                    </p:animMotion>
                                  </p:childTnLst>
                                </p:cTn>
                              </p:par>
                              <p:par>
                                <p:cTn id="18" presetID="10" presetClass="entr" presetSubtype="0" fill="hold" grpId="0" nodeType="withEffect">
                                  <p:stCondLst>
                                    <p:cond delay="50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75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fade">
                      <p:cBhvr>
                        <p:cTn dur="750"/>
                        <p:tgtEl>
                          <p:spTgt spid="15"/>
                        </p:tgtEl>
                      </p:cBhvr>
                    </p:animEffect>
                  </p:childTnLst>
                </p:cTn>
              </p:par>
            </p:tnLst>
          </p:tmpl>
        </p:tmplLst>
      </p:bldP>
      <p:bldP spid="25" grpId="0"/>
      <p:bldP spid="25" grpId="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 Replace Image">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1F4103D-BC67-C654-A010-25EB19225D51}"/>
              </a:ext>
            </a:extLst>
          </p:cNvPr>
          <p:cNvSpPr>
            <a:spLocks noGrp="1"/>
          </p:cNvSpPr>
          <p:nvPr>
            <p:ph type="pic" sz="quarter" idx="10"/>
          </p:nvPr>
        </p:nvSpPr>
        <p:spPr>
          <a:xfrm>
            <a:off x="6203950" y="1008063"/>
            <a:ext cx="5988050" cy="5265738"/>
          </a:xfrm>
          <a:custGeom>
            <a:avLst/>
            <a:gdLst>
              <a:gd name="connsiteX0" fmla="*/ 2632868 w 5988050"/>
              <a:gd name="connsiteY0" fmla="*/ 0 h 5265738"/>
              <a:gd name="connsiteX1" fmla="*/ 5988050 w 5988050"/>
              <a:gd name="connsiteY1" fmla="*/ 0 h 5265738"/>
              <a:gd name="connsiteX2" fmla="*/ 5988050 w 5988050"/>
              <a:gd name="connsiteY2" fmla="*/ 5265737 h 5265738"/>
              <a:gd name="connsiteX3" fmla="*/ 2632868 w 5988050"/>
              <a:gd name="connsiteY3" fmla="*/ 5265738 h 5265738"/>
              <a:gd name="connsiteX4" fmla="*/ 0 w 5988050"/>
              <a:gd name="connsiteY4" fmla="*/ 2632869 h 5265738"/>
              <a:gd name="connsiteX5" fmla="*/ 2632868 w 5988050"/>
              <a:gd name="connsiteY5" fmla="*/ 0 h 526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8050" h="5265738">
                <a:moveTo>
                  <a:pt x="2632868" y="0"/>
                </a:moveTo>
                <a:lnTo>
                  <a:pt x="5988050" y="0"/>
                </a:lnTo>
                <a:lnTo>
                  <a:pt x="5988050" y="5265737"/>
                </a:lnTo>
                <a:cubicBezTo>
                  <a:pt x="4869656" y="5265737"/>
                  <a:pt x="3751262" y="5265738"/>
                  <a:pt x="2632868" y="5265738"/>
                </a:cubicBezTo>
                <a:cubicBezTo>
                  <a:pt x="1178776" y="5265738"/>
                  <a:pt x="0" y="4086962"/>
                  <a:pt x="0" y="2632869"/>
                </a:cubicBezTo>
                <a:cubicBezTo>
                  <a:pt x="0" y="1178776"/>
                  <a:pt x="1178776" y="0"/>
                  <a:pt x="2632868" y="0"/>
                </a:cubicBezTo>
                <a:close/>
              </a:path>
            </a:pathLst>
          </a:cu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pic>
        <p:nvPicPr>
          <p:cNvPr id="12" name="Graphic 11">
            <a:extLst>
              <a:ext uri="{FF2B5EF4-FFF2-40B4-BE49-F238E27FC236}">
                <a16:creationId xmlns:a16="http://schemas.microsoft.com/office/drawing/2014/main" id="{C14A6151-A1F6-1381-58EE-3CB795E57A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9074" y="551005"/>
            <a:ext cx="4926251" cy="659766"/>
          </a:xfrm>
          <a:prstGeom prst="rect">
            <a:avLst/>
          </a:prstGeom>
        </p:spPr>
      </p:pic>
      <p:sp>
        <p:nvSpPr>
          <p:cNvPr id="3" name="Title 1">
            <a:extLst>
              <a:ext uri="{FF2B5EF4-FFF2-40B4-BE49-F238E27FC236}">
                <a16:creationId xmlns:a16="http://schemas.microsoft.com/office/drawing/2014/main" id="{A7E23DE6-2B92-82BA-01CF-65401CC053D8}"/>
              </a:ext>
            </a:extLst>
          </p:cNvPr>
          <p:cNvSpPr>
            <a:spLocks noGrp="1"/>
          </p:cNvSpPr>
          <p:nvPr>
            <p:ph type="ctrTitle"/>
          </p:nvPr>
        </p:nvSpPr>
        <p:spPr>
          <a:xfrm>
            <a:off x="409075" y="2028644"/>
            <a:ext cx="5220448" cy="3224576"/>
          </a:xfrm>
        </p:spPr>
        <p:txBody>
          <a:bodyPr anchor="ctr">
            <a:normAutofit/>
          </a:bodyPr>
          <a:lstStyle>
            <a:lvl1pPr algn="l">
              <a:defRPr sz="5400">
                <a:solidFill>
                  <a:schemeClr val="tx2"/>
                </a:solidFill>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895C9DE3-3E11-FD16-10E0-54AC44545E17}"/>
              </a:ext>
            </a:extLst>
          </p:cNvPr>
          <p:cNvSpPr>
            <a:spLocks noGrp="1"/>
          </p:cNvSpPr>
          <p:nvPr>
            <p:ph type="subTitle" idx="1"/>
          </p:nvPr>
        </p:nvSpPr>
        <p:spPr>
          <a:xfrm>
            <a:off x="409074" y="5253220"/>
            <a:ext cx="5220448" cy="1020581"/>
          </a:xfrm>
        </p:spPr>
        <p:txBody>
          <a:bodyPr anchor="b">
            <a:normAutofit/>
          </a:bodyPr>
          <a:lstStyle>
            <a:lvl1pPr marL="0" indent="0" algn="l">
              <a:spcBef>
                <a:spcPts val="5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922323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42" presetClass="path" presetSubtype="0" decel="100000" fill="hold" grpId="1" nodeType="withEffect">
                                  <p:stCondLst>
                                    <p:cond delay="0"/>
                                  </p:stCondLst>
                                  <p:childTnLst>
                                    <p:animMotion origin="layout" path="M 0.01666 -0.00047 L 2.91667E-6 2.96296E-6 " pathEditMode="relative" rAng="0" ptsTypes="AA">
                                      <p:cBhvr>
                                        <p:cTn id="9" dur="750" fill="hold"/>
                                        <p:tgtEl>
                                          <p:spTgt spid="4"/>
                                        </p:tgtEl>
                                        <p:attrNameLst>
                                          <p:attrName>ppt_x</p:attrName>
                                          <p:attrName>ppt_y</p:attrName>
                                        </p:attrNameLst>
                                      </p:cBhvr>
                                      <p:rCtr x="-833" y="23"/>
                                    </p:animMotion>
                                  </p:childTnLst>
                                </p:cTn>
                              </p:par>
                              <p:par>
                                <p:cTn id="10" presetID="10" presetClass="entr" presetSubtype="0" fill="hold" grpId="0" nodeType="with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childTnLst>
                                </p:cTn>
                              </p:par>
                              <p:par>
                                <p:cTn id="13" presetID="42" presetClass="path" presetSubtype="0" decel="100000" fill="hold" grpId="1" nodeType="withEffect">
                                  <p:stCondLst>
                                    <p:cond delay="0"/>
                                  </p:stCondLst>
                                  <p:iterate type="wd">
                                    <p:tmPct val="10000"/>
                                  </p:iterate>
                                  <p:childTnLst>
                                    <p:animMotion origin="layout" path="M -0.05547 3.7037E-7 L 3.75E-6 3.7037E-7 " pathEditMode="relative" rAng="0" ptsTypes="AA">
                                      <p:cBhvr>
                                        <p:cTn id="14" dur="750" fill="hold"/>
                                        <p:tgtEl>
                                          <p:spTgt spid="3"/>
                                        </p:tgtEl>
                                        <p:attrNameLst>
                                          <p:attrName>ppt_x</p:attrName>
                                          <p:attrName>ppt_y</p:attrName>
                                        </p:attrNameLst>
                                      </p:cBhvr>
                                      <p:rCtr x="2773" y="0"/>
                                    </p:animMotion>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50"/>
                                        <p:tgtEl>
                                          <p:spTgt spid="12"/>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p:bldP spid="3" grpId="1"/>
      <p:bldP spid="5" grpId="0" build="p">
        <p:tmplLst>
          <p:tmpl lvl="1">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 No Image">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C14A6151-A1F6-1381-58EE-3CB795E57A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9074" y="551005"/>
            <a:ext cx="4926251" cy="659766"/>
          </a:xfrm>
          <a:prstGeom prst="rect">
            <a:avLst/>
          </a:prstGeom>
        </p:spPr>
      </p:pic>
      <p:sp>
        <p:nvSpPr>
          <p:cNvPr id="6" name="Title 1">
            <a:extLst>
              <a:ext uri="{FF2B5EF4-FFF2-40B4-BE49-F238E27FC236}">
                <a16:creationId xmlns:a16="http://schemas.microsoft.com/office/drawing/2014/main" id="{EDEFF9AE-F7A5-77D5-6B2D-65171E0A362A}"/>
              </a:ext>
            </a:extLst>
          </p:cNvPr>
          <p:cNvSpPr>
            <a:spLocks noGrp="1"/>
          </p:cNvSpPr>
          <p:nvPr>
            <p:ph type="ctrTitle"/>
          </p:nvPr>
        </p:nvSpPr>
        <p:spPr>
          <a:xfrm>
            <a:off x="409075" y="2173687"/>
            <a:ext cx="5220448" cy="3079533"/>
          </a:xfrm>
        </p:spPr>
        <p:txBody>
          <a:bodyPr anchor="t">
            <a:normAutofit/>
          </a:bodyPr>
          <a:lstStyle>
            <a:lvl1pPr algn="l">
              <a:defRPr sz="5400">
                <a:solidFill>
                  <a:schemeClr val="tx2"/>
                </a:solidFill>
              </a:defRPr>
            </a:lvl1pPr>
          </a:lstStyle>
          <a:p>
            <a:r>
              <a:rPr lang="en-US"/>
              <a:t>Click to edit Master title style</a:t>
            </a:r>
            <a:endParaRPr lang="en-GB"/>
          </a:p>
        </p:txBody>
      </p:sp>
      <p:sp>
        <p:nvSpPr>
          <p:cNvPr id="7" name="Subtitle 2">
            <a:extLst>
              <a:ext uri="{FF2B5EF4-FFF2-40B4-BE49-F238E27FC236}">
                <a16:creationId xmlns:a16="http://schemas.microsoft.com/office/drawing/2014/main" id="{11DBF363-1BC0-130A-1231-AA66BD5E8B1F}"/>
              </a:ext>
            </a:extLst>
          </p:cNvPr>
          <p:cNvSpPr>
            <a:spLocks noGrp="1"/>
          </p:cNvSpPr>
          <p:nvPr>
            <p:ph type="subTitle" idx="1"/>
          </p:nvPr>
        </p:nvSpPr>
        <p:spPr>
          <a:xfrm>
            <a:off x="409074" y="5253220"/>
            <a:ext cx="5220448" cy="1020581"/>
          </a:xfrm>
        </p:spPr>
        <p:txBody>
          <a:bodyPr anchor="b">
            <a:normAutofit/>
          </a:bodyPr>
          <a:lstStyle>
            <a:lvl1pPr marL="0" indent="0" algn="l">
              <a:spcBef>
                <a:spcPts val="5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0" name="Freeform: Shape 19">
            <a:extLst>
              <a:ext uri="{FF2B5EF4-FFF2-40B4-BE49-F238E27FC236}">
                <a16:creationId xmlns:a16="http://schemas.microsoft.com/office/drawing/2014/main" id="{F40F17AE-E9DC-E5CD-7001-0765F520AF7E}"/>
              </a:ext>
            </a:extLst>
          </p:cNvPr>
          <p:cNvSpPr/>
          <p:nvPr userDrawn="1"/>
        </p:nvSpPr>
        <p:spPr>
          <a:xfrm>
            <a:off x="5647765" y="2173687"/>
            <a:ext cx="6544235" cy="4684314"/>
          </a:xfrm>
          <a:custGeom>
            <a:avLst/>
            <a:gdLst>
              <a:gd name="connsiteX0" fmla="*/ 1956967 w 6544235"/>
              <a:gd name="connsiteY0" fmla="*/ 841302 h 4684314"/>
              <a:gd name="connsiteX1" fmla="*/ 774839 w 6544235"/>
              <a:gd name="connsiteY1" fmla="*/ 2023395 h 4684314"/>
              <a:gd name="connsiteX2" fmla="*/ 1956967 w 6544235"/>
              <a:gd name="connsiteY2" fmla="*/ 3205488 h 4684314"/>
              <a:gd name="connsiteX3" fmla="*/ 3139060 w 6544235"/>
              <a:gd name="connsiteY3" fmla="*/ 2023395 h 4684314"/>
              <a:gd name="connsiteX4" fmla="*/ 1956967 w 6544235"/>
              <a:gd name="connsiteY4" fmla="*/ 841302 h 4684314"/>
              <a:gd name="connsiteX5" fmla="*/ 2040471 w 6544235"/>
              <a:gd name="connsiteY5" fmla="*/ 0 h 4684314"/>
              <a:gd name="connsiteX6" fmla="*/ 6544235 w 6544235"/>
              <a:gd name="connsiteY6" fmla="*/ 0 h 4684314"/>
              <a:gd name="connsiteX7" fmla="*/ 6544235 w 6544235"/>
              <a:gd name="connsiteY7" fmla="*/ 4057485 h 4684314"/>
              <a:gd name="connsiteX8" fmla="*/ 6122477 w 6544235"/>
              <a:gd name="connsiteY8" fmla="*/ 4057485 h 4684314"/>
              <a:gd name="connsiteX9" fmla="*/ 6544235 w 6544235"/>
              <a:gd name="connsiteY9" fmla="*/ 4606578 h 4684314"/>
              <a:gd name="connsiteX10" fmla="*/ 6544235 w 6544235"/>
              <a:gd name="connsiteY10" fmla="*/ 4684314 h 4684314"/>
              <a:gd name="connsiteX11" fmla="*/ 1498645 w 6544235"/>
              <a:gd name="connsiteY11" fmla="*/ 4684314 h 4684314"/>
              <a:gd name="connsiteX12" fmla="*/ 699314 w 6544235"/>
              <a:gd name="connsiteY12" fmla="*/ 3643610 h 4684314"/>
              <a:gd name="connsiteX13" fmla="*/ 418914 w 6544235"/>
              <a:gd name="connsiteY13" fmla="*/ 3278538 h 4684314"/>
              <a:gd name="connsiteX14" fmla="*/ 351918 w 6544235"/>
              <a:gd name="connsiteY14" fmla="*/ 904136 h 4684314"/>
              <a:gd name="connsiteX15" fmla="*/ 2040471 w 6544235"/>
              <a:gd name="connsiteY15" fmla="*/ 0 h 468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44235" h="4684314">
                <a:moveTo>
                  <a:pt x="1956967" y="841302"/>
                </a:moveTo>
                <a:cubicBezTo>
                  <a:pt x="1304065" y="841302"/>
                  <a:pt x="774839" y="1370528"/>
                  <a:pt x="774839" y="2023395"/>
                </a:cubicBezTo>
                <a:cubicBezTo>
                  <a:pt x="774839" y="2676261"/>
                  <a:pt x="1304100" y="3205488"/>
                  <a:pt x="1956967" y="3205488"/>
                </a:cubicBezTo>
                <a:cubicBezTo>
                  <a:pt x="2609833" y="3205488"/>
                  <a:pt x="3139060" y="2676261"/>
                  <a:pt x="3139060" y="2023395"/>
                </a:cubicBezTo>
                <a:cubicBezTo>
                  <a:pt x="3139060" y="1370528"/>
                  <a:pt x="2609868" y="841302"/>
                  <a:pt x="1956967" y="841302"/>
                </a:cubicBezTo>
                <a:close/>
                <a:moveTo>
                  <a:pt x="2040471" y="0"/>
                </a:moveTo>
                <a:lnTo>
                  <a:pt x="6544235" y="0"/>
                </a:lnTo>
                <a:lnTo>
                  <a:pt x="6544235" y="4057485"/>
                </a:lnTo>
                <a:lnTo>
                  <a:pt x="6122477" y="4057485"/>
                </a:lnTo>
                <a:lnTo>
                  <a:pt x="6544235" y="4606578"/>
                </a:lnTo>
                <a:lnTo>
                  <a:pt x="6544235" y="4684314"/>
                </a:lnTo>
                <a:lnTo>
                  <a:pt x="1498645" y="4684314"/>
                </a:lnTo>
                <a:lnTo>
                  <a:pt x="699314" y="3643610"/>
                </a:lnTo>
                <a:lnTo>
                  <a:pt x="418914" y="3278538"/>
                </a:lnTo>
                <a:cubicBezTo>
                  <a:pt x="-127819" y="2566688"/>
                  <a:pt x="-128025" y="1607215"/>
                  <a:pt x="351918" y="904136"/>
                </a:cubicBezTo>
                <a:cubicBezTo>
                  <a:pt x="715616" y="359089"/>
                  <a:pt x="1336085" y="0"/>
                  <a:pt x="2040471" y="0"/>
                </a:cubicBezTo>
                <a:close/>
              </a:path>
            </a:pathLst>
          </a:custGeom>
          <a:solidFill>
            <a:schemeClr val="tx2"/>
          </a:solidFill>
          <a:ln w="2487" cap="flat">
            <a:noFill/>
            <a:prstDash val="solid"/>
            <a:miter/>
          </a:ln>
        </p:spPr>
        <p:txBody>
          <a:bodyPr rtlCol="0" anchor="ctr"/>
          <a:lstStyle/>
          <a:p>
            <a:endParaRPr lang="en-GB"/>
          </a:p>
        </p:txBody>
      </p:sp>
    </p:spTree>
    <p:extLst>
      <p:ext uri="{BB962C8B-B14F-4D97-AF65-F5344CB8AC3E}">
        <p14:creationId xmlns:p14="http://schemas.microsoft.com/office/powerpoint/2010/main" val="974231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10" presetClass="entr" presetSubtype="0" fill="hold" grpId="0" nodeType="withEffect">
                                  <p:stCondLst>
                                    <p:cond delay="0"/>
                                  </p:stCondLst>
                                  <p:iterate type="wd">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par>
                                <p:cTn id="11" presetID="42" presetClass="path" presetSubtype="0" decel="100000" fill="hold" grpId="1" nodeType="withEffect">
                                  <p:stCondLst>
                                    <p:cond delay="0"/>
                                  </p:stCondLst>
                                  <p:iterate type="wd">
                                    <p:tmPct val="10000"/>
                                  </p:iterate>
                                  <p:childTnLst>
                                    <p:animMotion origin="layout" path="M -0.05547 4.81481E-6 L 3.75E-6 4.81481E-6 " pathEditMode="relative" rAng="0" ptsTypes="AA">
                                      <p:cBhvr>
                                        <p:cTn id="12" dur="750" fill="hold"/>
                                        <p:tgtEl>
                                          <p:spTgt spid="6"/>
                                        </p:tgtEl>
                                        <p:attrNameLst>
                                          <p:attrName>ppt_x</p:attrName>
                                          <p:attrName>ppt_y</p:attrName>
                                        </p:attrNameLst>
                                      </p:cBhvr>
                                      <p:rCtr x="2773" y="0"/>
                                    </p:animMotion>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750"/>
                                        <p:tgtEl>
                                          <p:spTgt spid="20"/>
                                        </p:tgtEl>
                                      </p:cBhvr>
                                    </p:animEffect>
                                  </p:childTnLst>
                                </p:cTn>
                              </p:par>
                              <p:par>
                                <p:cTn id="16" presetID="42" presetClass="path" presetSubtype="0" decel="100000" fill="hold" grpId="1" nodeType="withEffect">
                                  <p:stCondLst>
                                    <p:cond delay="0"/>
                                  </p:stCondLst>
                                  <p:childTnLst>
                                    <p:animMotion origin="layout" path="M 0.01666 -0.00047 L 2.91667E-6 2.96296E-6 " pathEditMode="relative" rAng="0" ptsTypes="AA">
                                      <p:cBhvr>
                                        <p:cTn id="17" dur="750" fill="hold"/>
                                        <p:tgtEl>
                                          <p:spTgt spid="20"/>
                                        </p:tgtEl>
                                        <p:attrNameLst>
                                          <p:attrName>ppt_x</p:attrName>
                                          <p:attrName>ppt_y</p:attrName>
                                        </p:attrNameLst>
                                      </p:cBhvr>
                                      <p:rCtr x="-833" y="23"/>
                                    </p:animMotion>
                                  </p:childTnLst>
                                </p:cTn>
                              </p:par>
                              <p:par>
                                <p:cTn id="18" presetID="10" presetClass="entr" presetSubtype="0" fill="hold" grpId="0" nodeType="withEffect">
                                  <p:stCondLst>
                                    <p:cond delay="50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childTnLst>
                </p:cTn>
              </p:par>
            </p:tnLst>
          </p:tmpl>
        </p:tmplLst>
      </p:bldP>
      <p:bldP spid="20" grpId="0" animBg="1"/>
      <p:bldP spid="20" grpId="1"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 No Image - Broker Logo Area">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8386A0-399B-747E-F9EF-F3D8B325FF8A}"/>
              </a:ext>
            </a:extLst>
          </p:cNvPr>
          <p:cNvSpPr>
            <a:spLocks noGrp="1"/>
          </p:cNvSpPr>
          <p:nvPr>
            <p:ph type="pic" sz="quarter" idx="11"/>
          </p:nvPr>
        </p:nvSpPr>
        <p:spPr>
          <a:xfrm>
            <a:off x="5647764" y="2173688"/>
            <a:ext cx="6544236" cy="4684315"/>
          </a:xfrm>
          <a:custGeom>
            <a:avLst/>
            <a:gdLst>
              <a:gd name="connsiteX0" fmla="*/ 1956968 w 6544236"/>
              <a:gd name="connsiteY0" fmla="*/ 841302 h 4684315"/>
              <a:gd name="connsiteX1" fmla="*/ 774840 w 6544236"/>
              <a:gd name="connsiteY1" fmla="*/ 2023395 h 4684315"/>
              <a:gd name="connsiteX2" fmla="*/ 1956968 w 6544236"/>
              <a:gd name="connsiteY2" fmla="*/ 3205489 h 4684315"/>
              <a:gd name="connsiteX3" fmla="*/ 3139061 w 6544236"/>
              <a:gd name="connsiteY3" fmla="*/ 2023395 h 4684315"/>
              <a:gd name="connsiteX4" fmla="*/ 1956968 w 6544236"/>
              <a:gd name="connsiteY4" fmla="*/ 841302 h 4684315"/>
              <a:gd name="connsiteX5" fmla="*/ 2040472 w 6544236"/>
              <a:gd name="connsiteY5" fmla="*/ 0 h 4684315"/>
              <a:gd name="connsiteX6" fmla="*/ 6544236 w 6544236"/>
              <a:gd name="connsiteY6" fmla="*/ 0 h 4684315"/>
              <a:gd name="connsiteX7" fmla="*/ 6544236 w 6544236"/>
              <a:gd name="connsiteY7" fmla="*/ 4057486 h 4684315"/>
              <a:gd name="connsiteX8" fmla="*/ 6122478 w 6544236"/>
              <a:gd name="connsiteY8" fmla="*/ 4057486 h 4684315"/>
              <a:gd name="connsiteX9" fmla="*/ 6544236 w 6544236"/>
              <a:gd name="connsiteY9" fmla="*/ 4606579 h 4684315"/>
              <a:gd name="connsiteX10" fmla="*/ 6544236 w 6544236"/>
              <a:gd name="connsiteY10" fmla="*/ 4684315 h 4684315"/>
              <a:gd name="connsiteX11" fmla="*/ 1498646 w 6544236"/>
              <a:gd name="connsiteY11" fmla="*/ 4684315 h 4684315"/>
              <a:gd name="connsiteX12" fmla="*/ 699315 w 6544236"/>
              <a:gd name="connsiteY12" fmla="*/ 3643611 h 4684315"/>
              <a:gd name="connsiteX13" fmla="*/ 418915 w 6544236"/>
              <a:gd name="connsiteY13" fmla="*/ 3278539 h 4684315"/>
              <a:gd name="connsiteX14" fmla="*/ 351919 w 6544236"/>
              <a:gd name="connsiteY14" fmla="*/ 904136 h 4684315"/>
              <a:gd name="connsiteX15" fmla="*/ 2040472 w 6544236"/>
              <a:gd name="connsiteY15" fmla="*/ 0 h 468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44236" h="4684315">
                <a:moveTo>
                  <a:pt x="1956968" y="841302"/>
                </a:moveTo>
                <a:cubicBezTo>
                  <a:pt x="1304066" y="841302"/>
                  <a:pt x="774840" y="1370528"/>
                  <a:pt x="774840" y="2023395"/>
                </a:cubicBezTo>
                <a:cubicBezTo>
                  <a:pt x="774840" y="2676261"/>
                  <a:pt x="1304101" y="3205489"/>
                  <a:pt x="1956968" y="3205489"/>
                </a:cubicBezTo>
                <a:cubicBezTo>
                  <a:pt x="2609834" y="3205489"/>
                  <a:pt x="3139061" y="2676261"/>
                  <a:pt x="3139061" y="2023395"/>
                </a:cubicBezTo>
                <a:cubicBezTo>
                  <a:pt x="3139061" y="1370528"/>
                  <a:pt x="2609869" y="841302"/>
                  <a:pt x="1956968" y="841302"/>
                </a:cubicBezTo>
                <a:close/>
                <a:moveTo>
                  <a:pt x="2040472" y="0"/>
                </a:moveTo>
                <a:lnTo>
                  <a:pt x="6544236" y="0"/>
                </a:lnTo>
                <a:lnTo>
                  <a:pt x="6544236" y="4057486"/>
                </a:lnTo>
                <a:lnTo>
                  <a:pt x="6122478" y="4057486"/>
                </a:lnTo>
                <a:lnTo>
                  <a:pt x="6544236" y="4606579"/>
                </a:lnTo>
                <a:lnTo>
                  <a:pt x="6544236" y="4684315"/>
                </a:lnTo>
                <a:lnTo>
                  <a:pt x="1498646" y="4684315"/>
                </a:lnTo>
                <a:lnTo>
                  <a:pt x="699315" y="3643611"/>
                </a:lnTo>
                <a:lnTo>
                  <a:pt x="418915" y="3278539"/>
                </a:lnTo>
                <a:cubicBezTo>
                  <a:pt x="-127818" y="2566688"/>
                  <a:pt x="-128024" y="1607215"/>
                  <a:pt x="351919" y="904136"/>
                </a:cubicBezTo>
                <a:cubicBezTo>
                  <a:pt x="715617" y="359089"/>
                  <a:pt x="1336086" y="0"/>
                  <a:pt x="2040472" y="0"/>
                </a:cubicBezTo>
                <a:close/>
              </a:path>
            </a:pathLst>
          </a:cu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pic>
        <p:nvPicPr>
          <p:cNvPr id="12" name="Graphic 11">
            <a:extLst>
              <a:ext uri="{FF2B5EF4-FFF2-40B4-BE49-F238E27FC236}">
                <a16:creationId xmlns:a16="http://schemas.microsoft.com/office/drawing/2014/main" id="{C14A6151-A1F6-1381-58EE-3CB795E57A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9074" y="551005"/>
            <a:ext cx="4926251" cy="659766"/>
          </a:xfrm>
          <a:prstGeom prst="rect">
            <a:avLst/>
          </a:prstGeom>
        </p:spPr>
      </p:pic>
      <p:sp>
        <p:nvSpPr>
          <p:cNvPr id="8" name="Content Placeholder 7">
            <a:extLst>
              <a:ext uri="{FF2B5EF4-FFF2-40B4-BE49-F238E27FC236}">
                <a16:creationId xmlns:a16="http://schemas.microsoft.com/office/drawing/2014/main" id="{20D0EEE4-AB6B-92E3-61DD-112E7DA51410}"/>
              </a:ext>
            </a:extLst>
          </p:cNvPr>
          <p:cNvSpPr>
            <a:spLocks noGrp="1"/>
          </p:cNvSpPr>
          <p:nvPr>
            <p:ph sz="quarter" idx="10" hasCustomPrompt="1"/>
          </p:nvPr>
        </p:nvSpPr>
        <p:spPr>
          <a:xfrm>
            <a:off x="9032489" y="428625"/>
            <a:ext cx="2749936" cy="1276350"/>
          </a:xfrm>
        </p:spPr>
        <p:txBody>
          <a:bodyPr>
            <a:normAutofit/>
          </a:bodyPr>
          <a:lstStyle>
            <a:lvl1pPr algn="ctr">
              <a:defRPr sz="1800"/>
            </a:lvl1pPr>
          </a:lstStyle>
          <a:p>
            <a:pPr lvl="0"/>
            <a:r>
              <a:rPr lang="en-US"/>
              <a:t>Insert broker logo here</a:t>
            </a:r>
            <a:endParaRPr lang="en-GB"/>
          </a:p>
        </p:txBody>
      </p:sp>
      <p:sp>
        <p:nvSpPr>
          <p:cNvPr id="14" name="Title 1">
            <a:extLst>
              <a:ext uri="{FF2B5EF4-FFF2-40B4-BE49-F238E27FC236}">
                <a16:creationId xmlns:a16="http://schemas.microsoft.com/office/drawing/2014/main" id="{8F4D1A1E-1062-4332-7B16-1C48E2070042}"/>
              </a:ext>
            </a:extLst>
          </p:cNvPr>
          <p:cNvSpPr>
            <a:spLocks noGrp="1"/>
          </p:cNvSpPr>
          <p:nvPr>
            <p:ph type="ctrTitle"/>
          </p:nvPr>
        </p:nvSpPr>
        <p:spPr>
          <a:xfrm>
            <a:off x="409075" y="2173687"/>
            <a:ext cx="5220448" cy="3079533"/>
          </a:xfrm>
        </p:spPr>
        <p:txBody>
          <a:bodyPr anchor="t">
            <a:normAutofit/>
          </a:bodyPr>
          <a:lstStyle>
            <a:lvl1pPr algn="l">
              <a:defRPr sz="54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2BC00C1B-4915-ACED-BA46-67ABCFB8566E}"/>
              </a:ext>
            </a:extLst>
          </p:cNvPr>
          <p:cNvSpPr>
            <a:spLocks noGrp="1"/>
          </p:cNvSpPr>
          <p:nvPr>
            <p:ph type="subTitle" idx="1"/>
          </p:nvPr>
        </p:nvSpPr>
        <p:spPr>
          <a:xfrm>
            <a:off x="409074" y="5253220"/>
            <a:ext cx="5220448" cy="1020581"/>
          </a:xfrm>
        </p:spPr>
        <p:txBody>
          <a:bodyPr anchor="b">
            <a:normAutofit/>
          </a:bodyPr>
          <a:lstStyle>
            <a:lvl1pPr marL="0" indent="0" algn="l">
              <a:spcBef>
                <a:spcPts val="500"/>
              </a:spcBef>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944041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42" presetClass="path" presetSubtype="0" decel="100000" fill="hold" grpId="1" nodeType="withEffect">
                                  <p:stCondLst>
                                    <p:cond delay="0"/>
                                  </p:stCondLst>
                                  <p:iterate type="wd">
                                    <p:tmPct val="10000"/>
                                  </p:iterate>
                                  <p:childTnLst>
                                    <p:animMotion origin="layout" path="M -0.05547 4.81481E-6 L 3.75E-6 4.81481E-6 " pathEditMode="relative" rAng="0" ptsTypes="AA">
                                      <p:cBhvr>
                                        <p:cTn id="9" dur="750" fill="hold"/>
                                        <p:tgtEl>
                                          <p:spTgt spid="14"/>
                                        </p:tgtEl>
                                        <p:attrNameLst>
                                          <p:attrName>ppt_x</p:attrName>
                                          <p:attrName>ppt_y</p:attrName>
                                        </p:attrNameLst>
                                      </p:cBhvr>
                                      <p:rCtr x="2773" y="0"/>
                                    </p:animMotion>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42" presetClass="path" presetSubtype="0" decel="100000" fill="hold" grpId="1" nodeType="withEffect">
                                  <p:stCondLst>
                                    <p:cond delay="0"/>
                                  </p:stCondLst>
                                  <p:childTnLst>
                                    <p:animMotion origin="layout" path="M 0.01666 -0.00047 L 2.91667E-6 2.96296E-6 " pathEditMode="relative" rAng="0" ptsTypes="AA">
                                      <p:cBhvr>
                                        <p:cTn id="14" dur="750" fill="hold"/>
                                        <p:tgtEl>
                                          <p:spTgt spid="4"/>
                                        </p:tgtEl>
                                        <p:attrNameLst>
                                          <p:attrName>ppt_x</p:attrName>
                                          <p:attrName>ppt_y</p:attrName>
                                        </p:attrNameLst>
                                      </p:cBhvr>
                                      <p:rCtr x="-833" y="23"/>
                                    </p:animMotion>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50"/>
                                        <p:tgtEl>
                                          <p:spTgt spid="12"/>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4" grpId="0"/>
      <p:bldP spid="14" grpId="1"/>
      <p:bldP spid="3" grpId="0" build="p">
        <p:tmplLst>
          <p:tmpl lvl="1">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 Simp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1B776-9002-F339-F334-3947ADD6807C}"/>
              </a:ext>
            </a:extLst>
          </p:cNvPr>
          <p:cNvSpPr>
            <a:spLocks noGrp="1"/>
          </p:cNvSpPr>
          <p:nvPr>
            <p:ph type="title" hasCustomPrompt="1"/>
          </p:nvPr>
        </p:nvSpPr>
        <p:spPr>
          <a:xfrm>
            <a:off x="6539950" y="485369"/>
            <a:ext cx="5244063" cy="815628"/>
          </a:xfrm>
        </p:spPr>
        <p:txBody>
          <a:bodyPr anchor="b"/>
          <a:lstStyle>
            <a:lvl1pPr>
              <a:defRPr>
                <a:solidFill>
                  <a:schemeClr val="tx2"/>
                </a:solidFill>
              </a:defRPr>
            </a:lvl1pPr>
          </a:lstStyle>
          <a:p>
            <a:r>
              <a:rPr lang="en-US"/>
              <a:t>Agenda</a:t>
            </a:r>
            <a:endParaRPr lang="en-GB"/>
          </a:p>
        </p:txBody>
      </p:sp>
      <p:sp>
        <p:nvSpPr>
          <p:cNvPr id="3" name="Footer Placeholder 2">
            <a:extLst>
              <a:ext uri="{FF2B5EF4-FFF2-40B4-BE49-F238E27FC236}">
                <a16:creationId xmlns:a16="http://schemas.microsoft.com/office/drawing/2014/main" id="{4DC43032-DE94-D0DD-384B-5D08B4E0A94A}"/>
              </a:ext>
            </a:extLst>
          </p:cNvPr>
          <p:cNvSpPr>
            <a:spLocks noGrp="1"/>
          </p:cNvSpPr>
          <p:nvPr>
            <p:ph type="ftr" sz="quarter" idx="10"/>
          </p:nvPr>
        </p:nvSpPr>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24AA5C7C-95E9-6C3E-E3B6-E90E3647E965}"/>
              </a:ext>
            </a:extLst>
          </p:cNvPr>
          <p:cNvSpPr>
            <a:spLocks noGrp="1"/>
          </p:cNvSpPr>
          <p:nvPr>
            <p:ph type="sldNum" sz="quarter" idx="11"/>
          </p:nvPr>
        </p:nvSpPr>
        <p:spPr>
          <a:solidFill>
            <a:schemeClr val="tx2"/>
          </a:solidFill>
        </p:spPr>
        <p:txBody>
          <a:bodyPr/>
          <a:lstStyle>
            <a:lvl1pPr>
              <a:defRPr>
                <a:solidFill>
                  <a:schemeClr val="accent1"/>
                </a:solidFill>
              </a:defRPr>
            </a:lvl1pPr>
          </a:lstStyle>
          <a:p>
            <a:fld id="{59EBE19D-BA0B-4AE6-A219-A461FF703500}" type="slidenum">
              <a:rPr lang="en-GB" smtClean="0"/>
              <a:pPr/>
              <a:t>‹#›</a:t>
            </a:fld>
            <a:endParaRPr lang="en-GB"/>
          </a:p>
        </p:txBody>
      </p:sp>
      <p:sp>
        <p:nvSpPr>
          <p:cNvPr id="5" name="Picture Placeholder 11">
            <a:extLst>
              <a:ext uri="{FF2B5EF4-FFF2-40B4-BE49-F238E27FC236}">
                <a16:creationId xmlns:a16="http://schemas.microsoft.com/office/drawing/2014/main" id="{F74B5446-162E-00D4-5E9F-709B87590268}"/>
              </a:ext>
            </a:extLst>
          </p:cNvPr>
          <p:cNvSpPr>
            <a:spLocks noGrp="1"/>
          </p:cNvSpPr>
          <p:nvPr>
            <p:ph type="pic" sz="quarter" idx="12"/>
          </p:nvPr>
        </p:nvSpPr>
        <p:spPr>
          <a:xfrm flipH="1">
            <a:off x="0" y="485369"/>
            <a:ext cx="5987332" cy="5499506"/>
          </a:xfrm>
          <a:custGeom>
            <a:avLst/>
            <a:gdLst>
              <a:gd name="connsiteX0" fmla="*/ 2591444 w 5987332"/>
              <a:gd name="connsiteY0" fmla="*/ 0 h 5499506"/>
              <a:gd name="connsiteX1" fmla="*/ 2684939 w 5987332"/>
              <a:gd name="connsiteY1" fmla="*/ 0 h 5499506"/>
              <a:gd name="connsiteX2" fmla="*/ 5893837 w 5987332"/>
              <a:gd name="connsiteY2" fmla="*/ 0 h 5499506"/>
              <a:gd name="connsiteX3" fmla="*/ 5987332 w 5987332"/>
              <a:gd name="connsiteY3" fmla="*/ 0 h 5499506"/>
              <a:gd name="connsiteX4" fmla="*/ 5987332 w 5987332"/>
              <a:gd name="connsiteY4" fmla="*/ 5499505 h 5499506"/>
              <a:gd name="connsiteX5" fmla="*/ 2684939 w 5987332"/>
              <a:gd name="connsiteY5" fmla="*/ 5499506 h 5499506"/>
              <a:gd name="connsiteX6" fmla="*/ 2591444 w 5987332"/>
              <a:gd name="connsiteY6" fmla="*/ 5499506 h 5499506"/>
              <a:gd name="connsiteX7" fmla="*/ 0 w 5987332"/>
              <a:gd name="connsiteY7" fmla="*/ 2749753 h 5499506"/>
              <a:gd name="connsiteX8" fmla="*/ 2591444 w 5987332"/>
              <a:gd name="connsiteY8" fmla="*/ 0 h 5499506"/>
              <a:gd name="connsiteX0" fmla="*/ 2591444 w 5987332"/>
              <a:gd name="connsiteY0" fmla="*/ 0 h 5499506"/>
              <a:gd name="connsiteX1" fmla="*/ 2684939 w 5987332"/>
              <a:gd name="connsiteY1" fmla="*/ 0 h 5499506"/>
              <a:gd name="connsiteX2" fmla="*/ 5987332 w 5987332"/>
              <a:gd name="connsiteY2" fmla="*/ 0 h 5499506"/>
              <a:gd name="connsiteX3" fmla="*/ 5987332 w 5987332"/>
              <a:gd name="connsiteY3" fmla="*/ 5499505 h 5499506"/>
              <a:gd name="connsiteX4" fmla="*/ 2684939 w 5987332"/>
              <a:gd name="connsiteY4" fmla="*/ 5499506 h 5499506"/>
              <a:gd name="connsiteX5" fmla="*/ 2591444 w 5987332"/>
              <a:gd name="connsiteY5" fmla="*/ 5499506 h 5499506"/>
              <a:gd name="connsiteX6" fmla="*/ 0 w 5987332"/>
              <a:gd name="connsiteY6" fmla="*/ 2749753 h 5499506"/>
              <a:gd name="connsiteX7" fmla="*/ 2591444 w 5987332"/>
              <a:gd name="connsiteY7" fmla="*/ 0 h 5499506"/>
              <a:gd name="connsiteX0" fmla="*/ 2591444 w 5987332"/>
              <a:gd name="connsiteY0" fmla="*/ 0 h 5499506"/>
              <a:gd name="connsiteX1" fmla="*/ 5987332 w 5987332"/>
              <a:gd name="connsiteY1" fmla="*/ 0 h 5499506"/>
              <a:gd name="connsiteX2" fmla="*/ 5987332 w 5987332"/>
              <a:gd name="connsiteY2" fmla="*/ 5499505 h 5499506"/>
              <a:gd name="connsiteX3" fmla="*/ 2684939 w 5987332"/>
              <a:gd name="connsiteY3" fmla="*/ 5499506 h 5499506"/>
              <a:gd name="connsiteX4" fmla="*/ 2591444 w 5987332"/>
              <a:gd name="connsiteY4" fmla="*/ 5499506 h 5499506"/>
              <a:gd name="connsiteX5" fmla="*/ 0 w 5987332"/>
              <a:gd name="connsiteY5" fmla="*/ 2749753 h 5499506"/>
              <a:gd name="connsiteX6" fmla="*/ 2591444 w 5987332"/>
              <a:gd name="connsiteY6" fmla="*/ 0 h 5499506"/>
              <a:gd name="connsiteX0" fmla="*/ 2591444 w 5987332"/>
              <a:gd name="connsiteY0" fmla="*/ 0 h 5499506"/>
              <a:gd name="connsiteX1" fmla="*/ 5987332 w 5987332"/>
              <a:gd name="connsiteY1" fmla="*/ 0 h 5499506"/>
              <a:gd name="connsiteX2" fmla="*/ 5987332 w 5987332"/>
              <a:gd name="connsiteY2" fmla="*/ 5499505 h 5499506"/>
              <a:gd name="connsiteX3" fmla="*/ 2591444 w 5987332"/>
              <a:gd name="connsiteY3" fmla="*/ 5499506 h 5499506"/>
              <a:gd name="connsiteX4" fmla="*/ 0 w 5987332"/>
              <a:gd name="connsiteY4" fmla="*/ 2749753 h 5499506"/>
              <a:gd name="connsiteX5" fmla="*/ 2591444 w 5987332"/>
              <a:gd name="connsiteY5" fmla="*/ 0 h 549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7332" h="5499506">
                <a:moveTo>
                  <a:pt x="2591444" y="0"/>
                </a:moveTo>
                <a:lnTo>
                  <a:pt x="5987332" y="0"/>
                </a:lnTo>
                <a:lnTo>
                  <a:pt x="5987332" y="5499505"/>
                </a:lnTo>
                <a:lnTo>
                  <a:pt x="2591444" y="5499506"/>
                </a:lnTo>
                <a:cubicBezTo>
                  <a:pt x="1160228" y="5499506"/>
                  <a:pt x="0" y="4268400"/>
                  <a:pt x="0" y="2749753"/>
                </a:cubicBezTo>
                <a:cubicBezTo>
                  <a:pt x="0" y="1231106"/>
                  <a:pt x="1160228" y="0"/>
                  <a:pt x="2591444" y="0"/>
                </a:cubicBezTo>
                <a:close/>
              </a:path>
            </a:pathLst>
          </a:cu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sp>
        <p:nvSpPr>
          <p:cNvPr id="6" name="Text Placeholder 2">
            <a:extLst>
              <a:ext uri="{FF2B5EF4-FFF2-40B4-BE49-F238E27FC236}">
                <a16:creationId xmlns:a16="http://schemas.microsoft.com/office/drawing/2014/main" id="{A0C0C2AD-D19B-4F13-FE83-66C7291EC287}"/>
              </a:ext>
            </a:extLst>
          </p:cNvPr>
          <p:cNvSpPr>
            <a:spLocks noGrp="1"/>
          </p:cNvSpPr>
          <p:nvPr>
            <p:ph type="body" sz="quarter" idx="16" hasCustomPrompt="1"/>
          </p:nvPr>
        </p:nvSpPr>
        <p:spPr>
          <a:xfrm>
            <a:off x="6539948" y="1662453"/>
            <a:ext cx="5244065" cy="423143"/>
          </a:xfrm>
        </p:spPr>
        <p:txBody>
          <a:bodyPr>
            <a:normAutofit lnSpcReduction="10000"/>
          </a:bodyPr>
          <a:lstStyle>
            <a:lvl1pPr>
              <a:defRPr sz="2400" b="1">
                <a:solidFill>
                  <a:schemeClr val="bg1"/>
                </a:solidFill>
                <a:latin typeface="+mj-lt"/>
              </a:defRPr>
            </a:lvl1pPr>
          </a:lstStyle>
          <a:p>
            <a:r>
              <a:rPr lang="en-GB"/>
              <a:t>Welcome to &lt;Meeting Name&gt;</a:t>
            </a:r>
          </a:p>
        </p:txBody>
      </p:sp>
      <p:sp>
        <p:nvSpPr>
          <p:cNvPr id="7" name="Text Placeholder 3">
            <a:extLst>
              <a:ext uri="{FF2B5EF4-FFF2-40B4-BE49-F238E27FC236}">
                <a16:creationId xmlns:a16="http://schemas.microsoft.com/office/drawing/2014/main" id="{345D7220-0EF0-E8E7-214E-CA47D4497BD7}"/>
              </a:ext>
            </a:extLst>
          </p:cNvPr>
          <p:cNvSpPr>
            <a:spLocks noGrp="1"/>
          </p:cNvSpPr>
          <p:nvPr>
            <p:ph type="body" sz="quarter" idx="17" hasCustomPrompt="1"/>
          </p:nvPr>
        </p:nvSpPr>
        <p:spPr>
          <a:xfrm>
            <a:off x="6539948" y="2578981"/>
            <a:ext cx="5244065" cy="3405894"/>
          </a:xfrm>
        </p:spPr>
        <p:txBody>
          <a:bodyPr>
            <a:normAutofit/>
          </a:bodyPr>
          <a:lstStyle>
            <a:lvl1pPr marL="342900" indent="-342900">
              <a:spcBef>
                <a:spcPts val="1500"/>
              </a:spcBef>
              <a:buFont typeface="Arial" panose="020B0604020202020204" pitchFamily="34" charset="0"/>
              <a:buChar char="•"/>
              <a:defRPr sz="2000">
                <a:solidFill>
                  <a:schemeClr val="bg1"/>
                </a:solidFill>
              </a:defRPr>
            </a:lvl1pPr>
          </a:lstStyle>
          <a:p>
            <a:r>
              <a:rPr lang="en-GB"/>
              <a:t>Bullet 1</a:t>
            </a:r>
          </a:p>
          <a:p>
            <a:r>
              <a:rPr lang="en-GB"/>
              <a:t>Bullet 2</a:t>
            </a:r>
          </a:p>
          <a:p>
            <a:r>
              <a:rPr lang="en-GB"/>
              <a:t>Bullet 3</a:t>
            </a:r>
          </a:p>
        </p:txBody>
      </p:sp>
      <p:sp>
        <p:nvSpPr>
          <p:cNvPr id="8" name="Text Placeholder 6">
            <a:extLst>
              <a:ext uri="{FF2B5EF4-FFF2-40B4-BE49-F238E27FC236}">
                <a16:creationId xmlns:a16="http://schemas.microsoft.com/office/drawing/2014/main" id="{64E7BE82-01C2-045B-28CD-19BB23BEB445}"/>
              </a:ext>
            </a:extLst>
          </p:cNvPr>
          <p:cNvSpPr>
            <a:spLocks noGrp="1"/>
          </p:cNvSpPr>
          <p:nvPr>
            <p:ph type="body" sz="quarter" idx="18" hasCustomPrompt="1"/>
          </p:nvPr>
        </p:nvSpPr>
        <p:spPr>
          <a:xfrm>
            <a:off x="6539948" y="2120717"/>
            <a:ext cx="5244065" cy="423143"/>
          </a:xfrm>
        </p:spPr>
        <p:txBody>
          <a:bodyPr>
            <a:normAutofit lnSpcReduction="10000"/>
          </a:bodyPr>
          <a:lstStyle>
            <a:lvl1pPr>
              <a:defRPr sz="2000" b="1">
                <a:solidFill>
                  <a:schemeClr val="tx2"/>
                </a:solidFill>
                <a:latin typeface="+mj-lt"/>
              </a:defRPr>
            </a:lvl1pPr>
          </a:lstStyle>
          <a:p>
            <a:r>
              <a:rPr lang="en-GB"/>
              <a:t>Month YYYY</a:t>
            </a:r>
          </a:p>
        </p:txBody>
      </p:sp>
    </p:spTree>
    <p:extLst>
      <p:ext uri="{BB962C8B-B14F-4D97-AF65-F5344CB8AC3E}">
        <p14:creationId xmlns:p14="http://schemas.microsoft.com/office/powerpoint/2010/main" val="2856850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42" presetClass="path" presetSubtype="0" decel="100000" fill="hold" grpId="1" nodeType="withEffect">
                                  <p:stCondLst>
                                    <p:cond delay="0"/>
                                  </p:stCondLst>
                                  <p:childTnLst>
                                    <p:animMotion origin="layout" path="M -0.01836 7.40741E-7 L -2.91667E-6 7.40741E-7 " pathEditMode="relative" rAng="0" ptsTypes="AA">
                                      <p:cBhvr>
                                        <p:cTn id="9" dur="750" fill="hold"/>
                                        <p:tgtEl>
                                          <p:spTgt spid="5"/>
                                        </p:tgtEl>
                                        <p:attrNameLst>
                                          <p:attrName>ppt_x</p:attrName>
                                          <p:attrName>ppt_y</p:attrName>
                                        </p:attrNameLst>
                                      </p:cBhvr>
                                      <p:rCtr x="911" y="0"/>
                                    </p:animMotion>
                                  </p:childTnLst>
                                </p:cTn>
                              </p:par>
                              <p:par>
                                <p:cTn id="10" presetID="10"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build="p">
        <p:tmplLst>
          <p:tmpl lvl="1">
            <p:tnLst>
              <p:par>
                <p:cTn presetID="10" presetClass="entr" presetSubtype="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uiExpand="1">
        <p:tmplLst>
          <p:tmpl>
            <p:tnLst>
              <p:par>
                <p:cTn presetID="10" presetClass="entr" presetSubtype="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genda - Detailed">
    <p:bg>
      <p:bgPr>
        <a:solidFill>
          <a:schemeClr val="accent4"/>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F1DD4A05-FFB1-5738-BFF3-C51A614348A6}"/>
              </a:ext>
            </a:extLst>
          </p:cNvPr>
          <p:cNvSpPr/>
          <p:nvPr userDrawn="1"/>
        </p:nvSpPr>
        <p:spPr>
          <a:xfrm>
            <a:off x="1492607" y="485369"/>
            <a:ext cx="10699392" cy="5499506"/>
          </a:xfrm>
          <a:custGeom>
            <a:avLst/>
            <a:gdLst>
              <a:gd name="connsiteX0" fmla="*/ 2591444 w 10699392"/>
              <a:gd name="connsiteY0" fmla="*/ 0 h 5499506"/>
              <a:gd name="connsiteX1" fmla="*/ 4084053 w 10699392"/>
              <a:gd name="connsiteY1" fmla="*/ 0 h 5499506"/>
              <a:gd name="connsiteX2" fmla="*/ 5810895 w 10699392"/>
              <a:gd name="connsiteY2" fmla="*/ 0 h 5499506"/>
              <a:gd name="connsiteX3" fmla="*/ 5987332 w 10699392"/>
              <a:gd name="connsiteY3" fmla="*/ 0 h 5499506"/>
              <a:gd name="connsiteX4" fmla="*/ 7303504 w 10699392"/>
              <a:gd name="connsiteY4" fmla="*/ 0 h 5499506"/>
              <a:gd name="connsiteX5" fmla="*/ 7479941 w 10699392"/>
              <a:gd name="connsiteY5" fmla="*/ 0 h 5499506"/>
              <a:gd name="connsiteX6" fmla="*/ 9206783 w 10699392"/>
              <a:gd name="connsiteY6" fmla="*/ 0 h 5499506"/>
              <a:gd name="connsiteX7" fmla="*/ 10699392 w 10699392"/>
              <a:gd name="connsiteY7" fmla="*/ 0 h 5499506"/>
              <a:gd name="connsiteX8" fmla="*/ 10699392 w 10699392"/>
              <a:gd name="connsiteY8" fmla="*/ 5499505 h 5499506"/>
              <a:gd name="connsiteX9" fmla="*/ 7303504 w 10699392"/>
              <a:gd name="connsiteY9" fmla="*/ 5499506 h 5499506"/>
              <a:gd name="connsiteX10" fmla="*/ 7303497 w 10699392"/>
              <a:gd name="connsiteY10" fmla="*/ 5499506 h 5499506"/>
              <a:gd name="connsiteX11" fmla="*/ 5810895 w 10699392"/>
              <a:gd name="connsiteY11" fmla="*/ 5499506 h 5499506"/>
              <a:gd name="connsiteX12" fmla="*/ 5810886 w 10699392"/>
              <a:gd name="connsiteY12" fmla="*/ 5499506 h 5499506"/>
              <a:gd name="connsiteX13" fmla="*/ 4084053 w 10699392"/>
              <a:gd name="connsiteY13" fmla="*/ 5499506 h 5499506"/>
              <a:gd name="connsiteX14" fmla="*/ 4084045 w 10699392"/>
              <a:gd name="connsiteY14" fmla="*/ 5499506 h 5499506"/>
              <a:gd name="connsiteX15" fmla="*/ 2591444 w 10699392"/>
              <a:gd name="connsiteY15" fmla="*/ 5499506 h 5499506"/>
              <a:gd name="connsiteX16" fmla="*/ 0 w 10699392"/>
              <a:gd name="connsiteY16" fmla="*/ 2749753 h 5499506"/>
              <a:gd name="connsiteX17" fmla="*/ 2591444 w 10699392"/>
              <a:gd name="connsiteY17" fmla="*/ 0 h 549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99392" h="5499506">
                <a:moveTo>
                  <a:pt x="2591444" y="0"/>
                </a:moveTo>
                <a:lnTo>
                  <a:pt x="4084053" y="0"/>
                </a:lnTo>
                <a:lnTo>
                  <a:pt x="5810895" y="0"/>
                </a:lnTo>
                <a:lnTo>
                  <a:pt x="5987332" y="0"/>
                </a:lnTo>
                <a:lnTo>
                  <a:pt x="7303504" y="0"/>
                </a:lnTo>
                <a:lnTo>
                  <a:pt x="7479941" y="0"/>
                </a:lnTo>
                <a:lnTo>
                  <a:pt x="9206783" y="0"/>
                </a:lnTo>
                <a:lnTo>
                  <a:pt x="10699392" y="0"/>
                </a:lnTo>
                <a:lnTo>
                  <a:pt x="10699392" y="5499505"/>
                </a:lnTo>
                <a:lnTo>
                  <a:pt x="7303504" y="5499506"/>
                </a:lnTo>
                <a:lnTo>
                  <a:pt x="7303497" y="5499506"/>
                </a:lnTo>
                <a:lnTo>
                  <a:pt x="5810895" y="5499506"/>
                </a:lnTo>
                <a:lnTo>
                  <a:pt x="5810886" y="5499506"/>
                </a:lnTo>
                <a:lnTo>
                  <a:pt x="4084053" y="5499506"/>
                </a:lnTo>
                <a:lnTo>
                  <a:pt x="4084045" y="5499506"/>
                </a:lnTo>
                <a:lnTo>
                  <a:pt x="2591444" y="5499506"/>
                </a:lnTo>
                <a:cubicBezTo>
                  <a:pt x="1160228" y="5499506"/>
                  <a:pt x="0" y="4268400"/>
                  <a:pt x="0" y="2749753"/>
                </a:cubicBezTo>
                <a:cubicBezTo>
                  <a:pt x="0" y="1231106"/>
                  <a:pt x="1160228" y="0"/>
                  <a:pt x="25914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4DC43032-DE94-D0DD-384B-5D08B4E0A94A}"/>
              </a:ext>
            </a:extLst>
          </p:cNvPr>
          <p:cNvSpPr>
            <a:spLocks noGrp="1"/>
          </p:cNvSpPr>
          <p:nvPr>
            <p:ph type="ftr" sz="quarter" idx="10"/>
          </p:nvPr>
        </p:nvSpPr>
        <p:spPr/>
        <p:txBody>
          <a:bodyPr/>
          <a:lstStyle>
            <a:lvl1pPr>
              <a:defRPr>
                <a:solidFill>
                  <a:schemeClr val="accent1"/>
                </a:solidFill>
              </a:defRPr>
            </a:lvl1pPr>
          </a:lstStyle>
          <a:p>
            <a:endParaRPr lang="en-GB"/>
          </a:p>
        </p:txBody>
      </p:sp>
      <p:sp>
        <p:nvSpPr>
          <p:cNvPr id="4" name="Slide Number Placeholder 3">
            <a:extLst>
              <a:ext uri="{FF2B5EF4-FFF2-40B4-BE49-F238E27FC236}">
                <a16:creationId xmlns:a16="http://schemas.microsoft.com/office/drawing/2014/main" id="{24AA5C7C-95E9-6C3E-E3B6-E90E3647E965}"/>
              </a:ext>
            </a:extLst>
          </p:cNvPr>
          <p:cNvSpPr>
            <a:spLocks noGrp="1"/>
          </p:cNvSpPr>
          <p:nvPr>
            <p:ph type="sldNum" sz="quarter" idx="11"/>
          </p:nvPr>
        </p:nvSpPr>
        <p:spPr>
          <a:solidFill>
            <a:schemeClr val="bg1"/>
          </a:solidFill>
        </p:spPr>
        <p:txBody>
          <a:bodyPr/>
          <a:lstStyle>
            <a:lvl1pPr>
              <a:defRPr>
                <a:solidFill>
                  <a:schemeClr val="accent1"/>
                </a:solidFill>
              </a:defRPr>
            </a:lvl1pPr>
          </a:lstStyle>
          <a:p>
            <a:fld id="{59EBE19D-BA0B-4AE6-A219-A461FF703500}" type="slidenum">
              <a:rPr lang="en-GB" smtClean="0"/>
              <a:pPr/>
              <a:t>‹#›</a:t>
            </a:fld>
            <a:endParaRPr lang="en-GB"/>
          </a:p>
        </p:txBody>
      </p:sp>
      <p:sp>
        <p:nvSpPr>
          <p:cNvPr id="9" name="Title 8">
            <a:extLst>
              <a:ext uri="{FF2B5EF4-FFF2-40B4-BE49-F238E27FC236}">
                <a16:creationId xmlns:a16="http://schemas.microsoft.com/office/drawing/2014/main" id="{4BF93A1E-AAA9-0CD6-9C52-DBECD9B24EC7}"/>
              </a:ext>
            </a:extLst>
          </p:cNvPr>
          <p:cNvSpPr>
            <a:spLocks noGrp="1"/>
          </p:cNvSpPr>
          <p:nvPr>
            <p:ph type="title" hasCustomPrompt="1"/>
          </p:nvPr>
        </p:nvSpPr>
        <p:spPr>
          <a:xfrm>
            <a:off x="407988" y="485369"/>
            <a:ext cx="2020887" cy="815628"/>
          </a:xfrm>
        </p:spPr>
        <p:txBody>
          <a:bodyPr/>
          <a:lstStyle>
            <a:lvl1pPr>
              <a:defRPr>
                <a:solidFill>
                  <a:schemeClr val="accent1"/>
                </a:solidFill>
              </a:defRPr>
            </a:lvl1pPr>
          </a:lstStyle>
          <a:p>
            <a:r>
              <a:rPr lang="en-US"/>
              <a:t>Agenda</a:t>
            </a:r>
            <a:endParaRPr lang="en-GB"/>
          </a:p>
        </p:txBody>
      </p:sp>
      <p:sp>
        <p:nvSpPr>
          <p:cNvPr id="15" name="Table Placeholder 14">
            <a:extLst>
              <a:ext uri="{FF2B5EF4-FFF2-40B4-BE49-F238E27FC236}">
                <a16:creationId xmlns:a16="http://schemas.microsoft.com/office/drawing/2014/main" id="{C9C8DA83-C77F-8834-EC1A-A7868B2B43FB}"/>
              </a:ext>
            </a:extLst>
          </p:cNvPr>
          <p:cNvSpPr>
            <a:spLocks noGrp="1"/>
          </p:cNvSpPr>
          <p:nvPr>
            <p:ph type="tbl" sz="quarter" idx="12"/>
          </p:nvPr>
        </p:nvSpPr>
        <p:spPr>
          <a:xfrm>
            <a:off x="3172570" y="1171576"/>
            <a:ext cx="8611443" cy="4127094"/>
          </a:xfrm>
        </p:spPr>
        <p:txBody>
          <a:bodyPr/>
          <a:lstStyle>
            <a:lvl1pPr>
              <a:defRPr>
                <a:solidFill>
                  <a:schemeClr val="bg1"/>
                </a:solidFill>
              </a:defRPr>
            </a:lvl1pPr>
          </a:lstStyle>
          <a:p>
            <a:r>
              <a:rPr lang="en-US"/>
              <a:t>Click icon to add table</a:t>
            </a:r>
            <a:endParaRPr lang="en-GB"/>
          </a:p>
        </p:txBody>
      </p:sp>
    </p:spTree>
    <p:extLst>
      <p:ext uri="{BB962C8B-B14F-4D97-AF65-F5344CB8AC3E}">
        <p14:creationId xmlns:p14="http://schemas.microsoft.com/office/powerpoint/2010/main" val="1738278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750"/>
                                        <p:tgtEl>
                                          <p:spTgt spid="17"/>
                                        </p:tgtEl>
                                      </p:cBhvr>
                                    </p:animEffect>
                                  </p:childTnLst>
                                </p:cTn>
                              </p:par>
                              <p:par>
                                <p:cTn id="11" presetID="42" presetClass="path" presetSubtype="0" decel="100000" fill="hold" grpId="1" nodeType="withEffect">
                                  <p:stCondLst>
                                    <p:cond delay="0"/>
                                  </p:stCondLst>
                                  <p:childTnLst>
                                    <p:animMotion origin="layout" path="M 0.01666 -0.00047 L 2.91667E-6 2.96296E-6 " pathEditMode="relative" rAng="0" ptsTypes="AA">
                                      <p:cBhvr>
                                        <p:cTn id="12" dur="750" fill="hold"/>
                                        <p:tgtEl>
                                          <p:spTgt spid="17"/>
                                        </p:tgtEl>
                                        <p:attrNameLst>
                                          <p:attrName>ppt_x</p:attrName>
                                          <p:attrName>ppt_y</p:attrName>
                                        </p:attrNameLst>
                                      </p:cBhvr>
                                      <p:rCtr x="-83300" y="2300"/>
                                    </p:animMotion>
                                  </p:childTnLst>
                                </p:cTn>
                              </p:par>
                              <p:par>
                                <p:cTn id="13" presetID="10" presetClass="entr" presetSubtype="0" fill="hold" grpId="0" nodeType="withEffect" nodePh="1">
                                  <p:stCondLst>
                                    <p:cond delay="25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9" grpId="0"/>
      <p:bldP spid="15"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02B2A-6546-3A6F-026A-077941EBC9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2528DE-FFCE-D6DE-43C0-5D61CB826D65}"/>
              </a:ext>
            </a:extLst>
          </p:cNvPr>
          <p:cNvSpPr>
            <a:spLocks noGrp="1"/>
          </p:cNvSpPr>
          <p:nvPr>
            <p:ph idx="1"/>
          </p:nvPr>
        </p:nvSpPr>
        <p:spPr>
          <a:xfrm>
            <a:off x="407987" y="1700213"/>
            <a:ext cx="11376023"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DECF82B2-A4AD-33F2-3BB7-0E68C4D607D5}"/>
              </a:ext>
            </a:extLst>
          </p:cNvPr>
          <p:cNvSpPr>
            <a:spLocks noGrp="1"/>
          </p:cNvSpPr>
          <p:nvPr>
            <p:ph type="ftr" sz="quarter" idx="10"/>
          </p:nvPr>
        </p:nvSpPr>
        <p:spPr/>
        <p:txBody>
          <a:bodyPr/>
          <a:lstStyle/>
          <a:p>
            <a:endParaRPr lang="en-GB"/>
          </a:p>
        </p:txBody>
      </p:sp>
      <p:sp>
        <p:nvSpPr>
          <p:cNvPr id="8" name="Slide Number Placeholder 7">
            <a:extLst>
              <a:ext uri="{FF2B5EF4-FFF2-40B4-BE49-F238E27FC236}">
                <a16:creationId xmlns:a16="http://schemas.microsoft.com/office/drawing/2014/main" id="{3301BCFF-12D2-21C9-C78B-4DCC986047C1}"/>
              </a:ext>
            </a:extLst>
          </p:cNvPr>
          <p:cNvSpPr>
            <a:spLocks noGrp="1"/>
          </p:cNvSpPr>
          <p:nvPr>
            <p:ph type="sldNum" sz="quarter" idx="11"/>
          </p:nvPr>
        </p:nvSpPr>
        <p:spPr/>
        <p:txBody>
          <a:bodyPr/>
          <a:lstStyle/>
          <a:p>
            <a:fld id="{59EBE19D-BA0B-4AE6-A219-A461FF703500}" type="slidenum">
              <a:rPr lang="en-GB" smtClean="0"/>
              <a:t>‹#›</a:t>
            </a:fld>
            <a:endParaRPr lang="en-GB"/>
          </a:p>
        </p:txBody>
      </p:sp>
    </p:spTree>
    <p:extLst>
      <p:ext uri="{BB962C8B-B14F-4D97-AF65-F5344CB8AC3E}">
        <p14:creationId xmlns:p14="http://schemas.microsoft.com/office/powerpoint/2010/main" val="217077197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ur Content">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FEC153-62BA-F754-A1BC-EFCE432206D1}"/>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2E0ADA7C-694A-1BDC-6220-3B2E96ED649B}"/>
              </a:ext>
            </a:extLst>
          </p:cNvPr>
          <p:cNvSpPr>
            <a:spLocks noGrp="1"/>
          </p:cNvSpPr>
          <p:nvPr>
            <p:ph sz="quarter" idx="13"/>
          </p:nvPr>
        </p:nvSpPr>
        <p:spPr>
          <a:xfrm>
            <a:off x="342900" y="2400300"/>
            <a:ext cx="2617787" cy="37687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a:extLst>
              <a:ext uri="{FF2B5EF4-FFF2-40B4-BE49-F238E27FC236}">
                <a16:creationId xmlns:a16="http://schemas.microsoft.com/office/drawing/2014/main" id="{2BA123FA-2A3A-2966-75C1-FAFE59CA58A0}"/>
              </a:ext>
            </a:extLst>
          </p:cNvPr>
          <p:cNvSpPr>
            <a:spLocks noGrp="1"/>
          </p:cNvSpPr>
          <p:nvPr>
            <p:ph sz="quarter" idx="14"/>
          </p:nvPr>
        </p:nvSpPr>
        <p:spPr>
          <a:xfrm>
            <a:off x="3302000" y="2400299"/>
            <a:ext cx="2622550"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a:extLst>
              <a:ext uri="{FF2B5EF4-FFF2-40B4-BE49-F238E27FC236}">
                <a16:creationId xmlns:a16="http://schemas.microsoft.com/office/drawing/2014/main" id="{A7563498-E7E0-B663-9071-27FF537D39EA}"/>
              </a:ext>
            </a:extLst>
          </p:cNvPr>
          <p:cNvSpPr>
            <a:spLocks noGrp="1"/>
          </p:cNvSpPr>
          <p:nvPr>
            <p:ph sz="quarter" idx="15"/>
          </p:nvPr>
        </p:nvSpPr>
        <p:spPr>
          <a:xfrm>
            <a:off x="6273800" y="2400299"/>
            <a:ext cx="2622550"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6">
            <a:extLst>
              <a:ext uri="{FF2B5EF4-FFF2-40B4-BE49-F238E27FC236}">
                <a16:creationId xmlns:a16="http://schemas.microsoft.com/office/drawing/2014/main" id="{E345F21B-27EA-D962-745A-3B27ACA6CB47}"/>
              </a:ext>
            </a:extLst>
          </p:cNvPr>
          <p:cNvSpPr>
            <a:spLocks noGrp="1"/>
          </p:cNvSpPr>
          <p:nvPr>
            <p:ph sz="quarter" idx="16"/>
          </p:nvPr>
        </p:nvSpPr>
        <p:spPr>
          <a:xfrm>
            <a:off x="9230253" y="2400299"/>
            <a:ext cx="2618847" cy="376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91D568E7-61F5-D04E-995D-81EF41C01A2A}" type="slidenum">
              <a:rPr lang="en-GB" smtClean="0"/>
              <a:t>‹#›</a:t>
            </a:fld>
            <a:endParaRPr lang="en-GB"/>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WSP | Footer goes here | Date</a:t>
            </a:r>
          </a:p>
        </p:txBody>
      </p:sp>
    </p:spTree>
    <p:extLst>
      <p:ext uri="{BB962C8B-B14F-4D97-AF65-F5344CB8AC3E}">
        <p14:creationId xmlns:p14="http://schemas.microsoft.com/office/powerpoint/2010/main" val="3089188415"/>
      </p:ext>
    </p:extLst>
  </p:cSld>
  <p:clrMapOvr>
    <a:masterClrMapping/>
  </p:clrMapOvr>
  <p:extLst>
    <p:ext uri="{DCECCB84-F9BA-43D5-87BE-67443E8EF086}">
      <p15:sldGuideLst xmlns:p15="http://schemas.microsoft.com/office/powerpoint/2012/main">
        <p15:guide id="48" userDrawn="1">
          <p15:clr>
            <a:srgbClr val="E1E1E1"/>
          </p15:clr>
        </p15:guide>
        <p15:guide id="49" pos="7680" userDrawn="1">
          <p15:clr>
            <a:srgbClr val="E1E1E1"/>
          </p15:clr>
        </p15:guide>
        <p15:guide id="50" pos="217" userDrawn="1">
          <p15:clr>
            <a:srgbClr val="E1E1E1"/>
          </p15:clr>
        </p15:guide>
        <p15:guide id="51" pos="621" userDrawn="1">
          <p15:clr>
            <a:srgbClr val="E1E1E1"/>
          </p15:clr>
        </p15:guide>
        <p15:guide id="52" pos="839" userDrawn="1">
          <p15:clr>
            <a:srgbClr val="E1E1E1"/>
          </p15:clr>
        </p15:guide>
        <p15:guide id="53" pos="1243" userDrawn="1">
          <p15:clr>
            <a:srgbClr val="E1E1E1"/>
          </p15:clr>
        </p15:guide>
        <p15:guide id="54" pos="1461" userDrawn="1">
          <p15:clr>
            <a:srgbClr val="E1E1E1"/>
          </p15:clr>
        </p15:guide>
        <p15:guide id="55" pos="1865" userDrawn="1">
          <p15:clr>
            <a:srgbClr val="E1E1E1"/>
          </p15:clr>
        </p15:guide>
        <p15:guide id="56" pos="2083" userDrawn="1">
          <p15:clr>
            <a:srgbClr val="E1E1E1"/>
          </p15:clr>
        </p15:guide>
        <p15:guide id="57" pos="2487" userDrawn="1">
          <p15:clr>
            <a:srgbClr val="E1E1E1"/>
          </p15:clr>
        </p15:guide>
        <p15:guide id="58" pos="2705" userDrawn="1">
          <p15:clr>
            <a:srgbClr val="E1E1E1"/>
          </p15:clr>
        </p15:guide>
        <p15:guide id="59" pos="3109" userDrawn="1">
          <p15:clr>
            <a:srgbClr val="E1E1E1"/>
          </p15:clr>
        </p15:guide>
        <p15:guide id="60" pos="3326" userDrawn="1">
          <p15:clr>
            <a:srgbClr val="E1E1E1"/>
          </p15:clr>
        </p15:guide>
        <p15:guide id="61" pos="3731" userDrawn="1">
          <p15:clr>
            <a:srgbClr val="E1E1E1"/>
          </p15:clr>
        </p15:guide>
        <p15:guide id="62" pos="3948" userDrawn="1">
          <p15:clr>
            <a:srgbClr val="E1E1E1"/>
          </p15:clr>
        </p15:guide>
        <p15:guide id="63" pos="4353" userDrawn="1">
          <p15:clr>
            <a:srgbClr val="E1E1E1"/>
          </p15:clr>
        </p15:guide>
        <p15:guide id="64" pos="4570" userDrawn="1">
          <p15:clr>
            <a:srgbClr val="E1E1E1"/>
          </p15:clr>
        </p15:guide>
        <p15:guide id="65" pos="4974" userDrawn="1">
          <p15:clr>
            <a:srgbClr val="E1E1E1"/>
          </p15:clr>
        </p15:guide>
        <p15:guide id="66" pos="5192" userDrawn="1">
          <p15:clr>
            <a:srgbClr val="E1E1E1"/>
          </p15:clr>
        </p15:guide>
        <p15:guide id="67" pos="5596" userDrawn="1">
          <p15:clr>
            <a:srgbClr val="E1E1E1"/>
          </p15:clr>
        </p15:guide>
        <p15:guide id="68" pos="5814" userDrawn="1">
          <p15:clr>
            <a:srgbClr val="E1E1E1"/>
          </p15:clr>
        </p15:guide>
        <p15:guide id="69" pos="6218" userDrawn="1">
          <p15:clr>
            <a:srgbClr val="E1E1E1"/>
          </p15:clr>
        </p15:guide>
        <p15:guide id="70" pos="6436" userDrawn="1">
          <p15:clr>
            <a:srgbClr val="E1E1E1"/>
          </p15:clr>
        </p15:guide>
        <p15:guide id="71" pos="6840" userDrawn="1">
          <p15:clr>
            <a:srgbClr val="E1E1E1"/>
          </p15:clr>
        </p15:guide>
        <p15:guide id="72" pos="7058" userDrawn="1">
          <p15:clr>
            <a:srgbClr val="E1E1E1"/>
          </p15:clr>
        </p15:guide>
        <p15:guide id="73" pos="7462" userDrawn="1">
          <p15:clr>
            <a:srgbClr val="E1E1E1"/>
          </p15:clr>
        </p15:guide>
        <p15:guide id="74" orient="horz" userDrawn="1">
          <p15:clr>
            <a:srgbClr val="E1E1E1"/>
          </p15:clr>
        </p15:guide>
        <p15:guide id="75" orient="horz" pos="4320" userDrawn="1">
          <p15:clr>
            <a:srgbClr val="E1E1E1"/>
          </p15:clr>
        </p15:guide>
        <p15:guide id="76" orient="horz" pos="217" userDrawn="1">
          <p15:clr>
            <a:srgbClr val="E1E1E1"/>
          </p15:clr>
        </p15:guide>
        <p15:guide id="77" orient="horz" pos="433" userDrawn="1">
          <p15:clr>
            <a:srgbClr val="E1E1E1"/>
          </p15:clr>
        </p15:guide>
        <p15:guide id="78" orient="horz" pos="649" userDrawn="1">
          <p15:clr>
            <a:srgbClr val="E1E1E1"/>
          </p15:clr>
        </p15:guide>
        <p15:guide id="79" orient="horz" pos="865" userDrawn="1">
          <p15:clr>
            <a:srgbClr val="E1E1E1"/>
          </p15:clr>
        </p15:guide>
        <p15:guide id="80" orient="horz" pos="1080" userDrawn="1">
          <p15:clr>
            <a:srgbClr val="E1E1E1"/>
          </p15:clr>
        </p15:guide>
        <p15:guide id="81" orient="horz" pos="1296" userDrawn="1">
          <p15:clr>
            <a:srgbClr val="E1E1E1"/>
          </p15:clr>
        </p15:guide>
        <p15:guide id="82" orient="horz" pos="1512" userDrawn="1">
          <p15:clr>
            <a:srgbClr val="E1E1E1"/>
          </p15:clr>
        </p15:guide>
        <p15:guide id="83" orient="horz" pos="1728" userDrawn="1">
          <p15:clr>
            <a:srgbClr val="E1E1E1"/>
          </p15:clr>
        </p15:guide>
        <p15:guide id="84" orient="horz" pos="1944" userDrawn="1">
          <p15:clr>
            <a:srgbClr val="E1E1E1"/>
          </p15:clr>
        </p15:guide>
        <p15:guide id="85" orient="horz" pos="2160" userDrawn="1">
          <p15:clr>
            <a:srgbClr val="E1E1E1"/>
          </p15:clr>
        </p15:guide>
        <p15:guide id="86" orient="horz" pos="2375" userDrawn="1">
          <p15:clr>
            <a:srgbClr val="E1E1E1"/>
          </p15:clr>
        </p15:guide>
        <p15:guide id="87" orient="horz" pos="2591" userDrawn="1">
          <p15:clr>
            <a:srgbClr val="E1E1E1"/>
          </p15:clr>
        </p15:guide>
        <p15:guide id="88" orient="horz" pos="2807" userDrawn="1">
          <p15:clr>
            <a:srgbClr val="E1E1E1"/>
          </p15:clr>
        </p15:guide>
        <p15:guide id="89" orient="horz" pos="3023" userDrawn="1">
          <p15:clr>
            <a:srgbClr val="E1E1E1"/>
          </p15:clr>
        </p15:guide>
        <p15:guide id="90" orient="horz" pos="3239" userDrawn="1">
          <p15:clr>
            <a:srgbClr val="E1E1E1"/>
          </p15:clr>
        </p15:guide>
        <p15:guide id="91" orient="horz" pos="3454" userDrawn="1">
          <p15:clr>
            <a:srgbClr val="E1E1E1"/>
          </p15:clr>
        </p15:guide>
        <p15:guide id="92" orient="horz" pos="3670" userDrawn="1">
          <p15:clr>
            <a:srgbClr val="E1E1E1"/>
          </p15:clr>
        </p15:guide>
        <p15:guide id="93" orient="horz" pos="3886" userDrawn="1">
          <p15:clr>
            <a:srgbClr val="E1E1E1"/>
          </p15:clr>
        </p15:guide>
        <p15:guide id="94" orient="horz" pos="4102" userDrawn="1">
          <p15:clr>
            <a:srgbClr val="E1E1E1"/>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lumn (full key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6762-A3E4-741F-9E90-F3D8C69033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BD7597-9FD6-DD39-91CC-D8A0629A9FC6}"/>
              </a:ext>
            </a:extLst>
          </p:cNvPr>
          <p:cNvSpPr>
            <a:spLocks noGrp="1"/>
          </p:cNvSpPr>
          <p:nvPr>
            <p:ph sz="half" idx="1"/>
          </p:nvPr>
        </p:nvSpPr>
        <p:spPr>
          <a:xfrm>
            <a:off x="407988" y="1700213"/>
            <a:ext cx="5488275" cy="4284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FF6276-661F-17CF-1E07-33A7D872A0FB}"/>
              </a:ext>
            </a:extLst>
          </p:cNvPr>
          <p:cNvSpPr>
            <a:spLocks noGrp="1"/>
          </p:cNvSpPr>
          <p:nvPr>
            <p:ph sz="half" idx="2"/>
          </p:nvPr>
        </p:nvSpPr>
        <p:spPr>
          <a:xfrm>
            <a:off x="6295736" y="1700213"/>
            <a:ext cx="5488275"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8E7496ED-7F63-75AD-261F-61385A580146}"/>
              </a:ext>
            </a:extLst>
          </p:cNvPr>
          <p:cNvSpPr>
            <a:spLocks noGrp="1"/>
          </p:cNvSpPr>
          <p:nvPr>
            <p:ph type="ftr" sz="quarter" idx="10"/>
          </p:nvPr>
        </p:nvSpPr>
        <p:spPr/>
        <p:txBody>
          <a:bodyPr/>
          <a:lstStyle/>
          <a:p>
            <a:endParaRPr lang="en-GB"/>
          </a:p>
        </p:txBody>
      </p:sp>
      <p:sp>
        <p:nvSpPr>
          <p:cNvPr id="9" name="Slide Number Placeholder 8">
            <a:extLst>
              <a:ext uri="{FF2B5EF4-FFF2-40B4-BE49-F238E27FC236}">
                <a16:creationId xmlns:a16="http://schemas.microsoft.com/office/drawing/2014/main" id="{FB729F35-7684-D756-BBAE-8CF51E4463A5}"/>
              </a:ext>
            </a:extLst>
          </p:cNvPr>
          <p:cNvSpPr>
            <a:spLocks noGrp="1"/>
          </p:cNvSpPr>
          <p:nvPr>
            <p:ph type="sldNum" sz="quarter" idx="11"/>
          </p:nvPr>
        </p:nvSpPr>
        <p:spPr/>
        <p:txBody>
          <a:bodyPr/>
          <a:lstStyle/>
          <a:p>
            <a:fld id="{59EBE19D-BA0B-4AE6-A219-A461FF703500}" type="slidenum">
              <a:rPr lang="en-GB" smtClean="0"/>
              <a:t>‹#›</a:t>
            </a:fld>
            <a:endParaRPr lang="en-GB"/>
          </a:p>
        </p:txBody>
      </p:sp>
    </p:spTree>
    <p:extLst>
      <p:ext uri="{BB962C8B-B14F-4D97-AF65-F5344CB8AC3E}">
        <p14:creationId xmlns:p14="http://schemas.microsoft.com/office/powerpoint/2010/main" val="33817795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6762-A3E4-741F-9E90-F3D8C69033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BD7597-9FD6-DD39-91CC-D8A0629A9FC6}"/>
              </a:ext>
            </a:extLst>
          </p:cNvPr>
          <p:cNvSpPr>
            <a:spLocks noGrp="1"/>
          </p:cNvSpPr>
          <p:nvPr>
            <p:ph sz="half" idx="1"/>
          </p:nvPr>
        </p:nvSpPr>
        <p:spPr>
          <a:xfrm>
            <a:off x="407988" y="1700213"/>
            <a:ext cx="5488275" cy="4284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FF6276-661F-17CF-1E07-33A7D872A0FB}"/>
              </a:ext>
            </a:extLst>
          </p:cNvPr>
          <p:cNvSpPr>
            <a:spLocks noGrp="1"/>
          </p:cNvSpPr>
          <p:nvPr>
            <p:ph sz="half" idx="2"/>
          </p:nvPr>
        </p:nvSpPr>
        <p:spPr>
          <a:xfrm>
            <a:off x="6295736" y="1700213"/>
            <a:ext cx="5488275"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8E7496ED-7F63-75AD-261F-61385A580146}"/>
              </a:ext>
            </a:extLst>
          </p:cNvPr>
          <p:cNvSpPr>
            <a:spLocks noGrp="1"/>
          </p:cNvSpPr>
          <p:nvPr>
            <p:ph type="ftr" sz="quarter" idx="10"/>
          </p:nvPr>
        </p:nvSpPr>
        <p:spPr/>
        <p:txBody>
          <a:bodyPr/>
          <a:lstStyle/>
          <a:p>
            <a:endParaRPr lang="en-GB"/>
          </a:p>
        </p:txBody>
      </p:sp>
      <p:sp>
        <p:nvSpPr>
          <p:cNvPr id="9" name="Slide Number Placeholder 8">
            <a:extLst>
              <a:ext uri="{FF2B5EF4-FFF2-40B4-BE49-F238E27FC236}">
                <a16:creationId xmlns:a16="http://schemas.microsoft.com/office/drawing/2014/main" id="{FB729F35-7684-D756-BBAE-8CF51E4463A5}"/>
              </a:ext>
            </a:extLst>
          </p:cNvPr>
          <p:cNvSpPr>
            <a:spLocks noGrp="1"/>
          </p:cNvSpPr>
          <p:nvPr>
            <p:ph type="sldNum" sz="quarter" idx="11"/>
          </p:nvPr>
        </p:nvSpPr>
        <p:spPr/>
        <p:txBody>
          <a:bodyPr/>
          <a:lstStyle/>
          <a:p>
            <a:fld id="{59EBE19D-BA0B-4AE6-A219-A461FF703500}" type="slidenum">
              <a:rPr lang="en-GB" smtClean="0"/>
              <a:t>‹#›</a:t>
            </a:fld>
            <a:endParaRPr lang="en-GB"/>
          </a:p>
        </p:txBody>
      </p:sp>
    </p:spTree>
    <p:extLst>
      <p:ext uri="{BB962C8B-B14F-4D97-AF65-F5344CB8AC3E}">
        <p14:creationId xmlns:p14="http://schemas.microsoft.com/office/powerpoint/2010/main" val="334611721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6762-A3E4-741F-9E90-F3D8C6903363}"/>
              </a:ext>
            </a:extLst>
          </p:cNvPr>
          <p:cNvSpPr>
            <a:spLocks noGrp="1"/>
          </p:cNvSpPr>
          <p:nvPr>
            <p:ph type="title"/>
          </p:nvPr>
        </p:nvSpPr>
        <p:spPr>
          <a:xfrm>
            <a:off x="407988" y="485369"/>
            <a:ext cx="11376024" cy="81562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BD7597-9FD6-DD39-91CC-D8A0629A9FC6}"/>
              </a:ext>
            </a:extLst>
          </p:cNvPr>
          <p:cNvSpPr>
            <a:spLocks noGrp="1"/>
          </p:cNvSpPr>
          <p:nvPr>
            <p:ph sz="half" idx="1"/>
          </p:nvPr>
        </p:nvSpPr>
        <p:spPr>
          <a:xfrm>
            <a:off x="407989" y="1700213"/>
            <a:ext cx="3514338"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FF6276-661F-17CF-1E07-33A7D872A0FB}"/>
              </a:ext>
            </a:extLst>
          </p:cNvPr>
          <p:cNvSpPr>
            <a:spLocks noGrp="1"/>
          </p:cNvSpPr>
          <p:nvPr>
            <p:ph sz="half" idx="2"/>
          </p:nvPr>
        </p:nvSpPr>
        <p:spPr>
          <a:xfrm>
            <a:off x="4339201" y="1700213"/>
            <a:ext cx="3514338"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8E7496ED-7F63-75AD-261F-61385A580146}"/>
              </a:ext>
            </a:extLst>
          </p:cNvPr>
          <p:cNvSpPr>
            <a:spLocks noGrp="1"/>
          </p:cNvSpPr>
          <p:nvPr>
            <p:ph type="ftr" sz="quarter" idx="10"/>
          </p:nvPr>
        </p:nvSpPr>
        <p:spPr/>
        <p:txBody>
          <a:bodyPr/>
          <a:lstStyle/>
          <a:p>
            <a:endParaRPr lang="en-GB"/>
          </a:p>
        </p:txBody>
      </p:sp>
      <p:sp>
        <p:nvSpPr>
          <p:cNvPr id="9" name="Slide Number Placeholder 8">
            <a:extLst>
              <a:ext uri="{FF2B5EF4-FFF2-40B4-BE49-F238E27FC236}">
                <a16:creationId xmlns:a16="http://schemas.microsoft.com/office/drawing/2014/main" id="{FB729F35-7684-D756-BBAE-8CF51E4463A5}"/>
              </a:ext>
            </a:extLst>
          </p:cNvPr>
          <p:cNvSpPr>
            <a:spLocks noGrp="1"/>
          </p:cNvSpPr>
          <p:nvPr>
            <p:ph type="sldNum" sz="quarter" idx="11"/>
          </p:nvPr>
        </p:nvSpPr>
        <p:spPr/>
        <p:txBody>
          <a:bodyPr/>
          <a:lstStyle/>
          <a:p>
            <a:fld id="{59EBE19D-BA0B-4AE6-A219-A461FF703500}" type="slidenum">
              <a:rPr lang="en-GB" smtClean="0"/>
              <a:t>‹#›</a:t>
            </a:fld>
            <a:endParaRPr lang="en-GB"/>
          </a:p>
        </p:txBody>
      </p:sp>
      <p:sp>
        <p:nvSpPr>
          <p:cNvPr id="11" name="Content Placeholder 3">
            <a:extLst>
              <a:ext uri="{FF2B5EF4-FFF2-40B4-BE49-F238E27FC236}">
                <a16:creationId xmlns:a16="http://schemas.microsoft.com/office/drawing/2014/main" id="{BB9C9352-410A-0909-8121-7CA89F791C44}"/>
              </a:ext>
            </a:extLst>
          </p:cNvPr>
          <p:cNvSpPr>
            <a:spLocks noGrp="1"/>
          </p:cNvSpPr>
          <p:nvPr>
            <p:ph sz="half" idx="12"/>
          </p:nvPr>
        </p:nvSpPr>
        <p:spPr>
          <a:xfrm>
            <a:off x="8270412" y="1700213"/>
            <a:ext cx="3513600"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471389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hree column - Key content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AA4941-334B-B9DF-E7EA-53C037FC77C7}"/>
              </a:ext>
            </a:extLst>
          </p:cNvPr>
          <p:cNvSpPr/>
          <p:nvPr/>
        </p:nvSpPr>
        <p:spPr>
          <a:xfrm>
            <a:off x="-1" y="1412876"/>
            <a:ext cx="4200473" cy="544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DD06762-A3E4-741F-9E90-F3D8C6903363}"/>
              </a:ext>
            </a:extLst>
          </p:cNvPr>
          <p:cNvSpPr>
            <a:spLocks noGrp="1"/>
          </p:cNvSpPr>
          <p:nvPr>
            <p:ph type="title"/>
          </p:nvPr>
        </p:nvSpPr>
        <p:spPr>
          <a:xfrm>
            <a:off x="407988" y="485369"/>
            <a:ext cx="11376024" cy="81562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BD7597-9FD6-DD39-91CC-D8A0629A9FC6}"/>
              </a:ext>
            </a:extLst>
          </p:cNvPr>
          <p:cNvSpPr>
            <a:spLocks noGrp="1"/>
          </p:cNvSpPr>
          <p:nvPr>
            <p:ph sz="half" idx="1"/>
          </p:nvPr>
        </p:nvSpPr>
        <p:spPr>
          <a:xfrm>
            <a:off x="407989" y="1700213"/>
            <a:ext cx="3514338"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FF6276-661F-17CF-1E07-33A7D872A0FB}"/>
              </a:ext>
            </a:extLst>
          </p:cNvPr>
          <p:cNvSpPr>
            <a:spLocks noGrp="1"/>
          </p:cNvSpPr>
          <p:nvPr>
            <p:ph sz="half" idx="2"/>
          </p:nvPr>
        </p:nvSpPr>
        <p:spPr>
          <a:xfrm>
            <a:off x="4339201" y="1700213"/>
            <a:ext cx="3514338"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8E7496ED-7F63-75AD-261F-61385A580146}"/>
              </a:ext>
            </a:extLst>
          </p:cNvPr>
          <p:cNvSpPr>
            <a:spLocks noGrp="1"/>
          </p:cNvSpPr>
          <p:nvPr>
            <p:ph type="ftr" sz="quarter" idx="10"/>
          </p:nvPr>
        </p:nvSpPr>
        <p:spPr/>
        <p:txBody>
          <a:bodyPr/>
          <a:lstStyle/>
          <a:p>
            <a:endParaRPr lang="en-GB"/>
          </a:p>
        </p:txBody>
      </p:sp>
      <p:sp>
        <p:nvSpPr>
          <p:cNvPr id="9" name="Slide Number Placeholder 8">
            <a:extLst>
              <a:ext uri="{FF2B5EF4-FFF2-40B4-BE49-F238E27FC236}">
                <a16:creationId xmlns:a16="http://schemas.microsoft.com/office/drawing/2014/main" id="{FB729F35-7684-D756-BBAE-8CF51E4463A5}"/>
              </a:ext>
            </a:extLst>
          </p:cNvPr>
          <p:cNvSpPr>
            <a:spLocks noGrp="1"/>
          </p:cNvSpPr>
          <p:nvPr>
            <p:ph type="sldNum" sz="quarter" idx="11"/>
          </p:nvPr>
        </p:nvSpPr>
        <p:spPr/>
        <p:txBody>
          <a:bodyPr/>
          <a:lstStyle/>
          <a:p>
            <a:fld id="{59EBE19D-BA0B-4AE6-A219-A461FF703500}" type="slidenum">
              <a:rPr lang="en-GB" smtClean="0"/>
              <a:t>‹#›</a:t>
            </a:fld>
            <a:endParaRPr lang="en-GB"/>
          </a:p>
        </p:txBody>
      </p:sp>
      <p:sp>
        <p:nvSpPr>
          <p:cNvPr id="11" name="Content Placeholder 3">
            <a:extLst>
              <a:ext uri="{FF2B5EF4-FFF2-40B4-BE49-F238E27FC236}">
                <a16:creationId xmlns:a16="http://schemas.microsoft.com/office/drawing/2014/main" id="{BB9C9352-410A-0909-8121-7CA89F791C44}"/>
              </a:ext>
            </a:extLst>
          </p:cNvPr>
          <p:cNvSpPr>
            <a:spLocks noGrp="1"/>
          </p:cNvSpPr>
          <p:nvPr>
            <p:ph sz="half" idx="12"/>
          </p:nvPr>
        </p:nvSpPr>
        <p:spPr>
          <a:xfrm>
            <a:off x="8270412" y="1700213"/>
            <a:ext cx="3513600"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a:extLst>
              <a:ext uri="{FF2B5EF4-FFF2-40B4-BE49-F238E27FC236}">
                <a16:creationId xmlns:a16="http://schemas.microsoft.com/office/drawing/2014/main" id="{33B9C864-9325-16C3-2562-8B3DC30126EE}"/>
              </a:ext>
            </a:extLst>
          </p:cNvPr>
          <p:cNvCxnSpPr>
            <a:cxnSpLocks/>
          </p:cNvCxnSpPr>
          <p:nvPr/>
        </p:nvCxnSpPr>
        <p:spPr>
          <a:xfrm>
            <a:off x="4339201" y="1412876"/>
            <a:ext cx="7444809"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019371B1-B2F2-3A90-5C57-945B68116C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988" y="6260039"/>
            <a:ext cx="2284412" cy="305946"/>
          </a:xfrm>
          <a:prstGeom prst="rect">
            <a:avLst/>
          </a:prstGeom>
        </p:spPr>
      </p:pic>
    </p:spTree>
    <p:extLst>
      <p:ext uri="{BB962C8B-B14F-4D97-AF65-F5344CB8AC3E}">
        <p14:creationId xmlns:p14="http://schemas.microsoft.com/office/powerpoint/2010/main" val="10778685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Three column - Key content (cen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B74224-C3C8-4EC1-D7DD-87DEC6D315EC}"/>
              </a:ext>
            </a:extLst>
          </p:cNvPr>
          <p:cNvSpPr/>
          <p:nvPr/>
        </p:nvSpPr>
        <p:spPr>
          <a:xfrm>
            <a:off x="4064451" y="1412876"/>
            <a:ext cx="4063098" cy="544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DD06762-A3E4-741F-9E90-F3D8C6903363}"/>
              </a:ext>
            </a:extLst>
          </p:cNvPr>
          <p:cNvSpPr>
            <a:spLocks noGrp="1"/>
          </p:cNvSpPr>
          <p:nvPr>
            <p:ph type="title"/>
          </p:nvPr>
        </p:nvSpPr>
        <p:spPr>
          <a:xfrm>
            <a:off x="407988" y="485369"/>
            <a:ext cx="11376024" cy="81562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BD7597-9FD6-DD39-91CC-D8A0629A9FC6}"/>
              </a:ext>
            </a:extLst>
          </p:cNvPr>
          <p:cNvSpPr>
            <a:spLocks noGrp="1"/>
          </p:cNvSpPr>
          <p:nvPr>
            <p:ph sz="half" idx="1"/>
          </p:nvPr>
        </p:nvSpPr>
        <p:spPr>
          <a:xfrm>
            <a:off x="407989" y="1700213"/>
            <a:ext cx="3514338"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FF6276-661F-17CF-1E07-33A7D872A0FB}"/>
              </a:ext>
            </a:extLst>
          </p:cNvPr>
          <p:cNvSpPr>
            <a:spLocks noGrp="1"/>
          </p:cNvSpPr>
          <p:nvPr>
            <p:ph sz="half" idx="2"/>
          </p:nvPr>
        </p:nvSpPr>
        <p:spPr>
          <a:xfrm>
            <a:off x="4339201" y="1700213"/>
            <a:ext cx="3514338"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8E7496ED-7F63-75AD-261F-61385A580146}"/>
              </a:ext>
            </a:extLst>
          </p:cNvPr>
          <p:cNvSpPr>
            <a:spLocks noGrp="1"/>
          </p:cNvSpPr>
          <p:nvPr>
            <p:ph type="ftr" sz="quarter" idx="10"/>
          </p:nvPr>
        </p:nvSpPr>
        <p:spPr/>
        <p:txBody>
          <a:bodyPr/>
          <a:lstStyle/>
          <a:p>
            <a:endParaRPr lang="en-GB"/>
          </a:p>
        </p:txBody>
      </p:sp>
      <p:sp>
        <p:nvSpPr>
          <p:cNvPr id="9" name="Slide Number Placeholder 8">
            <a:extLst>
              <a:ext uri="{FF2B5EF4-FFF2-40B4-BE49-F238E27FC236}">
                <a16:creationId xmlns:a16="http://schemas.microsoft.com/office/drawing/2014/main" id="{FB729F35-7684-D756-BBAE-8CF51E4463A5}"/>
              </a:ext>
            </a:extLst>
          </p:cNvPr>
          <p:cNvSpPr>
            <a:spLocks noGrp="1"/>
          </p:cNvSpPr>
          <p:nvPr>
            <p:ph type="sldNum" sz="quarter" idx="11"/>
          </p:nvPr>
        </p:nvSpPr>
        <p:spPr/>
        <p:txBody>
          <a:bodyPr/>
          <a:lstStyle/>
          <a:p>
            <a:fld id="{59EBE19D-BA0B-4AE6-A219-A461FF703500}" type="slidenum">
              <a:rPr lang="en-GB" smtClean="0"/>
              <a:t>‹#›</a:t>
            </a:fld>
            <a:endParaRPr lang="en-GB"/>
          </a:p>
        </p:txBody>
      </p:sp>
      <p:sp>
        <p:nvSpPr>
          <p:cNvPr id="11" name="Content Placeholder 3">
            <a:extLst>
              <a:ext uri="{FF2B5EF4-FFF2-40B4-BE49-F238E27FC236}">
                <a16:creationId xmlns:a16="http://schemas.microsoft.com/office/drawing/2014/main" id="{BB9C9352-410A-0909-8121-7CA89F791C44}"/>
              </a:ext>
            </a:extLst>
          </p:cNvPr>
          <p:cNvSpPr>
            <a:spLocks noGrp="1"/>
          </p:cNvSpPr>
          <p:nvPr>
            <p:ph sz="half" idx="12"/>
          </p:nvPr>
        </p:nvSpPr>
        <p:spPr>
          <a:xfrm>
            <a:off x="8270412" y="1700213"/>
            <a:ext cx="3513600"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a:extLst>
              <a:ext uri="{FF2B5EF4-FFF2-40B4-BE49-F238E27FC236}">
                <a16:creationId xmlns:a16="http://schemas.microsoft.com/office/drawing/2014/main" id="{33B9C864-9325-16C3-2562-8B3DC30126EE}"/>
              </a:ext>
            </a:extLst>
          </p:cNvPr>
          <p:cNvCxnSpPr>
            <a:cxnSpLocks/>
          </p:cNvCxnSpPr>
          <p:nvPr/>
        </p:nvCxnSpPr>
        <p:spPr>
          <a:xfrm>
            <a:off x="407987" y="1412876"/>
            <a:ext cx="351434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019371B1-B2F2-3A90-5C57-945B68116C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6260039"/>
            <a:ext cx="2284412" cy="305946"/>
          </a:xfrm>
          <a:prstGeom prst="rect">
            <a:avLst/>
          </a:prstGeom>
        </p:spPr>
      </p:pic>
      <p:cxnSp>
        <p:nvCxnSpPr>
          <p:cNvPr id="13" name="Straight Connector 12">
            <a:extLst>
              <a:ext uri="{FF2B5EF4-FFF2-40B4-BE49-F238E27FC236}">
                <a16:creationId xmlns:a16="http://schemas.microsoft.com/office/drawing/2014/main" id="{7F9DB151-EC41-B523-E638-3ABB9274672F}"/>
              </a:ext>
            </a:extLst>
          </p:cNvPr>
          <p:cNvCxnSpPr>
            <a:cxnSpLocks/>
          </p:cNvCxnSpPr>
          <p:nvPr/>
        </p:nvCxnSpPr>
        <p:spPr>
          <a:xfrm>
            <a:off x="8270412" y="1412876"/>
            <a:ext cx="351359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45244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hree column - Key content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AA4941-334B-B9DF-E7EA-53C037FC77C7}"/>
              </a:ext>
            </a:extLst>
          </p:cNvPr>
          <p:cNvSpPr/>
          <p:nvPr/>
        </p:nvSpPr>
        <p:spPr>
          <a:xfrm>
            <a:off x="7991527" y="1412876"/>
            <a:ext cx="4200473" cy="544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DD06762-A3E4-741F-9E90-F3D8C6903363}"/>
              </a:ext>
            </a:extLst>
          </p:cNvPr>
          <p:cNvSpPr>
            <a:spLocks noGrp="1"/>
          </p:cNvSpPr>
          <p:nvPr>
            <p:ph type="title"/>
          </p:nvPr>
        </p:nvSpPr>
        <p:spPr>
          <a:xfrm>
            <a:off x="407988" y="485369"/>
            <a:ext cx="11376024" cy="81562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BD7597-9FD6-DD39-91CC-D8A0629A9FC6}"/>
              </a:ext>
            </a:extLst>
          </p:cNvPr>
          <p:cNvSpPr>
            <a:spLocks noGrp="1"/>
          </p:cNvSpPr>
          <p:nvPr>
            <p:ph sz="half" idx="1"/>
          </p:nvPr>
        </p:nvSpPr>
        <p:spPr>
          <a:xfrm>
            <a:off x="407989" y="1700213"/>
            <a:ext cx="3514338"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FF6276-661F-17CF-1E07-33A7D872A0FB}"/>
              </a:ext>
            </a:extLst>
          </p:cNvPr>
          <p:cNvSpPr>
            <a:spLocks noGrp="1"/>
          </p:cNvSpPr>
          <p:nvPr>
            <p:ph sz="half" idx="2"/>
          </p:nvPr>
        </p:nvSpPr>
        <p:spPr>
          <a:xfrm>
            <a:off x="4339201" y="1700213"/>
            <a:ext cx="3514338"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8E7496ED-7F63-75AD-261F-61385A580146}"/>
              </a:ext>
            </a:extLst>
          </p:cNvPr>
          <p:cNvSpPr>
            <a:spLocks noGrp="1"/>
          </p:cNvSpPr>
          <p:nvPr>
            <p:ph type="ftr" sz="quarter" idx="10"/>
          </p:nvPr>
        </p:nvSpPr>
        <p:spPr/>
        <p:txBody>
          <a:bodyPr/>
          <a:lstStyle/>
          <a:p>
            <a:endParaRPr lang="en-GB"/>
          </a:p>
        </p:txBody>
      </p:sp>
      <p:sp>
        <p:nvSpPr>
          <p:cNvPr id="9" name="Slide Number Placeholder 8">
            <a:extLst>
              <a:ext uri="{FF2B5EF4-FFF2-40B4-BE49-F238E27FC236}">
                <a16:creationId xmlns:a16="http://schemas.microsoft.com/office/drawing/2014/main" id="{FB729F35-7684-D756-BBAE-8CF51E4463A5}"/>
              </a:ext>
            </a:extLst>
          </p:cNvPr>
          <p:cNvSpPr>
            <a:spLocks noGrp="1"/>
          </p:cNvSpPr>
          <p:nvPr>
            <p:ph type="sldNum" sz="quarter" idx="11"/>
          </p:nvPr>
        </p:nvSpPr>
        <p:spPr/>
        <p:txBody>
          <a:bodyPr/>
          <a:lstStyle/>
          <a:p>
            <a:fld id="{59EBE19D-BA0B-4AE6-A219-A461FF703500}" type="slidenum">
              <a:rPr lang="en-GB" smtClean="0"/>
              <a:t>‹#›</a:t>
            </a:fld>
            <a:endParaRPr lang="en-GB"/>
          </a:p>
        </p:txBody>
      </p:sp>
      <p:sp>
        <p:nvSpPr>
          <p:cNvPr id="11" name="Content Placeholder 3">
            <a:extLst>
              <a:ext uri="{FF2B5EF4-FFF2-40B4-BE49-F238E27FC236}">
                <a16:creationId xmlns:a16="http://schemas.microsoft.com/office/drawing/2014/main" id="{BB9C9352-410A-0909-8121-7CA89F791C44}"/>
              </a:ext>
            </a:extLst>
          </p:cNvPr>
          <p:cNvSpPr>
            <a:spLocks noGrp="1"/>
          </p:cNvSpPr>
          <p:nvPr>
            <p:ph sz="half" idx="12"/>
          </p:nvPr>
        </p:nvSpPr>
        <p:spPr>
          <a:xfrm>
            <a:off x="8270412" y="1700213"/>
            <a:ext cx="3513600"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a:extLst>
              <a:ext uri="{FF2B5EF4-FFF2-40B4-BE49-F238E27FC236}">
                <a16:creationId xmlns:a16="http://schemas.microsoft.com/office/drawing/2014/main" id="{33B9C864-9325-16C3-2562-8B3DC30126EE}"/>
              </a:ext>
            </a:extLst>
          </p:cNvPr>
          <p:cNvCxnSpPr>
            <a:cxnSpLocks/>
          </p:cNvCxnSpPr>
          <p:nvPr/>
        </p:nvCxnSpPr>
        <p:spPr>
          <a:xfrm>
            <a:off x="407987" y="1412876"/>
            <a:ext cx="7445552"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8FCDBCCE-356F-7E7D-541D-F15CE77AC7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6260039"/>
            <a:ext cx="2284412" cy="305946"/>
          </a:xfrm>
          <a:prstGeom prst="rect">
            <a:avLst/>
          </a:prstGeom>
        </p:spPr>
      </p:pic>
    </p:spTree>
    <p:extLst>
      <p:ext uri="{BB962C8B-B14F-4D97-AF65-F5344CB8AC3E}">
        <p14:creationId xmlns:p14="http://schemas.microsoft.com/office/powerpoint/2010/main" val="1487244928"/>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hree column - Key conten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D28E60-9644-23F3-FED4-2B90CEAF9CCC}"/>
              </a:ext>
            </a:extLst>
          </p:cNvPr>
          <p:cNvSpPr/>
          <p:nvPr userDrawn="1"/>
        </p:nvSpPr>
        <p:spPr>
          <a:xfrm>
            <a:off x="4064450" y="1412876"/>
            <a:ext cx="8127549" cy="544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DD06762-A3E4-741F-9E90-F3D8C6903363}"/>
              </a:ext>
            </a:extLst>
          </p:cNvPr>
          <p:cNvSpPr>
            <a:spLocks noGrp="1"/>
          </p:cNvSpPr>
          <p:nvPr>
            <p:ph type="title"/>
          </p:nvPr>
        </p:nvSpPr>
        <p:spPr>
          <a:xfrm>
            <a:off x="407988" y="485369"/>
            <a:ext cx="11376024" cy="81562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BD7597-9FD6-DD39-91CC-D8A0629A9FC6}"/>
              </a:ext>
            </a:extLst>
          </p:cNvPr>
          <p:cNvSpPr>
            <a:spLocks noGrp="1"/>
          </p:cNvSpPr>
          <p:nvPr>
            <p:ph sz="half" idx="1"/>
          </p:nvPr>
        </p:nvSpPr>
        <p:spPr>
          <a:xfrm>
            <a:off x="407989" y="1700213"/>
            <a:ext cx="3514338"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FF6276-661F-17CF-1E07-33A7D872A0FB}"/>
              </a:ext>
            </a:extLst>
          </p:cNvPr>
          <p:cNvSpPr>
            <a:spLocks noGrp="1"/>
          </p:cNvSpPr>
          <p:nvPr>
            <p:ph sz="half" idx="2"/>
          </p:nvPr>
        </p:nvSpPr>
        <p:spPr>
          <a:xfrm>
            <a:off x="4339201" y="1700213"/>
            <a:ext cx="3514338"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8E7496ED-7F63-75AD-261F-61385A580146}"/>
              </a:ext>
            </a:extLst>
          </p:cNvPr>
          <p:cNvSpPr>
            <a:spLocks noGrp="1"/>
          </p:cNvSpPr>
          <p:nvPr>
            <p:ph type="ftr" sz="quarter" idx="10"/>
          </p:nvPr>
        </p:nvSpPr>
        <p:spPr/>
        <p:txBody>
          <a:bodyPr/>
          <a:lstStyle/>
          <a:p>
            <a:endParaRPr lang="en-GB"/>
          </a:p>
        </p:txBody>
      </p:sp>
      <p:sp>
        <p:nvSpPr>
          <p:cNvPr id="9" name="Slide Number Placeholder 8">
            <a:extLst>
              <a:ext uri="{FF2B5EF4-FFF2-40B4-BE49-F238E27FC236}">
                <a16:creationId xmlns:a16="http://schemas.microsoft.com/office/drawing/2014/main" id="{FB729F35-7684-D756-BBAE-8CF51E4463A5}"/>
              </a:ext>
            </a:extLst>
          </p:cNvPr>
          <p:cNvSpPr>
            <a:spLocks noGrp="1"/>
          </p:cNvSpPr>
          <p:nvPr>
            <p:ph type="sldNum" sz="quarter" idx="11"/>
          </p:nvPr>
        </p:nvSpPr>
        <p:spPr/>
        <p:txBody>
          <a:bodyPr/>
          <a:lstStyle/>
          <a:p>
            <a:fld id="{59EBE19D-BA0B-4AE6-A219-A461FF703500}" type="slidenum">
              <a:rPr lang="en-GB" smtClean="0"/>
              <a:t>‹#›</a:t>
            </a:fld>
            <a:endParaRPr lang="en-GB"/>
          </a:p>
        </p:txBody>
      </p:sp>
      <p:sp>
        <p:nvSpPr>
          <p:cNvPr id="11" name="Content Placeholder 3">
            <a:extLst>
              <a:ext uri="{FF2B5EF4-FFF2-40B4-BE49-F238E27FC236}">
                <a16:creationId xmlns:a16="http://schemas.microsoft.com/office/drawing/2014/main" id="{BB9C9352-410A-0909-8121-7CA89F791C44}"/>
              </a:ext>
            </a:extLst>
          </p:cNvPr>
          <p:cNvSpPr>
            <a:spLocks noGrp="1"/>
          </p:cNvSpPr>
          <p:nvPr>
            <p:ph sz="half" idx="12"/>
          </p:nvPr>
        </p:nvSpPr>
        <p:spPr>
          <a:xfrm>
            <a:off x="8270412" y="1700213"/>
            <a:ext cx="3513600"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a:extLst>
              <a:ext uri="{FF2B5EF4-FFF2-40B4-BE49-F238E27FC236}">
                <a16:creationId xmlns:a16="http://schemas.microsoft.com/office/drawing/2014/main" id="{33B9C864-9325-16C3-2562-8B3DC30126EE}"/>
              </a:ext>
            </a:extLst>
          </p:cNvPr>
          <p:cNvCxnSpPr>
            <a:cxnSpLocks/>
          </p:cNvCxnSpPr>
          <p:nvPr/>
        </p:nvCxnSpPr>
        <p:spPr>
          <a:xfrm>
            <a:off x="407987" y="1412876"/>
            <a:ext cx="351434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8FCDBCCE-356F-7E7D-541D-F15CE77AC7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6260039"/>
            <a:ext cx="2284412" cy="305946"/>
          </a:xfrm>
          <a:prstGeom prst="rect">
            <a:avLst/>
          </a:prstGeom>
        </p:spPr>
      </p:pic>
    </p:spTree>
    <p:extLst>
      <p:ext uri="{BB962C8B-B14F-4D97-AF65-F5344CB8AC3E}">
        <p14:creationId xmlns:p14="http://schemas.microsoft.com/office/powerpoint/2010/main" val="191423844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12033-AC99-F41A-98DA-86CB678367EF}"/>
              </a:ext>
            </a:extLst>
          </p:cNvPr>
          <p:cNvSpPr>
            <a:spLocks noGrp="1"/>
          </p:cNvSpPr>
          <p:nvPr>
            <p:ph type="title"/>
          </p:nvPr>
        </p:nvSpPr>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7D8B6C39-C86A-0831-713A-96DFA7F3EF9A}"/>
              </a:ext>
            </a:extLst>
          </p:cNvPr>
          <p:cNvSpPr>
            <a:spLocks noGrp="1"/>
          </p:cNvSpPr>
          <p:nvPr>
            <p:ph type="ftr" sz="quarter" idx="10"/>
          </p:nvPr>
        </p:nvSpPr>
        <p:spPr/>
        <p:txBody>
          <a:bodyPr/>
          <a:lstStyle/>
          <a:p>
            <a:endParaRPr lang="en-GB"/>
          </a:p>
        </p:txBody>
      </p:sp>
      <p:sp>
        <p:nvSpPr>
          <p:cNvPr id="7" name="Slide Number Placeholder 6">
            <a:extLst>
              <a:ext uri="{FF2B5EF4-FFF2-40B4-BE49-F238E27FC236}">
                <a16:creationId xmlns:a16="http://schemas.microsoft.com/office/drawing/2014/main" id="{6C1F2EF7-5B26-2762-A6A1-5DC0ABB7BC97}"/>
              </a:ext>
            </a:extLst>
          </p:cNvPr>
          <p:cNvSpPr>
            <a:spLocks noGrp="1"/>
          </p:cNvSpPr>
          <p:nvPr>
            <p:ph type="sldNum" sz="quarter" idx="11"/>
          </p:nvPr>
        </p:nvSpPr>
        <p:spPr/>
        <p:txBody>
          <a:bodyPr/>
          <a:lstStyle/>
          <a:p>
            <a:fld id="{59EBE19D-BA0B-4AE6-A219-A461FF703500}" type="slidenum">
              <a:rPr lang="en-GB" smtClean="0"/>
              <a:t>‹#›</a:t>
            </a:fld>
            <a:endParaRPr lang="en-GB"/>
          </a:p>
        </p:txBody>
      </p:sp>
    </p:spTree>
    <p:extLst>
      <p:ext uri="{BB962C8B-B14F-4D97-AF65-F5344CB8AC3E}">
        <p14:creationId xmlns:p14="http://schemas.microsoft.com/office/powerpoint/2010/main" val="410092577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12033-AC99-F41A-98DA-86CB678367EF}"/>
              </a:ext>
            </a:extLst>
          </p:cNvPr>
          <p:cNvSpPr>
            <a:spLocks noGrp="1"/>
          </p:cNvSpPr>
          <p:nvPr>
            <p:ph type="title"/>
          </p:nvPr>
        </p:nvSpPr>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7D8B6C39-C86A-0831-713A-96DFA7F3EF9A}"/>
              </a:ext>
            </a:extLst>
          </p:cNvPr>
          <p:cNvSpPr>
            <a:spLocks noGrp="1"/>
          </p:cNvSpPr>
          <p:nvPr>
            <p:ph type="ftr" sz="quarter" idx="10"/>
          </p:nvPr>
        </p:nvSpPr>
        <p:spPr/>
        <p:txBody>
          <a:bodyPr/>
          <a:lstStyle/>
          <a:p>
            <a:endParaRPr lang="en-GB"/>
          </a:p>
        </p:txBody>
      </p:sp>
      <p:sp>
        <p:nvSpPr>
          <p:cNvPr id="7" name="Slide Number Placeholder 6">
            <a:extLst>
              <a:ext uri="{FF2B5EF4-FFF2-40B4-BE49-F238E27FC236}">
                <a16:creationId xmlns:a16="http://schemas.microsoft.com/office/drawing/2014/main" id="{6C1F2EF7-5B26-2762-A6A1-5DC0ABB7BC97}"/>
              </a:ext>
            </a:extLst>
          </p:cNvPr>
          <p:cNvSpPr>
            <a:spLocks noGrp="1"/>
          </p:cNvSpPr>
          <p:nvPr>
            <p:ph type="sldNum" sz="quarter" idx="11"/>
          </p:nvPr>
        </p:nvSpPr>
        <p:spPr/>
        <p:txBody>
          <a:bodyPr/>
          <a:lstStyle/>
          <a:p>
            <a:fld id="{59EBE19D-BA0B-4AE6-A219-A461FF703500}" type="slidenum">
              <a:rPr lang="en-GB" smtClean="0"/>
              <a:t>‹#›</a:t>
            </a:fld>
            <a:endParaRPr lang="en-GB"/>
          </a:p>
        </p:txBody>
      </p:sp>
      <p:sp>
        <p:nvSpPr>
          <p:cNvPr id="3" name="Rectangle 2">
            <a:extLst>
              <a:ext uri="{FF2B5EF4-FFF2-40B4-BE49-F238E27FC236}">
                <a16:creationId xmlns:a16="http://schemas.microsoft.com/office/drawing/2014/main" id="{30C531F8-F4CC-0BBD-457A-40898E5D1250}"/>
              </a:ext>
            </a:extLst>
          </p:cNvPr>
          <p:cNvSpPr/>
          <p:nvPr userDrawn="1"/>
        </p:nvSpPr>
        <p:spPr>
          <a:xfrm>
            <a:off x="0" y="6096738"/>
            <a:ext cx="12192000" cy="551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983892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F3E2353-FA5B-8866-402D-9720CCC6211B}"/>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D5B9129A-1973-B2FE-F583-615662BB3336}"/>
              </a:ext>
            </a:extLst>
          </p:cNvPr>
          <p:cNvSpPr>
            <a:spLocks noGrp="1"/>
          </p:cNvSpPr>
          <p:nvPr>
            <p:ph type="sldNum" sz="quarter" idx="11"/>
          </p:nvPr>
        </p:nvSpPr>
        <p:spPr/>
        <p:txBody>
          <a:bodyPr/>
          <a:lstStyle/>
          <a:p>
            <a:fld id="{59EBE19D-BA0B-4AE6-A219-A461FF703500}" type="slidenum">
              <a:rPr lang="en-GB" smtClean="0"/>
              <a:t>‹#›</a:t>
            </a:fld>
            <a:endParaRPr lang="en-GB"/>
          </a:p>
        </p:txBody>
      </p:sp>
      <p:pic>
        <p:nvPicPr>
          <p:cNvPr id="2" name="Graphic 1">
            <a:extLst>
              <a:ext uri="{FF2B5EF4-FFF2-40B4-BE49-F238E27FC236}">
                <a16:creationId xmlns:a16="http://schemas.microsoft.com/office/drawing/2014/main" id="{C1989CF3-781D-158F-D21E-962A5BE9D8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988" y="6260039"/>
            <a:ext cx="2284412" cy="305946"/>
          </a:xfrm>
          <a:prstGeom prst="rect">
            <a:avLst/>
          </a:prstGeom>
        </p:spPr>
      </p:pic>
    </p:spTree>
    <p:extLst>
      <p:ext uri="{BB962C8B-B14F-4D97-AF65-F5344CB8AC3E}">
        <p14:creationId xmlns:p14="http://schemas.microsoft.com/office/powerpoint/2010/main" val="196565098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671648-2F46-25C5-D69B-9FE9BDF5687A}"/>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91D568E7-61F5-D04E-995D-81EF41C01A2A}" type="slidenum">
              <a:rPr lang="en-GB" smtClean="0"/>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WSP | Footer goes here | Date</a:t>
            </a:r>
          </a:p>
        </p:txBody>
      </p:sp>
    </p:spTree>
    <p:extLst>
      <p:ext uri="{BB962C8B-B14F-4D97-AF65-F5344CB8AC3E}">
        <p14:creationId xmlns:p14="http://schemas.microsoft.com/office/powerpoint/2010/main" val="2153950529"/>
      </p:ext>
    </p:extLst>
  </p:cSld>
  <p:clrMapOvr>
    <a:masterClrMapping/>
  </p:clrMapOvr>
  <p:extLst>
    <p:ext uri="{DCECCB84-F9BA-43D5-87BE-67443E8EF086}">
      <p15:sldGuideLst xmlns:p15="http://schemas.microsoft.com/office/powerpoint/2012/main">
        <p15:guide id="48" userDrawn="1">
          <p15:clr>
            <a:srgbClr val="E1E1E1"/>
          </p15:clr>
        </p15:guide>
        <p15:guide id="49" pos="7680" userDrawn="1">
          <p15:clr>
            <a:srgbClr val="E1E1E1"/>
          </p15:clr>
        </p15:guide>
        <p15:guide id="50" pos="217" userDrawn="1">
          <p15:clr>
            <a:srgbClr val="E1E1E1"/>
          </p15:clr>
        </p15:guide>
        <p15:guide id="51" pos="621" userDrawn="1">
          <p15:clr>
            <a:srgbClr val="E1E1E1"/>
          </p15:clr>
        </p15:guide>
        <p15:guide id="52" pos="839" userDrawn="1">
          <p15:clr>
            <a:srgbClr val="E1E1E1"/>
          </p15:clr>
        </p15:guide>
        <p15:guide id="53" pos="1243" userDrawn="1">
          <p15:clr>
            <a:srgbClr val="E1E1E1"/>
          </p15:clr>
        </p15:guide>
        <p15:guide id="54" pos="1461" userDrawn="1">
          <p15:clr>
            <a:srgbClr val="E1E1E1"/>
          </p15:clr>
        </p15:guide>
        <p15:guide id="55" pos="1865" userDrawn="1">
          <p15:clr>
            <a:srgbClr val="E1E1E1"/>
          </p15:clr>
        </p15:guide>
        <p15:guide id="56" pos="2083" userDrawn="1">
          <p15:clr>
            <a:srgbClr val="E1E1E1"/>
          </p15:clr>
        </p15:guide>
        <p15:guide id="57" pos="2487" userDrawn="1">
          <p15:clr>
            <a:srgbClr val="E1E1E1"/>
          </p15:clr>
        </p15:guide>
        <p15:guide id="58" pos="2705" userDrawn="1">
          <p15:clr>
            <a:srgbClr val="E1E1E1"/>
          </p15:clr>
        </p15:guide>
        <p15:guide id="59" pos="3109" userDrawn="1">
          <p15:clr>
            <a:srgbClr val="E1E1E1"/>
          </p15:clr>
        </p15:guide>
        <p15:guide id="60" pos="3326" userDrawn="1">
          <p15:clr>
            <a:srgbClr val="E1E1E1"/>
          </p15:clr>
        </p15:guide>
        <p15:guide id="61" pos="3731" userDrawn="1">
          <p15:clr>
            <a:srgbClr val="E1E1E1"/>
          </p15:clr>
        </p15:guide>
        <p15:guide id="62" pos="3948" userDrawn="1">
          <p15:clr>
            <a:srgbClr val="E1E1E1"/>
          </p15:clr>
        </p15:guide>
        <p15:guide id="63" pos="4353" userDrawn="1">
          <p15:clr>
            <a:srgbClr val="E1E1E1"/>
          </p15:clr>
        </p15:guide>
        <p15:guide id="64" pos="4570" userDrawn="1">
          <p15:clr>
            <a:srgbClr val="E1E1E1"/>
          </p15:clr>
        </p15:guide>
        <p15:guide id="65" pos="4974" userDrawn="1">
          <p15:clr>
            <a:srgbClr val="E1E1E1"/>
          </p15:clr>
        </p15:guide>
        <p15:guide id="66" pos="5192" userDrawn="1">
          <p15:clr>
            <a:srgbClr val="E1E1E1"/>
          </p15:clr>
        </p15:guide>
        <p15:guide id="67" pos="5596" userDrawn="1">
          <p15:clr>
            <a:srgbClr val="E1E1E1"/>
          </p15:clr>
        </p15:guide>
        <p15:guide id="68" pos="5814" userDrawn="1">
          <p15:clr>
            <a:srgbClr val="E1E1E1"/>
          </p15:clr>
        </p15:guide>
        <p15:guide id="69" pos="6218" userDrawn="1">
          <p15:clr>
            <a:srgbClr val="E1E1E1"/>
          </p15:clr>
        </p15:guide>
        <p15:guide id="70" pos="6436" userDrawn="1">
          <p15:clr>
            <a:srgbClr val="E1E1E1"/>
          </p15:clr>
        </p15:guide>
        <p15:guide id="71" pos="6840" userDrawn="1">
          <p15:clr>
            <a:srgbClr val="E1E1E1"/>
          </p15:clr>
        </p15:guide>
        <p15:guide id="72" pos="7058" userDrawn="1">
          <p15:clr>
            <a:srgbClr val="E1E1E1"/>
          </p15:clr>
        </p15:guide>
        <p15:guide id="73" pos="7462" userDrawn="1">
          <p15:clr>
            <a:srgbClr val="E1E1E1"/>
          </p15:clr>
        </p15:guide>
        <p15:guide id="74" orient="horz" userDrawn="1">
          <p15:clr>
            <a:srgbClr val="E1E1E1"/>
          </p15:clr>
        </p15:guide>
        <p15:guide id="75" orient="horz" pos="4320" userDrawn="1">
          <p15:clr>
            <a:srgbClr val="E1E1E1"/>
          </p15:clr>
        </p15:guide>
        <p15:guide id="76" orient="horz" pos="217" userDrawn="1">
          <p15:clr>
            <a:srgbClr val="E1E1E1"/>
          </p15:clr>
        </p15:guide>
        <p15:guide id="77" orient="horz" pos="433" userDrawn="1">
          <p15:clr>
            <a:srgbClr val="E1E1E1"/>
          </p15:clr>
        </p15:guide>
        <p15:guide id="78" orient="horz" pos="649" userDrawn="1">
          <p15:clr>
            <a:srgbClr val="E1E1E1"/>
          </p15:clr>
        </p15:guide>
        <p15:guide id="79" orient="horz" pos="865" userDrawn="1">
          <p15:clr>
            <a:srgbClr val="E1E1E1"/>
          </p15:clr>
        </p15:guide>
        <p15:guide id="80" orient="horz" pos="1080" userDrawn="1">
          <p15:clr>
            <a:srgbClr val="E1E1E1"/>
          </p15:clr>
        </p15:guide>
        <p15:guide id="81" orient="horz" pos="1296" userDrawn="1">
          <p15:clr>
            <a:srgbClr val="E1E1E1"/>
          </p15:clr>
        </p15:guide>
        <p15:guide id="82" orient="horz" pos="1512" userDrawn="1">
          <p15:clr>
            <a:srgbClr val="E1E1E1"/>
          </p15:clr>
        </p15:guide>
        <p15:guide id="83" orient="horz" pos="1728" userDrawn="1">
          <p15:clr>
            <a:srgbClr val="E1E1E1"/>
          </p15:clr>
        </p15:guide>
        <p15:guide id="84" orient="horz" pos="1944" userDrawn="1">
          <p15:clr>
            <a:srgbClr val="E1E1E1"/>
          </p15:clr>
        </p15:guide>
        <p15:guide id="85" orient="horz" pos="2160" userDrawn="1">
          <p15:clr>
            <a:srgbClr val="E1E1E1"/>
          </p15:clr>
        </p15:guide>
        <p15:guide id="86" orient="horz" pos="2375" userDrawn="1">
          <p15:clr>
            <a:srgbClr val="E1E1E1"/>
          </p15:clr>
        </p15:guide>
        <p15:guide id="87" orient="horz" pos="2591" userDrawn="1">
          <p15:clr>
            <a:srgbClr val="E1E1E1"/>
          </p15:clr>
        </p15:guide>
        <p15:guide id="88" orient="horz" pos="2807" userDrawn="1">
          <p15:clr>
            <a:srgbClr val="E1E1E1"/>
          </p15:clr>
        </p15:guide>
        <p15:guide id="89" orient="horz" pos="3023" userDrawn="1">
          <p15:clr>
            <a:srgbClr val="E1E1E1"/>
          </p15:clr>
        </p15:guide>
        <p15:guide id="90" orient="horz" pos="3239" userDrawn="1">
          <p15:clr>
            <a:srgbClr val="E1E1E1"/>
          </p15:clr>
        </p15:guide>
        <p15:guide id="91" orient="horz" pos="3454" userDrawn="1">
          <p15:clr>
            <a:srgbClr val="E1E1E1"/>
          </p15:clr>
        </p15:guide>
        <p15:guide id="92" orient="horz" pos="3670" userDrawn="1">
          <p15:clr>
            <a:srgbClr val="E1E1E1"/>
          </p15:clr>
        </p15:guide>
        <p15:guide id="93" orient="horz" pos="3886" userDrawn="1">
          <p15:clr>
            <a:srgbClr val="E1E1E1"/>
          </p15:clr>
        </p15:guide>
        <p15:guide id="94" orient="horz" pos="4102" userDrawn="1">
          <p15:clr>
            <a:srgbClr val="E1E1E1"/>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 No Logo">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F3E2353-FA5B-8866-402D-9720CCC6211B}"/>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D5B9129A-1973-B2FE-F583-615662BB3336}"/>
              </a:ext>
            </a:extLst>
          </p:cNvPr>
          <p:cNvSpPr>
            <a:spLocks noGrp="1"/>
          </p:cNvSpPr>
          <p:nvPr>
            <p:ph type="sldNum" sz="quarter" idx="11"/>
          </p:nvPr>
        </p:nvSpPr>
        <p:spPr/>
        <p:txBody>
          <a:bodyPr/>
          <a:lstStyle/>
          <a:p>
            <a:fld id="{59EBE19D-BA0B-4AE6-A219-A461FF703500}" type="slidenum">
              <a:rPr lang="en-GB" smtClean="0"/>
              <a:t>‹#›</a:t>
            </a:fld>
            <a:endParaRPr lang="en-GB"/>
          </a:p>
        </p:txBody>
      </p:sp>
      <p:pic>
        <p:nvPicPr>
          <p:cNvPr id="2" name="Graphic 1">
            <a:extLst>
              <a:ext uri="{FF2B5EF4-FFF2-40B4-BE49-F238E27FC236}">
                <a16:creationId xmlns:a16="http://schemas.microsoft.com/office/drawing/2014/main" id="{C1989CF3-781D-158F-D21E-962A5BE9D8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988" y="6260039"/>
            <a:ext cx="2284412" cy="305946"/>
          </a:xfrm>
          <a:prstGeom prst="rect">
            <a:avLst/>
          </a:prstGeom>
        </p:spPr>
      </p:pic>
      <p:sp>
        <p:nvSpPr>
          <p:cNvPr id="3" name="Rectangle 2">
            <a:extLst>
              <a:ext uri="{FF2B5EF4-FFF2-40B4-BE49-F238E27FC236}">
                <a16:creationId xmlns:a16="http://schemas.microsoft.com/office/drawing/2014/main" id="{734896A2-E688-776B-71CC-D6A1639133A9}"/>
              </a:ext>
            </a:extLst>
          </p:cNvPr>
          <p:cNvSpPr/>
          <p:nvPr userDrawn="1"/>
        </p:nvSpPr>
        <p:spPr>
          <a:xfrm>
            <a:off x="0" y="6096738"/>
            <a:ext cx="12192000" cy="551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628349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Large Char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02B2A-6546-3A6F-026A-077941EBC989}"/>
              </a:ext>
            </a:extLst>
          </p:cNvPr>
          <p:cNvSpPr>
            <a:spLocks noGrp="1"/>
          </p:cNvSpPr>
          <p:nvPr>
            <p:ph type="title"/>
          </p:nvPr>
        </p:nvSpPr>
        <p:spPr/>
        <p:txBody>
          <a:bodyPr/>
          <a:lstStyle/>
          <a:p>
            <a:r>
              <a:rPr lang="en-US"/>
              <a:t>Click to edit Master title style</a:t>
            </a:r>
            <a:endParaRPr lang="en-GB"/>
          </a:p>
        </p:txBody>
      </p:sp>
      <p:sp>
        <p:nvSpPr>
          <p:cNvPr id="7" name="Footer Placeholder 6">
            <a:extLst>
              <a:ext uri="{FF2B5EF4-FFF2-40B4-BE49-F238E27FC236}">
                <a16:creationId xmlns:a16="http://schemas.microsoft.com/office/drawing/2014/main" id="{DECF82B2-A4AD-33F2-3BB7-0E68C4D607D5}"/>
              </a:ext>
            </a:extLst>
          </p:cNvPr>
          <p:cNvSpPr>
            <a:spLocks noGrp="1"/>
          </p:cNvSpPr>
          <p:nvPr>
            <p:ph type="ftr" sz="quarter" idx="10"/>
          </p:nvPr>
        </p:nvSpPr>
        <p:spPr/>
        <p:txBody>
          <a:bodyPr/>
          <a:lstStyle/>
          <a:p>
            <a:endParaRPr lang="en-GB"/>
          </a:p>
        </p:txBody>
      </p:sp>
      <p:sp>
        <p:nvSpPr>
          <p:cNvPr id="8" name="Slide Number Placeholder 7">
            <a:extLst>
              <a:ext uri="{FF2B5EF4-FFF2-40B4-BE49-F238E27FC236}">
                <a16:creationId xmlns:a16="http://schemas.microsoft.com/office/drawing/2014/main" id="{3301BCFF-12D2-21C9-C78B-4DCC986047C1}"/>
              </a:ext>
            </a:extLst>
          </p:cNvPr>
          <p:cNvSpPr>
            <a:spLocks noGrp="1"/>
          </p:cNvSpPr>
          <p:nvPr>
            <p:ph type="sldNum" sz="quarter" idx="11"/>
          </p:nvPr>
        </p:nvSpPr>
        <p:spPr/>
        <p:txBody>
          <a:bodyPr/>
          <a:lstStyle/>
          <a:p>
            <a:fld id="{59EBE19D-BA0B-4AE6-A219-A461FF703500}" type="slidenum">
              <a:rPr lang="en-GB" smtClean="0"/>
              <a:t>‹#›</a:t>
            </a:fld>
            <a:endParaRPr lang="en-GB"/>
          </a:p>
        </p:txBody>
      </p:sp>
      <p:sp>
        <p:nvSpPr>
          <p:cNvPr id="4" name="Rectangle 3">
            <a:extLst>
              <a:ext uri="{FF2B5EF4-FFF2-40B4-BE49-F238E27FC236}">
                <a16:creationId xmlns:a16="http://schemas.microsoft.com/office/drawing/2014/main" id="{00F144AE-732F-807F-3736-D594069DE17F}"/>
              </a:ext>
            </a:extLst>
          </p:cNvPr>
          <p:cNvSpPr/>
          <p:nvPr/>
        </p:nvSpPr>
        <p:spPr>
          <a:xfrm>
            <a:off x="0" y="1412874"/>
            <a:ext cx="12192000" cy="4572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5" name="Content Placeholder 2">
            <a:extLst>
              <a:ext uri="{FF2B5EF4-FFF2-40B4-BE49-F238E27FC236}">
                <a16:creationId xmlns:a16="http://schemas.microsoft.com/office/drawing/2014/main" id="{82C3F95B-D2BF-7EF0-9C98-F3DCB9A9D7D2}"/>
              </a:ext>
            </a:extLst>
          </p:cNvPr>
          <p:cNvSpPr>
            <a:spLocks noGrp="1"/>
          </p:cNvSpPr>
          <p:nvPr>
            <p:ph idx="1"/>
          </p:nvPr>
        </p:nvSpPr>
        <p:spPr>
          <a:xfrm>
            <a:off x="407988" y="1700214"/>
            <a:ext cx="11376022" cy="3984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Graphic 2">
            <a:extLst>
              <a:ext uri="{FF2B5EF4-FFF2-40B4-BE49-F238E27FC236}">
                <a16:creationId xmlns:a16="http://schemas.microsoft.com/office/drawing/2014/main" id="{91A93EBA-FE95-0B55-0F4E-971D248D4B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988" y="6260039"/>
            <a:ext cx="2284412" cy="305946"/>
          </a:xfrm>
          <a:prstGeom prst="rect">
            <a:avLst/>
          </a:prstGeom>
        </p:spPr>
      </p:pic>
    </p:spTree>
    <p:extLst>
      <p:ext uri="{BB962C8B-B14F-4D97-AF65-F5344CB8AC3E}">
        <p14:creationId xmlns:p14="http://schemas.microsoft.com/office/powerpoint/2010/main" val="557012152"/>
      </p:ext>
    </p:extLst>
  </p:cSld>
  <p:clrMapOvr>
    <a:masterClrMapping/>
  </p:clrMapOvr>
  <p:transition>
    <p:fade/>
  </p:transition>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Two Column - Key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0FAC32-6FB8-1464-16A8-DEDA61BA7657}"/>
              </a:ext>
            </a:extLst>
          </p:cNvPr>
          <p:cNvSpPr/>
          <p:nvPr/>
        </p:nvSpPr>
        <p:spPr>
          <a:xfrm>
            <a:off x="6096000" y="1412876"/>
            <a:ext cx="6096000" cy="54451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DD06762-A3E4-741F-9E90-F3D8C69033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BD7597-9FD6-DD39-91CC-D8A0629A9FC6}"/>
              </a:ext>
            </a:extLst>
          </p:cNvPr>
          <p:cNvSpPr>
            <a:spLocks noGrp="1"/>
          </p:cNvSpPr>
          <p:nvPr>
            <p:ph sz="half" idx="1"/>
          </p:nvPr>
        </p:nvSpPr>
        <p:spPr>
          <a:xfrm>
            <a:off x="407988" y="1700213"/>
            <a:ext cx="5280021"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FF6276-661F-17CF-1E07-33A7D872A0FB}"/>
              </a:ext>
            </a:extLst>
          </p:cNvPr>
          <p:cNvSpPr>
            <a:spLocks noGrp="1"/>
          </p:cNvSpPr>
          <p:nvPr>
            <p:ph sz="half" idx="2"/>
          </p:nvPr>
        </p:nvSpPr>
        <p:spPr>
          <a:xfrm>
            <a:off x="6503986" y="1700213"/>
            <a:ext cx="5280026"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8E7496ED-7F63-75AD-261F-61385A580146}"/>
              </a:ext>
            </a:extLst>
          </p:cNvPr>
          <p:cNvSpPr>
            <a:spLocks noGrp="1"/>
          </p:cNvSpPr>
          <p:nvPr>
            <p:ph type="ftr" sz="quarter" idx="10"/>
          </p:nvPr>
        </p:nvSpPr>
        <p:spPr/>
        <p:txBody>
          <a:bodyPr/>
          <a:lstStyle/>
          <a:p>
            <a:endParaRPr lang="en-GB"/>
          </a:p>
        </p:txBody>
      </p:sp>
      <p:sp>
        <p:nvSpPr>
          <p:cNvPr id="9" name="Slide Number Placeholder 8">
            <a:extLst>
              <a:ext uri="{FF2B5EF4-FFF2-40B4-BE49-F238E27FC236}">
                <a16:creationId xmlns:a16="http://schemas.microsoft.com/office/drawing/2014/main" id="{FB729F35-7684-D756-BBAE-8CF51E4463A5}"/>
              </a:ext>
            </a:extLst>
          </p:cNvPr>
          <p:cNvSpPr>
            <a:spLocks noGrp="1"/>
          </p:cNvSpPr>
          <p:nvPr>
            <p:ph type="sldNum" sz="quarter" idx="11"/>
          </p:nvPr>
        </p:nvSpPr>
        <p:spPr/>
        <p:txBody>
          <a:bodyPr/>
          <a:lstStyle/>
          <a:p>
            <a:fld id="{59EBE19D-BA0B-4AE6-A219-A461FF703500}" type="slidenum">
              <a:rPr lang="en-GB" smtClean="0"/>
              <a:t>‹#›</a:t>
            </a:fld>
            <a:endParaRPr lang="en-GB"/>
          </a:p>
        </p:txBody>
      </p:sp>
      <p:pic>
        <p:nvPicPr>
          <p:cNvPr id="13" name="Graphic 12">
            <a:extLst>
              <a:ext uri="{FF2B5EF4-FFF2-40B4-BE49-F238E27FC236}">
                <a16:creationId xmlns:a16="http://schemas.microsoft.com/office/drawing/2014/main" id="{98AC9181-62C4-22F5-66AA-499C28B176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988" y="6260039"/>
            <a:ext cx="2284412" cy="305946"/>
          </a:xfrm>
          <a:prstGeom prst="rect">
            <a:avLst/>
          </a:prstGeom>
        </p:spPr>
      </p:pic>
      <p:cxnSp>
        <p:nvCxnSpPr>
          <p:cNvPr id="10" name="Straight Connector 9">
            <a:extLst>
              <a:ext uri="{FF2B5EF4-FFF2-40B4-BE49-F238E27FC236}">
                <a16:creationId xmlns:a16="http://schemas.microsoft.com/office/drawing/2014/main" id="{D973EFF9-2831-082D-A5B1-D489EB6B4247}"/>
              </a:ext>
            </a:extLst>
          </p:cNvPr>
          <p:cNvCxnSpPr>
            <a:cxnSpLocks/>
          </p:cNvCxnSpPr>
          <p:nvPr userDrawn="1"/>
        </p:nvCxnSpPr>
        <p:spPr>
          <a:xfrm>
            <a:off x="407987" y="1412876"/>
            <a:ext cx="554588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79144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wo Column - Images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C12C38-B32A-3891-BCDF-A0B67EC4BF1F}"/>
              </a:ext>
            </a:extLst>
          </p:cNvPr>
          <p:cNvSpPr/>
          <p:nvPr/>
        </p:nvSpPr>
        <p:spPr>
          <a:xfrm>
            <a:off x="-1" y="1412876"/>
            <a:ext cx="6094647" cy="544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A04ABE7-3C2C-28F4-7688-F4C70D5222E0}"/>
              </a:ext>
            </a:extLst>
          </p:cNvPr>
          <p:cNvSpPr/>
          <p:nvPr/>
        </p:nvSpPr>
        <p:spPr>
          <a:xfrm>
            <a:off x="6097352" y="1412875"/>
            <a:ext cx="6094647" cy="544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7">
            <a:extLst>
              <a:ext uri="{FF2B5EF4-FFF2-40B4-BE49-F238E27FC236}">
                <a16:creationId xmlns:a16="http://schemas.microsoft.com/office/drawing/2014/main" id="{8E7496ED-7F63-75AD-261F-61385A580146}"/>
              </a:ext>
            </a:extLst>
          </p:cNvPr>
          <p:cNvSpPr>
            <a:spLocks noGrp="1"/>
          </p:cNvSpPr>
          <p:nvPr>
            <p:ph type="ftr" sz="quarter" idx="10"/>
          </p:nvPr>
        </p:nvSpPr>
        <p:spPr/>
        <p:txBody>
          <a:bodyPr/>
          <a:lstStyle/>
          <a:p>
            <a:endParaRPr lang="en-GB"/>
          </a:p>
        </p:txBody>
      </p:sp>
      <p:sp>
        <p:nvSpPr>
          <p:cNvPr id="9" name="Slide Number Placeholder 8">
            <a:extLst>
              <a:ext uri="{FF2B5EF4-FFF2-40B4-BE49-F238E27FC236}">
                <a16:creationId xmlns:a16="http://schemas.microsoft.com/office/drawing/2014/main" id="{FB729F35-7684-D756-BBAE-8CF51E4463A5}"/>
              </a:ext>
            </a:extLst>
          </p:cNvPr>
          <p:cNvSpPr>
            <a:spLocks noGrp="1"/>
          </p:cNvSpPr>
          <p:nvPr>
            <p:ph type="sldNum" sz="quarter" idx="11"/>
          </p:nvPr>
        </p:nvSpPr>
        <p:spPr/>
        <p:txBody>
          <a:bodyPr/>
          <a:lstStyle/>
          <a:p>
            <a:fld id="{59EBE19D-BA0B-4AE6-A219-A461FF703500}" type="slidenum">
              <a:rPr lang="en-GB" smtClean="0"/>
              <a:t>‹#›</a:t>
            </a:fld>
            <a:endParaRPr lang="en-GB"/>
          </a:p>
        </p:txBody>
      </p:sp>
      <p:sp>
        <p:nvSpPr>
          <p:cNvPr id="25" name="Picture Placeholder 24">
            <a:extLst>
              <a:ext uri="{FF2B5EF4-FFF2-40B4-BE49-F238E27FC236}">
                <a16:creationId xmlns:a16="http://schemas.microsoft.com/office/drawing/2014/main" id="{EE3D4703-AD29-8535-B6C5-D098D49D608F}"/>
              </a:ext>
            </a:extLst>
          </p:cNvPr>
          <p:cNvSpPr>
            <a:spLocks noGrp="1"/>
          </p:cNvSpPr>
          <p:nvPr>
            <p:ph type="pic" sz="quarter" idx="12"/>
          </p:nvPr>
        </p:nvSpPr>
        <p:spPr>
          <a:xfrm>
            <a:off x="1993594" y="1829753"/>
            <a:ext cx="2107456" cy="2107456"/>
          </a:xfrm>
          <a:custGeom>
            <a:avLst/>
            <a:gdLst>
              <a:gd name="connsiteX0" fmla="*/ 942162 w 1884324"/>
              <a:gd name="connsiteY0" fmla="*/ 0 h 1884324"/>
              <a:gd name="connsiteX1" fmla="*/ 1884324 w 1884324"/>
              <a:gd name="connsiteY1" fmla="*/ 942162 h 1884324"/>
              <a:gd name="connsiteX2" fmla="*/ 942162 w 1884324"/>
              <a:gd name="connsiteY2" fmla="*/ 1884324 h 1884324"/>
              <a:gd name="connsiteX3" fmla="*/ 0 w 1884324"/>
              <a:gd name="connsiteY3" fmla="*/ 942162 h 1884324"/>
              <a:gd name="connsiteX4" fmla="*/ 942162 w 1884324"/>
              <a:gd name="connsiteY4" fmla="*/ 0 h 188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324" h="1884324">
                <a:moveTo>
                  <a:pt x="942162" y="0"/>
                </a:moveTo>
                <a:cubicBezTo>
                  <a:pt x="1462504" y="0"/>
                  <a:pt x="1884324" y="421820"/>
                  <a:pt x="1884324" y="942162"/>
                </a:cubicBezTo>
                <a:cubicBezTo>
                  <a:pt x="1884324" y="1462504"/>
                  <a:pt x="1462504" y="1884324"/>
                  <a:pt x="942162" y="1884324"/>
                </a:cubicBezTo>
                <a:cubicBezTo>
                  <a:pt x="421820" y="1884324"/>
                  <a:pt x="0" y="1462504"/>
                  <a:pt x="0" y="942162"/>
                </a:cubicBezTo>
                <a:cubicBezTo>
                  <a:pt x="0" y="421820"/>
                  <a:pt x="421820" y="0"/>
                  <a:pt x="942162" y="0"/>
                </a:cubicBezTo>
                <a:close/>
              </a:path>
            </a:pathLst>
          </a:cu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sp>
        <p:nvSpPr>
          <p:cNvPr id="26" name="Picture Placeholder 25">
            <a:extLst>
              <a:ext uri="{FF2B5EF4-FFF2-40B4-BE49-F238E27FC236}">
                <a16:creationId xmlns:a16="http://schemas.microsoft.com/office/drawing/2014/main" id="{4500D2E8-355F-900F-122C-D357DD66B0D1}"/>
              </a:ext>
            </a:extLst>
          </p:cNvPr>
          <p:cNvSpPr>
            <a:spLocks noGrp="1"/>
          </p:cNvSpPr>
          <p:nvPr>
            <p:ph type="pic" sz="quarter" idx="16"/>
          </p:nvPr>
        </p:nvSpPr>
        <p:spPr>
          <a:xfrm>
            <a:off x="8090947" y="1829753"/>
            <a:ext cx="2107456" cy="2107456"/>
          </a:xfrm>
          <a:custGeom>
            <a:avLst/>
            <a:gdLst>
              <a:gd name="connsiteX0" fmla="*/ 942162 w 1884324"/>
              <a:gd name="connsiteY0" fmla="*/ 0 h 1884324"/>
              <a:gd name="connsiteX1" fmla="*/ 1884324 w 1884324"/>
              <a:gd name="connsiteY1" fmla="*/ 942162 h 1884324"/>
              <a:gd name="connsiteX2" fmla="*/ 942162 w 1884324"/>
              <a:gd name="connsiteY2" fmla="*/ 1884324 h 1884324"/>
              <a:gd name="connsiteX3" fmla="*/ 0 w 1884324"/>
              <a:gd name="connsiteY3" fmla="*/ 942162 h 1884324"/>
              <a:gd name="connsiteX4" fmla="*/ 942162 w 1884324"/>
              <a:gd name="connsiteY4" fmla="*/ 0 h 188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324" h="1884324">
                <a:moveTo>
                  <a:pt x="942162" y="0"/>
                </a:moveTo>
                <a:cubicBezTo>
                  <a:pt x="1462504" y="0"/>
                  <a:pt x="1884324" y="421820"/>
                  <a:pt x="1884324" y="942162"/>
                </a:cubicBezTo>
                <a:cubicBezTo>
                  <a:pt x="1884324" y="1462504"/>
                  <a:pt x="1462504" y="1884324"/>
                  <a:pt x="942162" y="1884324"/>
                </a:cubicBezTo>
                <a:cubicBezTo>
                  <a:pt x="421820" y="1884324"/>
                  <a:pt x="0" y="1462504"/>
                  <a:pt x="0" y="942162"/>
                </a:cubicBezTo>
                <a:cubicBezTo>
                  <a:pt x="0" y="421820"/>
                  <a:pt x="421820" y="0"/>
                  <a:pt x="942162" y="0"/>
                </a:cubicBezTo>
                <a:close/>
              </a:path>
            </a:pathLst>
          </a:cu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sp>
        <p:nvSpPr>
          <p:cNvPr id="2" name="Title 1">
            <a:extLst>
              <a:ext uri="{FF2B5EF4-FFF2-40B4-BE49-F238E27FC236}">
                <a16:creationId xmlns:a16="http://schemas.microsoft.com/office/drawing/2014/main" id="{0DD06762-A3E4-741F-9E90-F3D8C6903363}"/>
              </a:ext>
            </a:extLst>
          </p:cNvPr>
          <p:cNvSpPr>
            <a:spLocks noGrp="1"/>
          </p:cNvSpPr>
          <p:nvPr>
            <p:ph type="title"/>
          </p:nvPr>
        </p:nvSpPr>
        <p:spPr>
          <a:xfrm>
            <a:off x="407987" y="485368"/>
            <a:ext cx="11376000" cy="817200"/>
          </a:xfrm>
        </p:spPr>
        <p:txBody>
          <a:bodyPr wrap="square">
            <a:normAutofit/>
          </a:bodyPr>
          <a:lstStyle/>
          <a:p>
            <a:r>
              <a:rPr lang="en-US"/>
              <a:t>Click to edit Master title style</a:t>
            </a:r>
            <a:endParaRPr lang="en-GB"/>
          </a:p>
        </p:txBody>
      </p:sp>
      <p:pic>
        <p:nvPicPr>
          <p:cNvPr id="4" name="Graphic 3">
            <a:extLst>
              <a:ext uri="{FF2B5EF4-FFF2-40B4-BE49-F238E27FC236}">
                <a16:creationId xmlns:a16="http://schemas.microsoft.com/office/drawing/2014/main" id="{9696A706-B72E-179C-B586-C26BB502C0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988" y="6260039"/>
            <a:ext cx="2284412" cy="305946"/>
          </a:xfrm>
          <a:prstGeom prst="rect">
            <a:avLst/>
          </a:prstGeom>
        </p:spPr>
      </p:pic>
      <p:sp>
        <p:nvSpPr>
          <p:cNvPr id="5" name="Text Placeholder 13">
            <a:extLst>
              <a:ext uri="{FF2B5EF4-FFF2-40B4-BE49-F238E27FC236}">
                <a16:creationId xmlns:a16="http://schemas.microsoft.com/office/drawing/2014/main" id="{AAF0E512-2F8C-5F50-6C74-FB9EB58E5A04}"/>
              </a:ext>
            </a:extLst>
          </p:cNvPr>
          <p:cNvSpPr>
            <a:spLocks noGrp="1"/>
          </p:cNvSpPr>
          <p:nvPr>
            <p:ph type="body" sz="quarter" idx="13" hasCustomPrompt="1"/>
          </p:nvPr>
        </p:nvSpPr>
        <p:spPr>
          <a:xfrm>
            <a:off x="407987" y="4181168"/>
            <a:ext cx="5278670" cy="1803706"/>
          </a:xfrm>
        </p:spPr>
        <p:txBody>
          <a:bodyPr lIns="144000" rIns="144000"/>
          <a:lstStyle>
            <a:lvl1pPr algn="ctr">
              <a:spcBef>
                <a:spcPts val="0"/>
              </a:spcBef>
              <a:defRPr>
                <a:solidFill>
                  <a:schemeClr val="accent1"/>
                </a:solidFill>
                <a:latin typeface="+mj-lt"/>
              </a:defRPr>
            </a:lvl1pPr>
            <a:lvl2pPr algn="ctr">
              <a:spcBef>
                <a:spcPts val="0"/>
              </a:spcBef>
              <a:defRPr sz="1400">
                <a:solidFill>
                  <a:schemeClr val="tx1"/>
                </a:solidFill>
              </a:defRPr>
            </a:lvl2pPr>
            <a:lvl3pPr marL="0" indent="0" algn="ctr">
              <a:buNone/>
              <a:defRPr sz="1400"/>
            </a:lvl3pPr>
            <a:lvl4pPr algn="ctr">
              <a:defRPr/>
            </a:lvl4pPr>
            <a:lvl5pPr algn="ctr">
              <a:defRPr/>
            </a:lvl5pPr>
          </a:lstStyle>
          <a:p>
            <a:pPr lvl="0"/>
            <a:r>
              <a:rPr lang="en-US"/>
              <a:t>Text level 1</a:t>
            </a:r>
          </a:p>
          <a:p>
            <a:pPr lvl="1"/>
            <a:r>
              <a:rPr lang="en-US"/>
              <a:t>Text level 2</a:t>
            </a:r>
          </a:p>
          <a:p>
            <a:pPr lvl="2"/>
            <a:r>
              <a:rPr lang="en-US"/>
              <a:t>Text level 3</a:t>
            </a:r>
          </a:p>
        </p:txBody>
      </p:sp>
      <p:sp>
        <p:nvSpPr>
          <p:cNvPr id="10" name="Text Placeholder 13">
            <a:extLst>
              <a:ext uri="{FF2B5EF4-FFF2-40B4-BE49-F238E27FC236}">
                <a16:creationId xmlns:a16="http://schemas.microsoft.com/office/drawing/2014/main" id="{394CF901-B014-4224-6192-59089607DFD8}"/>
              </a:ext>
            </a:extLst>
          </p:cNvPr>
          <p:cNvSpPr>
            <a:spLocks noGrp="1"/>
          </p:cNvSpPr>
          <p:nvPr>
            <p:ph type="body" sz="quarter" idx="20" hasCustomPrompt="1"/>
          </p:nvPr>
        </p:nvSpPr>
        <p:spPr>
          <a:xfrm>
            <a:off x="6505340" y="4181168"/>
            <a:ext cx="5278670" cy="1803706"/>
          </a:xfrm>
        </p:spPr>
        <p:txBody>
          <a:bodyPr lIns="144000" rIns="144000"/>
          <a:lstStyle>
            <a:lvl1pPr algn="ctr">
              <a:spcBef>
                <a:spcPts val="0"/>
              </a:spcBef>
              <a:defRPr>
                <a:solidFill>
                  <a:schemeClr val="accent1"/>
                </a:solidFill>
                <a:latin typeface="+mj-lt"/>
              </a:defRPr>
            </a:lvl1pPr>
            <a:lvl2pPr algn="ctr">
              <a:spcBef>
                <a:spcPts val="0"/>
              </a:spcBef>
              <a:defRPr sz="1400">
                <a:solidFill>
                  <a:schemeClr val="tx1"/>
                </a:solidFill>
              </a:defRPr>
            </a:lvl2pPr>
            <a:lvl3pPr marL="0" indent="0" algn="ctr">
              <a:buNone/>
              <a:defRPr sz="1400"/>
            </a:lvl3pPr>
            <a:lvl4pPr algn="ctr">
              <a:defRPr/>
            </a:lvl4pPr>
            <a:lvl5pPr algn="ctr">
              <a:defRPr/>
            </a:lvl5pPr>
          </a:lstStyle>
          <a:p>
            <a:pPr lvl="0"/>
            <a:r>
              <a:rPr lang="en-US"/>
              <a:t>Text level 1</a:t>
            </a:r>
          </a:p>
          <a:p>
            <a:pPr lvl="1"/>
            <a:r>
              <a:rPr lang="en-US"/>
              <a:t>Text level 2</a:t>
            </a:r>
          </a:p>
          <a:p>
            <a:pPr lvl="2"/>
            <a:r>
              <a:rPr lang="en-US"/>
              <a:t>Text level 3</a:t>
            </a:r>
          </a:p>
        </p:txBody>
      </p:sp>
    </p:spTree>
    <p:extLst>
      <p:ext uri="{BB962C8B-B14F-4D97-AF65-F5344CB8AC3E}">
        <p14:creationId xmlns:p14="http://schemas.microsoft.com/office/powerpoint/2010/main" val="3401268699"/>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hree Column - Images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C12C38-B32A-3891-BCDF-A0B67EC4BF1F}"/>
              </a:ext>
            </a:extLst>
          </p:cNvPr>
          <p:cNvSpPr/>
          <p:nvPr/>
        </p:nvSpPr>
        <p:spPr>
          <a:xfrm>
            <a:off x="0" y="1412876"/>
            <a:ext cx="4063098" cy="544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2708C9ED-0DE5-193A-C840-E846AD944F03}"/>
              </a:ext>
            </a:extLst>
          </p:cNvPr>
          <p:cNvSpPr/>
          <p:nvPr/>
        </p:nvSpPr>
        <p:spPr>
          <a:xfrm>
            <a:off x="8128902" y="1412876"/>
            <a:ext cx="4063098" cy="544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A04ABE7-3C2C-28F4-7688-F4C70D5222E0}"/>
              </a:ext>
            </a:extLst>
          </p:cNvPr>
          <p:cNvSpPr/>
          <p:nvPr/>
        </p:nvSpPr>
        <p:spPr>
          <a:xfrm>
            <a:off x="4064451" y="1412875"/>
            <a:ext cx="4063098" cy="544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7">
            <a:extLst>
              <a:ext uri="{FF2B5EF4-FFF2-40B4-BE49-F238E27FC236}">
                <a16:creationId xmlns:a16="http://schemas.microsoft.com/office/drawing/2014/main" id="{8E7496ED-7F63-75AD-261F-61385A580146}"/>
              </a:ext>
            </a:extLst>
          </p:cNvPr>
          <p:cNvSpPr>
            <a:spLocks noGrp="1"/>
          </p:cNvSpPr>
          <p:nvPr>
            <p:ph type="ftr" sz="quarter" idx="10"/>
          </p:nvPr>
        </p:nvSpPr>
        <p:spPr/>
        <p:txBody>
          <a:bodyPr/>
          <a:lstStyle/>
          <a:p>
            <a:endParaRPr lang="en-GB"/>
          </a:p>
        </p:txBody>
      </p:sp>
      <p:sp>
        <p:nvSpPr>
          <p:cNvPr id="9" name="Slide Number Placeholder 8">
            <a:extLst>
              <a:ext uri="{FF2B5EF4-FFF2-40B4-BE49-F238E27FC236}">
                <a16:creationId xmlns:a16="http://schemas.microsoft.com/office/drawing/2014/main" id="{FB729F35-7684-D756-BBAE-8CF51E4463A5}"/>
              </a:ext>
            </a:extLst>
          </p:cNvPr>
          <p:cNvSpPr>
            <a:spLocks noGrp="1"/>
          </p:cNvSpPr>
          <p:nvPr>
            <p:ph type="sldNum" sz="quarter" idx="11"/>
          </p:nvPr>
        </p:nvSpPr>
        <p:spPr/>
        <p:txBody>
          <a:bodyPr/>
          <a:lstStyle/>
          <a:p>
            <a:fld id="{59EBE19D-BA0B-4AE6-A219-A461FF703500}" type="slidenum">
              <a:rPr lang="en-GB" smtClean="0"/>
              <a:t>‹#›</a:t>
            </a:fld>
            <a:endParaRPr lang="en-GB"/>
          </a:p>
        </p:txBody>
      </p:sp>
      <p:sp>
        <p:nvSpPr>
          <p:cNvPr id="25" name="Picture Placeholder 24">
            <a:extLst>
              <a:ext uri="{FF2B5EF4-FFF2-40B4-BE49-F238E27FC236}">
                <a16:creationId xmlns:a16="http://schemas.microsoft.com/office/drawing/2014/main" id="{EE3D4703-AD29-8535-B6C5-D098D49D608F}"/>
              </a:ext>
            </a:extLst>
          </p:cNvPr>
          <p:cNvSpPr>
            <a:spLocks noGrp="1"/>
          </p:cNvSpPr>
          <p:nvPr>
            <p:ph type="pic" sz="quarter" idx="12"/>
          </p:nvPr>
        </p:nvSpPr>
        <p:spPr>
          <a:xfrm>
            <a:off x="1089387" y="1829753"/>
            <a:ext cx="1884324" cy="1884324"/>
          </a:xfrm>
          <a:custGeom>
            <a:avLst/>
            <a:gdLst>
              <a:gd name="connsiteX0" fmla="*/ 942162 w 1884324"/>
              <a:gd name="connsiteY0" fmla="*/ 0 h 1884324"/>
              <a:gd name="connsiteX1" fmla="*/ 1884324 w 1884324"/>
              <a:gd name="connsiteY1" fmla="*/ 942162 h 1884324"/>
              <a:gd name="connsiteX2" fmla="*/ 942162 w 1884324"/>
              <a:gd name="connsiteY2" fmla="*/ 1884324 h 1884324"/>
              <a:gd name="connsiteX3" fmla="*/ 0 w 1884324"/>
              <a:gd name="connsiteY3" fmla="*/ 942162 h 1884324"/>
              <a:gd name="connsiteX4" fmla="*/ 942162 w 1884324"/>
              <a:gd name="connsiteY4" fmla="*/ 0 h 188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324" h="1884324">
                <a:moveTo>
                  <a:pt x="942162" y="0"/>
                </a:moveTo>
                <a:cubicBezTo>
                  <a:pt x="1462504" y="0"/>
                  <a:pt x="1884324" y="421820"/>
                  <a:pt x="1884324" y="942162"/>
                </a:cubicBezTo>
                <a:cubicBezTo>
                  <a:pt x="1884324" y="1462504"/>
                  <a:pt x="1462504" y="1884324"/>
                  <a:pt x="942162" y="1884324"/>
                </a:cubicBezTo>
                <a:cubicBezTo>
                  <a:pt x="421820" y="1884324"/>
                  <a:pt x="0" y="1462504"/>
                  <a:pt x="0" y="942162"/>
                </a:cubicBezTo>
                <a:cubicBezTo>
                  <a:pt x="0" y="421820"/>
                  <a:pt x="421820" y="0"/>
                  <a:pt x="942162" y="0"/>
                </a:cubicBezTo>
                <a:close/>
              </a:path>
            </a:pathLst>
          </a:cu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sp>
        <p:nvSpPr>
          <p:cNvPr id="26" name="Picture Placeholder 25">
            <a:extLst>
              <a:ext uri="{FF2B5EF4-FFF2-40B4-BE49-F238E27FC236}">
                <a16:creationId xmlns:a16="http://schemas.microsoft.com/office/drawing/2014/main" id="{4500D2E8-355F-900F-122C-D357DD66B0D1}"/>
              </a:ext>
            </a:extLst>
          </p:cNvPr>
          <p:cNvSpPr>
            <a:spLocks noGrp="1"/>
          </p:cNvSpPr>
          <p:nvPr>
            <p:ph type="pic" sz="quarter" idx="16"/>
          </p:nvPr>
        </p:nvSpPr>
        <p:spPr>
          <a:xfrm>
            <a:off x="5153838" y="1829753"/>
            <a:ext cx="1884324" cy="1884324"/>
          </a:xfrm>
          <a:custGeom>
            <a:avLst/>
            <a:gdLst>
              <a:gd name="connsiteX0" fmla="*/ 942162 w 1884324"/>
              <a:gd name="connsiteY0" fmla="*/ 0 h 1884324"/>
              <a:gd name="connsiteX1" fmla="*/ 1884324 w 1884324"/>
              <a:gd name="connsiteY1" fmla="*/ 942162 h 1884324"/>
              <a:gd name="connsiteX2" fmla="*/ 942162 w 1884324"/>
              <a:gd name="connsiteY2" fmla="*/ 1884324 h 1884324"/>
              <a:gd name="connsiteX3" fmla="*/ 0 w 1884324"/>
              <a:gd name="connsiteY3" fmla="*/ 942162 h 1884324"/>
              <a:gd name="connsiteX4" fmla="*/ 942162 w 1884324"/>
              <a:gd name="connsiteY4" fmla="*/ 0 h 188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324" h="1884324">
                <a:moveTo>
                  <a:pt x="942162" y="0"/>
                </a:moveTo>
                <a:cubicBezTo>
                  <a:pt x="1462504" y="0"/>
                  <a:pt x="1884324" y="421820"/>
                  <a:pt x="1884324" y="942162"/>
                </a:cubicBezTo>
                <a:cubicBezTo>
                  <a:pt x="1884324" y="1462504"/>
                  <a:pt x="1462504" y="1884324"/>
                  <a:pt x="942162" y="1884324"/>
                </a:cubicBezTo>
                <a:cubicBezTo>
                  <a:pt x="421820" y="1884324"/>
                  <a:pt x="0" y="1462504"/>
                  <a:pt x="0" y="942162"/>
                </a:cubicBezTo>
                <a:cubicBezTo>
                  <a:pt x="0" y="421820"/>
                  <a:pt x="421820" y="0"/>
                  <a:pt x="942162" y="0"/>
                </a:cubicBezTo>
                <a:close/>
              </a:path>
            </a:pathLst>
          </a:cu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sp>
        <p:nvSpPr>
          <p:cNvPr id="27" name="Picture Placeholder 26">
            <a:extLst>
              <a:ext uri="{FF2B5EF4-FFF2-40B4-BE49-F238E27FC236}">
                <a16:creationId xmlns:a16="http://schemas.microsoft.com/office/drawing/2014/main" id="{6C6AB25F-76EE-0B0C-EB0B-8FA6847323A3}"/>
              </a:ext>
            </a:extLst>
          </p:cNvPr>
          <p:cNvSpPr>
            <a:spLocks noGrp="1"/>
          </p:cNvSpPr>
          <p:nvPr>
            <p:ph type="pic" sz="quarter" idx="17"/>
          </p:nvPr>
        </p:nvSpPr>
        <p:spPr>
          <a:xfrm>
            <a:off x="9218289" y="1829753"/>
            <a:ext cx="1884324" cy="1884324"/>
          </a:xfrm>
          <a:custGeom>
            <a:avLst/>
            <a:gdLst>
              <a:gd name="connsiteX0" fmla="*/ 942162 w 1884324"/>
              <a:gd name="connsiteY0" fmla="*/ 0 h 1884324"/>
              <a:gd name="connsiteX1" fmla="*/ 1884324 w 1884324"/>
              <a:gd name="connsiteY1" fmla="*/ 942162 h 1884324"/>
              <a:gd name="connsiteX2" fmla="*/ 942162 w 1884324"/>
              <a:gd name="connsiteY2" fmla="*/ 1884324 h 1884324"/>
              <a:gd name="connsiteX3" fmla="*/ 0 w 1884324"/>
              <a:gd name="connsiteY3" fmla="*/ 942162 h 1884324"/>
              <a:gd name="connsiteX4" fmla="*/ 942162 w 1884324"/>
              <a:gd name="connsiteY4" fmla="*/ 0 h 188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324" h="1884324">
                <a:moveTo>
                  <a:pt x="942162" y="0"/>
                </a:moveTo>
                <a:cubicBezTo>
                  <a:pt x="1462504" y="0"/>
                  <a:pt x="1884324" y="421820"/>
                  <a:pt x="1884324" y="942162"/>
                </a:cubicBezTo>
                <a:cubicBezTo>
                  <a:pt x="1884324" y="1462504"/>
                  <a:pt x="1462504" y="1884324"/>
                  <a:pt x="942162" y="1884324"/>
                </a:cubicBezTo>
                <a:cubicBezTo>
                  <a:pt x="421820" y="1884324"/>
                  <a:pt x="0" y="1462504"/>
                  <a:pt x="0" y="942162"/>
                </a:cubicBezTo>
                <a:cubicBezTo>
                  <a:pt x="0" y="421820"/>
                  <a:pt x="421820" y="0"/>
                  <a:pt x="942162" y="0"/>
                </a:cubicBezTo>
                <a:close/>
              </a:path>
            </a:pathLst>
          </a:cu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sp>
        <p:nvSpPr>
          <p:cNvPr id="2" name="Title 1">
            <a:extLst>
              <a:ext uri="{FF2B5EF4-FFF2-40B4-BE49-F238E27FC236}">
                <a16:creationId xmlns:a16="http://schemas.microsoft.com/office/drawing/2014/main" id="{0DD06762-A3E4-741F-9E90-F3D8C6903363}"/>
              </a:ext>
            </a:extLst>
          </p:cNvPr>
          <p:cNvSpPr>
            <a:spLocks noGrp="1"/>
          </p:cNvSpPr>
          <p:nvPr>
            <p:ph type="title"/>
          </p:nvPr>
        </p:nvSpPr>
        <p:spPr>
          <a:xfrm>
            <a:off x="407987" y="485368"/>
            <a:ext cx="11376000" cy="817200"/>
          </a:xfrm>
        </p:spPr>
        <p:txBody>
          <a:bodyPr wrap="square">
            <a:normAutofit/>
          </a:bodyPr>
          <a:lstStyle/>
          <a:p>
            <a:r>
              <a:rPr lang="en-US"/>
              <a:t>Click to edit Master title style</a:t>
            </a:r>
            <a:endParaRPr lang="en-GB"/>
          </a:p>
        </p:txBody>
      </p:sp>
      <p:pic>
        <p:nvPicPr>
          <p:cNvPr id="4" name="Graphic 3">
            <a:extLst>
              <a:ext uri="{FF2B5EF4-FFF2-40B4-BE49-F238E27FC236}">
                <a16:creationId xmlns:a16="http://schemas.microsoft.com/office/drawing/2014/main" id="{9696A706-B72E-179C-B586-C26BB502C0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988" y="6260039"/>
            <a:ext cx="2284412" cy="305946"/>
          </a:xfrm>
          <a:prstGeom prst="rect">
            <a:avLst/>
          </a:prstGeom>
        </p:spPr>
      </p:pic>
      <p:sp>
        <p:nvSpPr>
          <p:cNvPr id="5" name="Text Placeholder 13">
            <a:extLst>
              <a:ext uri="{FF2B5EF4-FFF2-40B4-BE49-F238E27FC236}">
                <a16:creationId xmlns:a16="http://schemas.microsoft.com/office/drawing/2014/main" id="{AAF0E512-2F8C-5F50-6C74-FB9EB58E5A04}"/>
              </a:ext>
            </a:extLst>
          </p:cNvPr>
          <p:cNvSpPr>
            <a:spLocks noGrp="1"/>
          </p:cNvSpPr>
          <p:nvPr>
            <p:ph type="body" sz="quarter" idx="13" hasCustomPrompt="1"/>
          </p:nvPr>
        </p:nvSpPr>
        <p:spPr>
          <a:xfrm>
            <a:off x="407987" y="3924113"/>
            <a:ext cx="3247124" cy="2060761"/>
          </a:xfrm>
        </p:spPr>
        <p:txBody>
          <a:bodyPr lIns="144000" rIns="144000"/>
          <a:lstStyle>
            <a:lvl1pPr algn="ctr">
              <a:spcBef>
                <a:spcPts val="0"/>
              </a:spcBef>
              <a:defRPr>
                <a:solidFill>
                  <a:schemeClr val="accent1"/>
                </a:solidFill>
                <a:latin typeface="+mj-lt"/>
              </a:defRPr>
            </a:lvl1pPr>
            <a:lvl2pPr algn="ctr">
              <a:spcBef>
                <a:spcPts val="0"/>
              </a:spcBef>
              <a:defRPr sz="1400" b="0">
                <a:solidFill>
                  <a:schemeClr val="tx1"/>
                </a:solidFill>
              </a:defRPr>
            </a:lvl2pPr>
            <a:lvl3pPr marL="0" indent="0" algn="ctr">
              <a:buNone/>
              <a:defRPr sz="1400"/>
            </a:lvl3pPr>
            <a:lvl4pPr algn="ctr">
              <a:defRPr/>
            </a:lvl4pPr>
            <a:lvl5pPr algn="ctr">
              <a:defRPr/>
            </a:lvl5pPr>
          </a:lstStyle>
          <a:p>
            <a:pPr lvl="0"/>
            <a:r>
              <a:rPr lang="en-US"/>
              <a:t>Text level 1</a:t>
            </a:r>
          </a:p>
          <a:p>
            <a:pPr lvl="1"/>
            <a:r>
              <a:rPr lang="en-US"/>
              <a:t>Text level 2</a:t>
            </a:r>
          </a:p>
          <a:p>
            <a:pPr lvl="2"/>
            <a:r>
              <a:rPr lang="en-US"/>
              <a:t>Text level 3</a:t>
            </a:r>
          </a:p>
        </p:txBody>
      </p:sp>
      <p:sp>
        <p:nvSpPr>
          <p:cNvPr id="10" name="Text Placeholder 13">
            <a:extLst>
              <a:ext uri="{FF2B5EF4-FFF2-40B4-BE49-F238E27FC236}">
                <a16:creationId xmlns:a16="http://schemas.microsoft.com/office/drawing/2014/main" id="{394CF901-B014-4224-6192-59089607DFD8}"/>
              </a:ext>
            </a:extLst>
          </p:cNvPr>
          <p:cNvSpPr>
            <a:spLocks noGrp="1"/>
          </p:cNvSpPr>
          <p:nvPr>
            <p:ph type="body" sz="quarter" idx="20" hasCustomPrompt="1"/>
          </p:nvPr>
        </p:nvSpPr>
        <p:spPr>
          <a:xfrm>
            <a:off x="4472438" y="3924113"/>
            <a:ext cx="3247124" cy="2060761"/>
          </a:xfrm>
        </p:spPr>
        <p:txBody>
          <a:bodyPr lIns="144000" rIns="144000"/>
          <a:lstStyle>
            <a:lvl1pPr algn="ctr">
              <a:spcBef>
                <a:spcPts val="0"/>
              </a:spcBef>
              <a:defRPr>
                <a:solidFill>
                  <a:schemeClr val="accent1"/>
                </a:solidFill>
                <a:latin typeface="+mj-lt"/>
              </a:defRPr>
            </a:lvl1pPr>
            <a:lvl2pPr algn="ctr">
              <a:spcBef>
                <a:spcPts val="0"/>
              </a:spcBef>
              <a:defRPr sz="1400" b="0">
                <a:solidFill>
                  <a:schemeClr val="tx1"/>
                </a:solidFill>
              </a:defRPr>
            </a:lvl2pPr>
            <a:lvl3pPr marL="0" indent="0" algn="ctr">
              <a:buNone/>
              <a:defRPr sz="1400"/>
            </a:lvl3pPr>
            <a:lvl4pPr algn="ctr">
              <a:defRPr/>
            </a:lvl4pPr>
            <a:lvl5pPr algn="ctr">
              <a:defRPr/>
            </a:lvl5pPr>
          </a:lstStyle>
          <a:p>
            <a:pPr lvl="0"/>
            <a:r>
              <a:rPr lang="en-US"/>
              <a:t>Text level 1</a:t>
            </a:r>
          </a:p>
          <a:p>
            <a:pPr lvl="1"/>
            <a:r>
              <a:rPr lang="en-US"/>
              <a:t>Text level 2</a:t>
            </a:r>
          </a:p>
          <a:p>
            <a:pPr lvl="2"/>
            <a:r>
              <a:rPr lang="en-US"/>
              <a:t>Text level 3</a:t>
            </a:r>
          </a:p>
        </p:txBody>
      </p:sp>
      <p:sp>
        <p:nvSpPr>
          <p:cNvPr id="11" name="Text Placeholder 13">
            <a:extLst>
              <a:ext uri="{FF2B5EF4-FFF2-40B4-BE49-F238E27FC236}">
                <a16:creationId xmlns:a16="http://schemas.microsoft.com/office/drawing/2014/main" id="{C226A147-1860-9321-5559-FBA48328D327}"/>
              </a:ext>
            </a:extLst>
          </p:cNvPr>
          <p:cNvSpPr>
            <a:spLocks noGrp="1"/>
          </p:cNvSpPr>
          <p:nvPr>
            <p:ph type="body" sz="quarter" idx="21" hasCustomPrompt="1"/>
          </p:nvPr>
        </p:nvSpPr>
        <p:spPr>
          <a:xfrm>
            <a:off x="8536889" y="3924113"/>
            <a:ext cx="3247124" cy="2060761"/>
          </a:xfrm>
        </p:spPr>
        <p:txBody>
          <a:bodyPr lIns="144000" rIns="144000"/>
          <a:lstStyle>
            <a:lvl1pPr algn="ctr">
              <a:spcBef>
                <a:spcPts val="0"/>
              </a:spcBef>
              <a:defRPr>
                <a:solidFill>
                  <a:schemeClr val="accent1"/>
                </a:solidFill>
                <a:latin typeface="+mj-lt"/>
              </a:defRPr>
            </a:lvl1pPr>
            <a:lvl2pPr algn="ctr">
              <a:spcBef>
                <a:spcPts val="0"/>
              </a:spcBef>
              <a:defRPr sz="1400" b="0">
                <a:solidFill>
                  <a:schemeClr val="tx1"/>
                </a:solidFill>
              </a:defRPr>
            </a:lvl2pPr>
            <a:lvl3pPr marL="0" indent="0" algn="ctr">
              <a:buNone/>
              <a:defRPr sz="1400"/>
            </a:lvl3pPr>
            <a:lvl4pPr algn="ctr">
              <a:defRPr/>
            </a:lvl4pPr>
            <a:lvl5pPr algn="ctr">
              <a:defRPr/>
            </a:lvl5pPr>
          </a:lstStyle>
          <a:p>
            <a:pPr lvl="0"/>
            <a:r>
              <a:rPr lang="en-US"/>
              <a:t>Text level 1</a:t>
            </a:r>
          </a:p>
          <a:p>
            <a:pPr lvl="1"/>
            <a:r>
              <a:rPr lang="en-US"/>
              <a:t>Text level 2</a:t>
            </a:r>
          </a:p>
          <a:p>
            <a:pPr lvl="2"/>
            <a:r>
              <a:rPr lang="en-US"/>
              <a:t>Text level 3</a:t>
            </a:r>
          </a:p>
        </p:txBody>
      </p:sp>
    </p:spTree>
    <p:extLst>
      <p:ext uri="{BB962C8B-B14F-4D97-AF65-F5344CB8AC3E}">
        <p14:creationId xmlns:p14="http://schemas.microsoft.com/office/powerpoint/2010/main" val="188089798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Four Column - Images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C12C38-B32A-3891-BCDF-A0B67EC4BF1F}"/>
              </a:ext>
            </a:extLst>
          </p:cNvPr>
          <p:cNvSpPr/>
          <p:nvPr/>
        </p:nvSpPr>
        <p:spPr>
          <a:xfrm>
            <a:off x="0" y="1412875"/>
            <a:ext cx="3046985" cy="544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2708C9ED-0DE5-193A-C840-E846AD944F03}"/>
              </a:ext>
            </a:extLst>
          </p:cNvPr>
          <p:cNvSpPr/>
          <p:nvPr/>
        </p:nvSpPr>
        <p:spPr>
          <a:xfrm>
            <a:off x="6096676" y="1412875"/>
            <a:ext cx="3046985" cy="544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A04ABE7-3C2C-28F4-7688-F4C70D5222E0}"/>
              </a:ext>
            </a:extLst>
          </p:cNvPr>
          <p:cNvSpPr/>
          <p:nvPr/>
        </p:nvSpPr>
        <p:spPr>
          <a:xfrm>
            <a:off x="3048338" y="1412875"/>
            <a:ext cx="3046985" cy="544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48B0397-5219-1AA2-C256-85DB34C8E884}"/>
              </a:ext>
            </a:extLst>
          </p:cNvPr>
          <p:cNvSpPr/>
          <p:nvPr userDrawn="1"/>
        </p:nvSpPr>
        <p:spPr>
          <a:xfrm>
            <a:off x="9145015" y="1412875"/>
            <a:ext cx="3046985" cy="544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7">
            <a:extLst>
              <a:ext uri="{FF2B5EF4-FFF2-40B4-BE49-F238E27FC236}">
                <a16:creationId xmlns:a16="http://schemas.microsoft.com/office/drawing/2014/main" id="{8E7496ED-7F63-75AD-261F-61385A580146}"/>
              </a:ext>
            </a:extLst>
          </p:cNvPr>
          <p:cNvSpPr>
            <a:spLocks noGrp="1"/>
          </p:cNvSpPr>
          <p:nvPr userDrawn="1">
            <p:ph type="ftr" sz="quarter" idx="10"/>
          </p:nvPr>
        </p:nvSpPr>
        <p:spPr/>
        <p:txBody>
          <a:bodyPr/>
          <a:lstStyle/>
          <a:p>
            <a:endParaRPr lang="en-GB"/>
          </a:p>
        </p:txBody>
      </p:sp>
      <p:sp>
        <p:nvSpPr>
          <p:cNvPr id="9" name="Slide Number Placeholder 8">
            <a:extLst>
              <a:ext uri="{FF2B5EF4-FFF2-40B4-BE49-F238E27FC236}">
                <a16:creationId xmlns:a16="http://schemas.microsoft.com/office/drawing/2014/main" id="{FB729F35-7684-D756-BBAE-8CF51E4463A5}"/>
              </a:ext>
            </a:extLst>
          </p:cNvPr>
          <p:cNvSpPr>
            <a:spLocks noGrp="1"/>
          </p:cNvSpPr>
          <p:nvPr userDrawn="1">
            <p:ph type="sldNum" sz="quarter" idx="11"/>
          </p:nvPr>
        </p:nvSpPr>
        <p:spPr/>
        <p:txBody>
          <a:bodyPr/>
          <a:lstStyle/>
          <a:p>
            <a:fld id="{59EBE19D-BA0B-4AE6-A219-A461FF703500}" type="slidenum">
              <a:rPr lang="en-GB" smtClean="0"/>
              <a:t>‹#›</a:t>
            </a:fld>
            <a:endParaRPr lang="en-GB"/>
          </a:p>
        </p:txBody>
      </p:sp>
      <p:sp>
        <p:nvSpPr>
          <p:cNvPr id="15" name="Text Placeholder 13">
            <a:extLst>
              <a:ext uri="{FF2B5EF4-FFF2-40B4-BE49-F238E27FC236}">
                <a16:creationId xmlns:a16="http://schemas.microsoft.com/office/drawing/2014/main" id="{35FBC2F6-5FD3-E94E-A672-FA97F183B439}"/>
              </a:ext>
            </a:extLst>
          </p:cNvPr>
          <p:cNvSpPr>
            <a:spLocks noGrp="1"/>
          </p:cNvSpPr>
          <p:nvPr userDrawn="1">
            <p:ph type="body" sz="quarter" idx="13" hasCustomPrompt="1"/>
          </p:nvPr>
        </p:nvSpPr>
        <p:spPr>
          <a:xfrm>
            <a:off x="328703" y="3672349"/>
            <a:ext cx="2389578" cy="2312526"/>
          </a:xfrm>
        </p:spPr>
        <p:txBody>
          <a:bodyPr lIns="144000" rIns="144000"/>
          <a:lstStyle>
            <a:lvl1pPr algn="ctr">
              <a:spcBef>
                <a:spcPts val="0"/>
              </a:spcBef>
              <a:defRPr>
                <a:solidFill>
                  <a:schemeClr val="accent1"/>
                </a:solidFill>
                <a:latin typeface="+mj-lt"/>
              </a:defRPr>
            </a:lvl1pPr>
            <a:lvl2pPr algn="ctr">
              <a:spcBef>
                <a:spcPts val="0"/>
              </a:spcBef>
              <a:defRPr sz="1400" b="0">
                <a:solidFill>
                  <a:schemeClr val="tx1"/>
                </a:solidFill>
              </a:defRPr>
            </a:lvl2pPr>
            <a:lvl3pPr marL="0" indent="0" algn="ctr">
              <a:buNone/>
              <a:defRPr sz="1400"/>
            </a:lvl3pPr>
            <a:lvl4pPr algn="ctr">
              <a:defRPr/>
            </a:lvl4pPr>
            <a:lvl5pPr algn="ctr">
              <a:defRPr/>
            </a:lvl5pPr>
          </a:lstStyle>
          <a:p>
            <a:pPr lvl="0"/>
            <a:r>
              <a:rPr lang="en-US"/>
              <a:t>Text level 1</a:t>
            </a:r>
          </a:p>
          <a:p>
            <a:pPr lvl="1"/>
            <a:r>
              <a:rPr lang="en-US"/>
              <a:t>Text level 2</a:t>
            </a:r>
          </a:p>
          <a:p>
            <a:pPr lvl="2"/>
            <a:r>
              <a:rPr lang="en-US"/>
              <a:t>Text level 3</a:t>
            </a:r>
          </a:p>
        </p:txBody>
      </p:sp>
      <p:sp>
        <p:nvSpPr>
          <p:cNvPr id="25" name="Picture Placeholder 24">
            <a:extLst>
              <a:ext uri="{FF2B5EF4-FFF2-40B4-BE49-F238E27FC236}">
                <a16:creationId xmlns:a16="http://schemas.microsoft.com/office/drawing/2014/main" id="{EE3D4703-AD29-8535-B6C5-D098D49D608F}"/>
              </a:ext>
            </a:extLst>
          </p:cNvPr>
          <p:cNvSpPr>
            <a:spLocks noGrp="1"/>
          </p:cNvSpPr>
          <p:nvPr userDrawn="1">
            <p:ph type="pic" sz="quarter" idx="12"/>
          </p:nvPr>
        </p:nvSpPr>
        <p:spPr>
          <a:xfrm>
            <a:off x="717755" y="1839802"/>
            <a:ext cx="1611476" cy="1611476"/>
          </a:xfrm>
          <a:custGeom>
            <a:avLst/>
            <a:gdLst>
              <a:gd name="connsiteX0" fmla="*/ 942162 w 1884324"/>
              <a:gd name="connsiteY0" fmla="*/ 0 h 1884324"/>
              <a:gd name="connsiteX1" fmla="*/ 1884324 w 1884324"/>
              <a:gd name="connsiteY1" fmla="*/ 942162 h 1884324"/>
              <a:gd name="connsiteX2" fmla="*/ 942162 w 1884324"/>
              <a:gd name="connsiteY2" fmla="*/ 1884324 h 1884324"/>
              <a:gd name="connsiteX3" fmla="*/ 0 w 1884324"/>
              <a:gd name="connsiteY3" fmla="*/ 942162 h 1884324"/>
              <a:gd name="connsiteX4" fmla="*/ 942162 w 1884324"/>
              <a:gd name="connsiteY4" fmla="*/ 0 h 188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324" h="1884324">
                <a:moveTo>
                  <a:pt x="942162" y="0"/>
                </a:moveTo>
                <a:cubicBezTo>
                  <a:pt x="1462504" y="0"/>
                  <a:pt x="1884324" y="421820"/>
                  <a:pt x="1884324" y="942162"/>
                </a:cubicBezTo>
                <a:cubicBezTo>
                  <a:pt x="1884324" y="1462504"/>
                  <a:pt x="1462504" y="1884324"/>
                  <a:pt x="942162" y="1884324"/>
                </a:cubicBezTo>
                <a:cubicBezTo>
                  <a:pt x="421820" y="1884324"/>
                  <a:pt x="0" y="1462504"/>
                  <a:pt x="0" y="942162"/>
                </a:cubicBezTo>
                <a:cubicBezTo>
                  <a:pt x="0" y="421820"/>
                  <a:pt x="421820" y="0"/>
                  <a:pt x="942162" y="0"/>
                </a:cubicBezTo>
                <a:close/>
              </a:path>
            </a:pathLst>
          </a:cu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sp>
        <p:nvSpPr>
          <p:cNvPr id="26" name="Picture Placeholder 25">
            <a:extLst>
              <a:ext uri="{FF2B5EF4-FFF2-40B4-BE49-F238E27FC236}">
                <a16:creationId xmlns:a16="http://schemas.microsoft.com/office/drawing/2014/main" id="{4500D2E8-355F-900F-122C-D357DD66B0D1}"/>
              </a:ext>
            </a:extLst>
          </p:cNvPr>
          <p:cNvSpPr>
            <a:spLocks noGrp="1"/>
          </p:cNvSpPr>
          <p:nvPr userDrawn="1">
            <p:ph type="pic" sz="quarter" idx="16"/>
          </p:nvPr>
        </p:nvSpPr>
        <p:spPr>
          <a:xfrm>
            <a:off x="3766093" y="1839802"/>
            <a:ext cx="1611476" cy="1611476"/>
          </a:xfrm>
          <a:custGeom>
            <a:avLst/>
            <a:gdLst>
              <a:gd name="connsiteX0" fmla="*/ 942162 w 1884324"/>
              <a:gd name="connsiteY0" fmla="*/ 0 h 1884324"/>
              <a:gd name="connsiteX1" fmla="*/ 1884324 w 1884324"/>
              <a:gd name="connsiteY1" fmla="*/ 942162 h 1884324"/>
              <a:gd name="connsiteX2" fmla="*/ 942162 w 1884324"/>
              <a:gd name="connsiteY2" fmla="*/ 1884324 h 1884324"/>
              <a:gd name="connsiteX3" fmla="*/ 0 w 1884324"/>
              <a:gd name="connsiteY3" fmla="*/ 942162 h 1884324"/>
              <a:gd name="connsiteX4" fmla="*/ 942162 w 1884324"/>
              <a:gd name="connsiteY4" fmla="*/ 0 h 188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324" h="1884324">
                <a:moveTo>
                  <a:pt x="942162" y="0"/>
                </a:moveTo>
                <a:cubicBezTo>
                  <a:pt x="1462504" y="0"/>
                  <a:pt x="1884324" y="421820"/>
                  <a:pt x="1884324" y="942162"/>
                </a:cubicBezTo>
                <a:cubicBezTo>
                  <a:pt x="1884324" y="1462504"/>
                  <a:pt x="1462504" y="1884324"/>
                  <a:pt x="942162" y="1884324"/>
                </a:cubicBezTo>
                <a:cubicBezTo>
                  <a:pt x="421820" y="1884324"/>
                  <a:pt x="0" y="1462504"/>
                  <a:pt x="0" y="942162"/>
                </a:cubicBezTo>
                <a:cubicBezTo>
                  <a:pt x="0" y="421820"/>
                  <a:pt x="421820" y="0"/>
                  <a:pt x="942162" y="0"/>
                </a:cubicBezTo>
                <a:close/>
              </a:path>
            </a:pathLst>
          </a:cu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sp>
        <p:nvSpPr>
          <p:cNvPr id="27" name="Picture Placeholder 26">
            <a:extLst>
              <a:ext uri="{FF2B5EF4-FFF2-40B4-BE49-F238E27FC236}">
                <a16:creationId xmlns:a16="http://schemas.microsoft.com/office/drawing/2014/main" id="{6C6AB25F-76EE-0B0C-EB0B-8FA6847323A3}"/>
              </a:ext>
            </a:extLst>
          </p:cNvPr>
          <p:cNvSpPr>
            <a:spLocks noGrp="1"/>
          </p:cNvSpPr>
          <p:nvPr userDrawn="1">
            <p:ph type="pic" sz="quarter" idx="17"/>
          </p:nvPr>
        </p:nvSpPr>
        <p:spPr>
          <a:xfrm>
            <a:off x="6814431" y="1839802"/>
            <a:ext cx="1611476" cy="1611476"/>
          </a:xfrm>
          <a:custGeom>
            <a:avLst/>
            <a:gdLst>
              <a:gd name="connsiteX0" fmla="*/ 942162 w 1884324"/>
              <a:gd name="connsiteY0" fmla="*/ 0 h 1884324"/>
              <a:gd name="connsiteX1" fmla="*/ 1884324 w 1884324"/>
              <a:gd name="connsiteY1" fmla="*/ 942162 h 1884324"/>
              <a:gd name="connsiteX2" fmla="*/ 942162 w 1884324"/>
              <a:gd name="connsiteY2" fmla="*/ 1884324 h 1884324"/>
              <a:gd name="connsiteX3" fmla="*/ 0 w 1884324"/>
              <a:gd name="connsiteY3" fmla="*/ 942162 h 1884324"/>
              <a:gd name="connsiteX4" fmla="*/ 942162 w 1884324"/>
              <a:gd name="connsiteY4" fmla="*/ 0 h 188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324" h="1884324">
                <a:moveTo>
                  <a:pt x="942162" y="0"/>
                </a:moveTo>
                <a:cubicBezTo>
                  <a:pt x="1462504" y="0"/>
                  <a:pt x="1884324" y="421820"/>
                  <a:pt x="1884324" y="942162"/>
                </a:cubicBezTo>
                <a:cubicBezTo>
                  <a:pt x="1884324" y="1462504"/>
                  <a:pt x="1462504" y="1884324"/>
                  <a:pt x="942162" y="1884324"/>
                </a:cubicBezTo>
                <a:cubicBezTo>
                  <a:pt x="421820" y="1884324"/>
                  <a:pt x="0" y="1462504"/>
                  <a:pt x="0" y="942162"/>
                </a:cubicBezTo>
                <a:cubicBezTo>
                  <a:pt x="0" y="421820"/>
                  <a:pt x="421820" y="0"/>
                  <a:pt x="942162" y="0"/>
                </a:cubicBezTo>
                <a:close/>
              </a:path>
            </a:pathLst>
          </a:cu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sp>
        <p:nvSpPr>
          <p:cNvPr id="2" name="Title 1">
            <a:extLst>
              <a:ext uri="{FF2B5EF4-FFF2-40B4-BE49-F238E27FC236}">
                <a16:creationId xmlns:a16="http://schemas.microsoft.com/office/drawing/2014/main" id="{0DD06762-A3E4-741F-9E90-F3D8C6903363}"/>
              </a:ext>
            </a:extLst>
          </p:cNvPr>
          <p:cNvSpPr>
            <a:spLocks noGrp="1"/>
          </p:cNvSpPr>
          <p:nvPr userDrawn="1">
            <p:ph type="title"/>
          </p:nvPr>
        </p:nvSpPr>
        <p:spPr>
          <a:xfrm>
            <a:off x="407987" y="485368"/>
            <a:ext cx="11376000" cy="817200"/>
          </a:xfrm>
        </p:spPr>
        <p:txBody>
          <a:bodyPr wrap="square">
            <a:normAutofit/>
          </a:bodyPr>
          <a:lstStyle/>
          <a:p>
            <a:r>
              <a:rPr lang="en-US"/>
              <a:t>Click to edit Master title style</a:t>
            </a:r>
            <a:endParaRPr lang="en-GB"/>
          </a:p>
        </p:txBody>
      </p:sp>
      <p:pic>
        <p:nvPicPr>
          <p:cNvPr id="4" name="Graphic 3">
            <a:extLst>
              <a:ext uri="{FF2B5EF4-FFF2-40B4-BE49-F238E27FC236}">
                <a16:creationId xmlns:a16="http://schemas.microsoft.com/office/drawing/2014/main" id="{9696A706-B72E-179C-B586-C26BB502C0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6260039"/>
            <a:ext cx="2284412" cy="305946"/>
          </a:xfrm>
          <a:prstGeom prst="rect">
            <a:avLst/>
          </a:prstGeom>
        </p:spPr>
      </p:pic>
      <p:sp>
        <p:nvSpPr>
          <p:cNvPr id="12" name="Picture Placeholder 26">
            <a:extLst>
              <a:ext uri="{FF2B5EF4-FFF2-40B4-BE49-F238E27FC236}">
                <a16:creationId xmlns:a16="http://schemas.microsoft.com/office/drawing/2014/main" id="{40FAD662-0E15-E386-183B-5C60086C8E95}"/>
              </a:ext>
            </a:extLst>
          </p:cNvPr>
          <p:cNvSpPr>
            <a:spLocks noGrp="1"/>
          </p:cNvSpPr>
          <p:nvPr>
            <p:ph type="pic" sz="quarter" idx="18"/>
          </p:nvPr>
        </p:nvSpPr>
        <p:spPr>
          <a:xfrm>
            <a:off x="9862770" y="1839802"/>
            <a:ext cx="1611476" cy="1611476"/>
          </a:xfrm>
          <a:custGeom>
            <a:avLst/>
            <a:gdLst>
              <a:gd name="connsiteX0" fmla="*/ 942162 w 1884324"/>
              <a:gd name="connsiteY0" fmla="*/ 0 h 1884324"/>
              <a:gd name="connsiteX1" fmla="*/ 1884324 w 1884324"/>
              <a:gd name="connsiteY1" fmla="*/ 942162 h 1884324"/>
              <a:gd name="connsiteX2" fmla="*/ 942162 w 1884324"/>
              <a:gd name="connsiteY2" fmla="*/ 1884324 h 1884324"/>
              <a:gd name="connsiteX3" fmla="*/ 0 w 1884324"/>
              <a:gd name="connsiteY3" fmla="*/ 942162 h 1884324"/>
              <a:gd name="connsiteX4" fmla="*/ 942162 w 1884324"/>
              <a:gd name="connsiteY4" fmla="*/ 0 h 188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324" h="1884324">
                <a:moveTo>
                  <a:pt x="942162" y="0"/>
                </a:moveTo>
                <a:cubicBezTo>
                  <a:pt x="1462504" y="0"/>
                  <a:pt x="1884324" y="421820"/>
                  <a:pt x="1884324" y="942162"/>
                </a:cubicBezTo>
                <a:cubicBezTo>
                  <a:pt x="1884324" y="1462504"/>
                  <a:pt x="1462504" y="1884324"/>
                  <a:pt x="942162" y="1884324"/>
                </a:cubicBezTo>
                <a:cubicBezTo>
                  <a:pt x="421820" y="1884324"/>
                  <a:pt x="0" y="1462504"/>
                  <a:pt x="0" y="942162"/>
                </a:cubicBezTo>
                <a:cubicBezTo>
                  <a:pt x="0" y="421820"/>
                  <a:pt x="421820" y="0"/>
                  <a:pt x="942162" y="0"/>
                </a:cubicBezTo>
                <a:close/>
              </a:path>
            </a:pathLst>
          </a:cu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sp>
        <p:nvSpPr>
          <p:cNvPr id="14" name="Text Placeholder 13">
            <a:extLst>
              <a:ext uri="{FF2B5EF4-FFF2-40B4-BE49-F238E27FC236}">
                <a16:creationId xmlns:a16="http://schemas.microsoft.com/office/drawing/2014/main" id="{31610CD7-7942-810E-E31D-F5A374069DC7}"/>
              </a:ext>
            </a:extLst>
          </p:cNvPr>
          <p:cNvSpPr>
            <a:spLocks noGrp="1"/>
          </p:cNvSpPr>
          <p:nvPr>
            <p:ph type="body" sz="quarter" idx="20" hasCustomPrompt="1"/>
          </p:nvPr>
        </p:nvSpPr>
        <p:spPr>
          <a:xfrm>
            <a:off x="3377041" y="3672349"/>
            <a:ext cx="2389578" cy="2312526"/>
          </a:xfrm>
        </p:spPr>
        <p:txBody>
          <a:bodyPr lIns="144000" rIns="144000"/>
          <a:lstStyle>
            <a:lvl1pPr algn="ctr">
              <a:spcBef>
                <a:spcPts val="0"/>
              </a:spcBef>
              <a:defRPr>
                <a:solidFill>
                  <a:schemeClr val="accent1"/>
                </a:solidFill>
                <a:latin typeface="+mj-lt"/>
              </a:defRPr>
            </a:lvl1pPr>
            <a:lvl2pPr algn="ctr">
              <a:spcBef>
                <a:spcPts val="0"/>
              </a:spcBef>
              <a:defRPr sz="1400" b="0">
                <a:solidFill>
                  <a:schemeClr val="tx1"/>
                </a:solidFill>
              </a:defRPr>
            </a:lvl2pPr>
            <a:lvl3pPr marL="0" indent="0" algn="ctr">
              <a:buNone/>
              <a:defRPr sz="1400"/>
            </a:lvl3pPr>
            <a:lvl4pPr algn="ctr">
              <a:defRPr/>
            </a:lvl4pPr>
            <a:lvl5pPr algn="ctr">
              <a:defRPr/>
            </a:lvl5pPr>
          </a:lstStyle>
          <a:p>
            <a:pPr lvl="0"/>
            <a:r>
              <a:rPr lang="en-US"/>
              <a:t>Text level 1</a:t>
            </a:r>
          </a:p>
          <a:p>
            <a:pPr lvl="1"/>
            <a:r>
              <a:rPr lang="en-US"/>
              <a:t>Text level 2</a:t>
            </a:r>
          </a:p>
          <a:p>
            <a:pPr lvl="2"/>
            <a:r>
              <a:rPr lang="en-US"/>
              <a:t>Text level 3</a:t>
            </a:r>
          </a:p>
        </p:txBody>
      </p:sp>
      <p:sp>
        <p:nvSpPr>
          <p:cNvPr id="19" name="Text Placeholder 13">
            <a:extLst>
              <a:ext uri="{FF2B5EF4-FFF2-40B4-BE49-F238E27FC236}">
                <a16:creationId xmlns:a16="http://schemas.microsoft.com/office/drawing/2014/main" id="{F001D6E2-A7AE-E31A-78A2-31613B78C6A3}"/>
              </a:ext>
            </a:extLst>
          </p:cNvPr>
          <p:cNvSpPr>
            <a:spLocks noGrp="1"/>
          </p:cNvSpPr>
          <p:nvPr>
            <p:ph type="body" sz="quarter" idx="21" hasCustomPrompt="1"/>
          </p:nvPr>
        </p:nvSpPr>
        <p:spPr>
          <a:xfrm>
            <a:off x="6425379" y="3672349"/>
            <a:ext cx="2389578" cy="2312526"/>
          </a:xfrm>
        </p:spPr>
        <p:txBody>
          <a:bodyPr lIns="144000" rIns="144000"/>
          <a:lstStyle>
            <a:lvl1pPr algn="ctr">
              <a:spcBef>
                <a:spcPts val="0"/>
              </a:spcBef>
              <a:defRPr>
                <a:solidFill>
                  <a:schemeClr val="accent1"/>
                </a:solidFill>
                <a:latin typeface="+mj-lt"/>
              </a:defRPr>
            </a:lvl1pPr>
            <a:lvl2pPr algn="ctr">
              <a:spcBef>
                <a:spcPts val="0"/>
              </a:spcBef>
              <a:defRPr sz="1400" b="0">
                <a:solidFill>
                  <a:schemeClr val="tx1"/>
                </a:solidFill>
              </a:defRPr>
            </a:lvl2pPr>
            <a:lvl3pPr marL="0" indent="0" algn="ctr">
              <a:buNone/>
              <a:defRPr sz="1400"/>
            </a:lvl3pPr>
            <a:lvl4pPr algn="ctr">
              <a:defRPr/>
            </a:lvl4pPr>
            <a:lvl5pPr algn="ctr">
              <a:defRPr/>
            </a:lvl5pPr>
          </a:lstStyle>
          <a:p>
            <a:pPr lvl="0"/>
            <a:r>
              <a:rPr lang="en-US"/>
              <a:t>Text level 1</a:t>
            </a:r>
          </a:p>
          <a:p>
            <a:pPr lvl="1"/>
            <a:r>
              <a:rPr lang="en-US"/>
              <a:t>Text level 2</a:t>
            </a:r>
          </a:p>
          <a:p>
            <a:pPr lvl="2"/>
            <a:r>
              <a:rPr lang="en-US"/>
              <a:t>Text level 3</a:t>
            </a:r>
          </a:p>
        </p:txBody>
      </p:sp>
      <p:sp>
        <p:nvSpPr>
          <p:cNvPr id="21" name="Text Placeholder 13">
            <a:extLst>
              <a:ext uri="{FF2B5EF4-FFF2-40B4-BE49-F238E27FC236}">
                <a16:creationId xmlns:a16="http://schemas.microsoft.com/office/drawing/2014/main" id="{DBA212B7-4883-6D86-7566-45D2FCCC716C}"/>
              </a:ext>
            </a:extLst>
          </p:cNvPr>
          <p:cNvSpPr>
            <a:spLocks noGrp="1"/>
          </p:cNvSpPr>
          <p:nvPr>
            <p:ph type="body" sz="quarter" idx="22" hasCustomPrompt="1"/>
          </p:nvPr>
        </p:nvSpPr>
        <p:spPr>
          <a:xfrm>
            <a:off x="9473718" y="3672349"/>
            <a:ext cx="2389578" cy="2312526"/>
          </a:xfrm>
        </p:spPr>
        <p:txBody>
          <a:bodyPr lIns="144000" rIns="144000"/>
          <a:lstStyle>
            <a:lvl1pPr algn="ctr">
              <a:spcBef>
                <a:spcPts val="0"/>
              </a:spcBef>
              <a:defRPr>
                <a:solidFill>
                  <a:schemeClr val="accent1"/>
                </a:solidFill>
                <a:latin typeface="+mj-lt"/>
              </a:defRPr>
            </a:lvl1pPr>
            <a:lvl2pPr algn="ctr">
              <a:spcBef>
                <a:spcPts val="0"/>
              </a:spcBef>
              <a:defRPr sz="1400" b="0">
                <a:solidFill>
                  <a:schemeClr val="tx1"/>
                </a:solidFill>
              </a:defRPr>
            </a:lvl2pPr>
            <a:lvl3pPr marL="0" indent="0" algn="ctr">
              <a:buNone/>
              <a:defRPr sz="1400"/>
            </a:lvl3pPr>
            <a:lvl4pPr algn="ctr">
              <a:defRPr/>
            </a:lvl4pPr>
            <a:lvl5pPr algn="ctr">
              <a:defRPr/>
            </a:lvl5pPr>
          </a:lstStyle>
          <a:p>
            <a:pPr lvl="0"/>
            <a:r>
              <a:rPr lang="en-US"/>
              <a:t>Text level 1</a:t>
            </a:r>
          </a:p>
          <a:p>
            <a:pPr lvl="1"/>
            <a:r>
              <a:rPr lang="en-US"/>
              <a:t>Text level 2</a:t>
            </a:r>
          </a:p>
          <a:p>
            <a:pPr lvl="2"/>
            <a:r>
              <a:rPr lang="en-US"/>
              <a:t>Text level 3</a:t>
            </a:r>
          </a:p>
        </p:txBody>
      </p:sp>
    </p:spTree>
    <p:extLst>
      <p:ext uri="{BB962C8B-B14F-4D97-AF65-F5344CB8AC3E}">
        <p14:creationId xmlns:p14="http://schemas.microsoft.com/office/powerpoint/2010/main" val="166243109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wo Key Poi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B0F0684-C558-4779-2898-08F4A333619F}"/>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B194DC13-EA36-50DC-C6EE-87B0129DD463}"/>
              </a:ext>
            </a:extLst>
          </p:cNvPr>
          <p:cNvSpPr>
            <a:spLocks noGrp="1"/>
          </p:cNvSpPr>
          <p:nvPr>
            <p:ph type="sldNum" sz="quarter" idx="11"/>
          </p:nvPr>
        </p:nvSpPr>
        <p:spPr/>
        <p:txBody>
          <a:bodyPr/>
          <a:lstStyle/>
          <a:p>
            <a:fld id="{59EBE19D-BA0B-4AE6-A219-A461FF703500}" type="slidenum">
              <a:rPr lang="en-GB" smtClean="0"/>
              <a:pPr/>
              <a:t>‹#›</a:t>
            </a:fld>
            <a:endParaRPr lang="en-GB"/>
          </a:p>
        </p:txBody>
      </p:sp>
      <p:pic>
        <p:nvPicPr>
          <p:cNvPr id="5" name="Graphic 4">
            <a:extLst>
              <a:ext uri="{FF2B5EF4-FFF2-40B4-BE49-F238E27FC236}">
                <a16:creationId xmlns:a16="http://schemas.microsoft.com/office/drawing/2014/main" id="{6D1AB328-E4DA-8B19-8D2B-0487782BC8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6260039"/>
            <a:ext cx="2284412" cy="305946"/>
          </a:xfrm>
          <a:prstGeom prst="rect">
            <a:avLst/>
          </a:prstGeom>
        </p:spPr>
      </p:pic>
      <p:sp>
        <p:nvSpPr>
          <p:cNvPr id="13" name="Content Placeholder 2">
            <a:extLst>
              <a:ext uri="{FF2B5EF4-FFF2-40B4-BE49-F238E27FC236}">
                <a16:creationId xmlns:a16="http://schemas.microsoft.com/office/drawing/2014/main" id="{4D6A2FF2-D60A-2767-CCD8-F1BD6D54F96F}"/>
              </a:ext>
            </a:extLst>
          </p:cNvPr>
          <p:cNvSpPr>
            <a:spLocks noGrp="1"/>
          </p:cNvSpPr>
          <p:nvPr userDrawn="1">
            <p:ph sz="half" idx="1"/>
          </p:nvPr>
        </p:nvSpPr>
        <p:spPr>
          <a:xfrm>
            <a:off x="407988" y="1700213"/>
            <a:ext cx="5258937"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5" name="Group 34">
            <a:extLst>
              <a:ext uri="{FF2B5EF4-FFF2-40B4-BE49-F238E27FC236}">
                <a16:creationId xmlns:a16="http://schemas.microsoft.com/office/drawing/2014/main" id="{A0DE13A7-4543-1D1B-A83B-1FF5C05F42AE}"/>
              </a:ext>
            </a:extLst>
          </p:cNvPr>
          <p:cNvGrpSpPr/>
          <p:nvPr userDrawn="1"/>
        </p:nvGrpSpPr>
        <p:grpSpPr>
          <a:xfrm>
            <a:off x="6074915" y="485370"/>
            <a:ext cx="6117085" cy="2674677"/>
            <a:chOff x="6074915" y="485370"/>
            <a:chExt cx="6117085" cy="2674677"/>
          </a:xfrm>
        </p:grpSpPr>
        <p:sp>
          <p:nvSpPr>
            <p:cNvPr id="16" name="Freeform: Shape 15">
              <a:extLst>
                <a:ext uri="{FF2B5EF4-FFF2-40B4-BE49-F238E27FC236}">
                  <a16:creationId xmlns:a16="http://schemas.microsoft.com/office/drawing/2014/main" id="{53DB7CEB-3D2C-4D91-9336-98AD49B1690E}"/>
                </a:ext>
              </a:extLst>
            </p:cNvPr>
            <p:cNvSpPr/>
            <p:nvPr/>
          </p:nvSpPr>
          <p:spPr>
            <a:xfrm flipH="1">
              <a:off x="6074915" y="485370"/>
              <a:ext cx="2674677" cy="2674677"/>
            </a:xfrm>
            <a:custGeom>
              <a:avLst/>
              <a:gdLst>
                <a:gd name="connsiteX0" fmla="*/ 2674677 w 2674677"/>
                <a:gd name="connsiteY0" fmla="*/ 1337339 h 2674677"/>
                <a:gd name="connsiteX1" fmla="*/ 1337339 w 2674677"/>
                <a:gd name="connsiteY1" fmla="*/ 2674677 h 2674677"/>
                <a:gd name="connsiteX2" fmla="*/ 0 w 2674677"/>
                <a:gd name="connsiteY2" fmla="*/ 1337339 h 2674677"/>
                <a:gd name="connsiteX3" fmla="*/ 1337339 w 2674677"/>
                <a:gd name="connsiteY3" fmla="*/ 0 h 2674677"/>
                <a:gd name="connsiteX4" fmla="*/ 2674677 w 2674677"/>
                <a:gd name="connsiteY4" fmla="*/ 1337339 h 2674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677" h="2674677">
                  <a:moveTo>
                    <a:pt x="2674677" y="1337339"/>
                  </a:moveTo>
                  <a:cubicBezTo>
                    <a:pt x="2674677" y="2075930"/>
                    <a:pt x="2075931" y="2674677"/>
                    <a:pt x="1337339" y="2674677"/>
                  </a:cubicBezTo>
                  <a:cubicBezTo>
                    <a:pt x="598747" y="2674677"/>
                    <a:pt x="0" y="2075930"/>
                    <a:pt x="0" y="1337339"/>
                  </a:cubicBezTo>
                  <a:cubicBezTo>
                    <a:pt x="0" y="598747"/>
                    <a:pt x="598747" y="0"/>
                    <a:pt x="1337339" y="0"/>
                  </a:cubicBezTo>
                  <a:cubicBezTo>
                    <a:pt x="2075931" y="0"/>
                    <a:pt x="2674677" y="598747"/>
                    <a:pt x="2674677" y="1337339"/>
                  </a:cubicBezTo>
                  <a:close/>
                </a:path>
              </a:pathLst>
            </a:custGeom>
            <a:solidFill>
              <a:srgbClr val="B2FF4D"/>
            </a:solidFill>
            <a:ln w="2476"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BF481ED7-7995-7FEA-1CF1-AE02F5D3756E}"/>
                </a:ext>
              </a:extLst>
            </p:cNvPr>
            <p:cNvSpPr/>
            <p:nvPr/>
          </p:nvSpPr>
          <p:spPr>
            <a:xfrm flipH="1">
              <a:off x="7442640" y="485370"/>
              <a:ext cx="4749360" cy="2674677"/>
            </a:xfrm>
            <a:custGeom>
              <a:avLst/>
              <a:gdLst>
                <a:gd name="connsiteX0" fmla="*/ 0 w 4749360"/>
                <a:gd name="connsiteY0" fmla="*/ 0 h 2674677"/>
                <a:gd name="connsiteX1" fmla="*/ 4749360 w 4749360"/>
                <a:gd name="connsiteY1" fmla="*/ 0 h 2674677"/>
                <a:gd name="connsiteX2" fmla="*/ 4749360 w 4749360"/>
                <a:gd name="connsiteY2" fmla="*/ 2674677 h 2674677"/>
                <a:gd name="connsiteX3" fmla="*/ 0 w 4749360"/>
                <a:gd name="connsiteY3" fmla="*/ 2674677 h 2674677"/>
              </a:gdLst>
              <a:ahLst/>
              <a:cxnLst>
                <a:cxn ang="0">
                  <a:pos x="connsiteX0" y="connsiteY0"/>
                </a:cxn>
                <a:cxn ang="0">
                  <a:pos x="connsiteX1" y="connsiteY1"/>
                </a:cxn>
                <a:cxn ang="0">
                  <a:pos x="connsiteX2" y="connsiteY2"/>
                </a:cxn>
                <a:cxn ang="0">
                  <a:pos x="connsiteX3" y="connsiteY3"/>
                </a:cxn>
              </a:cxnLst>
              <a:rect l="l" t="t" r="r" b="b"/>
              <a:pathLst>
                <a:path w="4749360" h="2674677">
                  <a:moveTo>
                    <a:pt x="0" y="0"/>
                  </a:moveTo>
                  <a:lnTo>
                    <a:pt x="4749360" y="0"/>
                  </a:lnTo>
                  <a:lnTo>
                    <a:pt x="4749360" y="2674677"/>
                  </a:lnTo>
                  <a:lnTo>
                    <a:pt x="0" y="2674677"/>
                  </a:lnTo>
                  <a:close/>
                </a:path>
              </a:pathLst>
            </a:custGeom>
            <a:solidFill>
              <a:srgbClr val="B2FF4D"/>
            </a:solidFill>
            <a:ln w="2476" cap="flat">
              <a:noFill/>
              <a:prstDash val="solid"/>
              <a:miter/>
            </a:ln>
          </p:spPr>
          <p:txBody>
            <a:bodyPr rtlCol="0" anchor="ctr"/>
            <a:lstStyle/>
            <a:p>
              <a:endParaRPr lang="en-GB"/>
            </a:p>
          </p:txBody>
        </p:sp>
      </p:grpSp>
      <p:grpSp>
        <p:nvGrpSpPr>
          <p:cNvPr id="34" name="Group 33">
            <a:extLst>
              <a:ext uri="{FF2B5EF4-FFF2-40B4-BE49-F238E27FC236}">
                <a16:creationId xmlns:a16="http://schemas.microsoft.com/office/drawing/2014/main" id="{9CC3E1A4-D082-B4F4-FE8E-8A72715A5436}"/>
              </a:ext>
            </a:extLst>
          </p:cNvPr>
          <p:cNvGrpSpPr/>
          <p:nvPr userDrawn="1"/>
        </p:nvGrpSpPr>
        <p:grpSpPr>
          <a:xfrm>
            <a:off x="6074915" y="3310198"/>
            <a:ext cx="6117085" cy="2674677"/>
            <a:chOff x="6074915" y="3310198"/>
            <a:chExt cx="6117085" cy="2674677"/>
          </a:xfrm>
          <a:solidFill>
            <a:schemeClr val="accent4"/>
          </a:solidFill>
        </p:grpSpPr>
        <p:sp>
          <p:nvSpPr>
            <p:cNvPr id="22" name="Freeform: Shape 21">
              <a:extLst>
                <a:ext uri="{FF2B5EF4-FFF2-40B4-BE49-F238E27FC236}">
                  <a16:creationId xmlns:a16="http://schemas.microsoft.com/office/drawing/2014/main" id="{9245305D-E3C7-0ED6-492C-83D456E6FF8C}"/>
                </a:ext>
              </a:extLst>
            </p:cNvPr>
            <p:cNvSpPr/>
            <p:nvPr/>
          </p:nvSpPr>
          <p:spPr>
            <a:xfrm flipH="1">
              <a:off x="6074915" y="3310198"/>
              <a:ext cx="2674677" cy="2674677"/>
            </a:xfrm>
            <a:custGeom>
              <a:avLst/>
              <a:gdLst>
                <a:gd name="connsiteX0" fmla="*/ 2674677 w 2674677"/>
                <a:gd name="connsiteY0" fmla="*/ 1337339 h 2674677"/>
                <a:gd name="connsiteX1" fmla="*/ 1337339 w 2674677"/>
                <a:gd name="connsiteY1" fmla="*/ 2674677 h 2674677"/>
                <a:gd name="connsiteX2" fmla="*/ 0 w 2674677"/>
                <a:gd name="connsiteY2" fmla="*/ 1337339 h 2674677"/>
                <a:gd name="connsiteX3" fmla="*/ 1337339 w 2674677"/>
                <a:gd name="connsiteY3" fmla="*/ 0 h 2674677"/>
                <a:gd name="connsiteX4" fmla="*/ 2674677 w 2674677"/>
                <a:gd name="connsiteY4" fmla="*/ 1337339 h 2674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677" h="2674677">
                  <a:moveTo>
                    <a:pt x="2674677" y="1337339"/>
                  </a:moveTo>
                  <a:cubicBezTo>
                    <a:pt x="2674677" y="2075930"/>
                    <a:pt x="2075931" y="2674677"/>
                    <a:pt x="1337339" y="2674677"/>
                  </a:cubicBezTo>
                  <a:cubicBezTo>
                    <a:pt x="598747" y="2674677"/>
                    <a:pt x="0" y="2075930"/>
                    <a:pt x="0" y="1337339"/>
                  </a:cubicBezTo>
                  <a:cubicBezTo>
                    <a:pt x="0" y="598747"/>
                    <a:pt x="598747" y="0"/>
                    <a:pt x="1337339" y="0"/>
                  </a:cubicBezTo>
                  <a:cubicBezTo>
                    <a:pt x="2075931" y="0"/>
                    <a:pt x="2674677" y="598747"/>
                    <a:pt x="2674677" y="1337339"/>
                  </a:cubicBezTo>
                  <a:close/>
                </a:path>
              </a:pathLst>
            </a:custGeom>
            <a:grpFill/>
            <a:ln w="2476"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C63D6A6-0102-D17B-67D8-F7CCACEB927F}"/>
                </a:ext>
              </a:extLst>
            </p:cNvPr>
            <p:cNvSpPr/>
            <p:nvPr/>
          </p:nvSpPr>
          <p:spPr>
            <a:xfrm flipH="1">
              <a:off x="7442640" y="3310198"/>
              <a:ext cx="4749360" cy="2674677"/>
            </a:xfrm>
            <a:custGeom>
              <a:avLst/>
              <a:gdLst>
                <a:gd name="connsiteX0" fmla="*/ 0 w 4749360"/>
                <a:gd name="connsiteY0" fmla="*/ 0 h 2674677"/>
                <a:gd name="connsiteX1" fmla="*/ 4749360 w 4749360"/>
                <a:gd name="connsiteY1" fmla="*/ 0 h 2674677"/>
                <a:gd name="connsiteX2" fmla="*/ 4749360 w 4749360"/>
                <a:gd name="connsiteY2" fmla="*/ 2674677 h 2674677"/>
                <a:gd name="connsiteX3" fmla="*/ 0 w 4749360"/>
                <a:gd name="connsiteY3" fmla="*/ 2674677 h 2674677"/>
              </a:gdLst>
              <a:ahLst/>
              <a:cxnLst>
                <a:cxn ang="0">
                  <a:pos x="connsiteX0" y="connsiteY0"/>
                </a:cxn>
                <a:cxn ang="0">
                  <a:pos x="connsiteX1" y="connsiteY1"/>
                </a:cxn>
                <a:cxn ang="0">
                  <a:pos x="connsiteX2" y="connsiteY2"/>
                </a:cxn>
                <a:cxn ang="0">
                  <a:pos x="connsiteX3" y="connsiteY3"/>
                </a:cxn>
              </a:cxnLst>
              <a:rect l="l" t="t" r="r" b="b"/>
              <a:pathLst>
                <a:path w="4749360" h="2674677">
                  <a:moveTo>
                    <a:pt x="0" y="0"/>
                  </a:moveTo>
                  <a:lnTo>
                    <a:pt x="4749360" y="0"/>
                  </a:lnTo>
                  <a:lnTo>
                    <a:pt x="4749360" y="2674677"/>
                  </a:lnTo>
                  <a:lnTo>
                    <a:pt x="0" y="2674677"/>
                  </a:lnTo>
                  <a:close/>
                </a:path>
              </a:pathLst>
            </a:custGeom>
            <a:grpFill/>
            <a:ln w="2476" cap="flat">
              <a:noFill/>
              <a:prstDash val="solid"/>
              <a:miter/>
            </a:ln>
          </p:spPr>
          <p:txBody>
            <a:bodyPr rtlCol="0" anchor="ctr"/>
            <a:lstStyle/>
            <a:p>
              <a:endParaRPr lang="en-GB"/>
            </a:p>
          </p:txBody>
        </p:sp>
      </p:grpSp>
      <p:sp>
        <p:nvSpPr>
          <p:cNvPr id="29" name="Picture Placeholder 24">
            <a:extLst>
              <a:ext uri="{FF2B5EF4-FFF2-40B4-BE49-F238E27FC236}">
                <a16:creationId xmlns:a16="http://schemas.microsoft.com/office/drawing/2014/main" id="{1ABC8754-BF06-0A8F-6956-522EF1A7FD27}"/>
              </a:ext>
            </a:extLst>
          </p:cNvPr>
          <p:cNvSpPr>
            <a:spLocks noGrp="1"/>
          </p:cNvSpPr>
          <p:nvPr>
            <p:ph type="pic" sz="quarter" idx="18"/>
          </p:nvPr>
        </p:nvSpPr>
        <p:spPr>
          <a:xfrm>
            <a:off x="6493750" y="873916"/>
            <a:ext cx="1897782" cy="1897782"/>
          </a:xfrm>
          <a:custGeom>
            <a:avLst/>
            <a:gdLst>
              <a:gd name="connsiteX0" fmla="*/ 942162 w 1884324"/>
              <a:gd name="connsiteY0" fmla="*/ 0 h 1884324"/>
              <a:gd name="connsiteX1" fmla="*/ 1884324 w 1884324"/>
              <a:gd name="connsiteY1" fmla="*/ 942162 h 1884324"/>
              <a:gd name="connsiteX2" fmla="*/ 942162 w 1884324"/>
              <a:gd name="connsiteY2" fmla="*/ 1884324 h 1884324"/>
              <a:gd name="connsiteX3" fmla="*/ 0 w 1884324"/>
              <a:gd name="connsiteY3" fmla="*/ 942162 h 1884324"/>
              <a:gd name="connsiteX4" fmla="*/ 942162 w 1884324"/>
              <a:gd name="connsiteY4" fmla="*/ 0 h 188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324" h="1884324">
                <a:moveTo>
                  <a:pt x="942162" y="0"/>
                </a:moveTo>
                <a:cubicBezTo>
                  <a:pt x="1462504" y="0"/>
                  <a:pt x="1884324" y="421820"/>
                  <a:pt x="1884324" y="942162"/>
                </a:cubicBezTo>
                <a:cubicBezTo>
                  <a:pt x="1884324" y="1462504"/>
                  <a:pt x="1462504" y="1884324"/>
                  <a:pt x="942162" y="1884324"/>
                </a:cubicBezTo>
                <a:cubicBezTo>
                  <a:pt x="421820" y="1884324"/>
                  <a:pt x="0" y="1462504"/>
                  <a:pt x="0" y="942162"/>
                </a:cubicBezTo>
                <a:cubicBezTo>
                  <a:pt x="0" y="421820"/>
                  <a:pt x="421820" y="0"/>
                  <a:pt x="942162" y="0"/>
                </a:cubicBezTo>
                <a:close/>
              </a:path>
            </a:pathLst>
          </a:cu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sp>
        <p:nvSpPr>
          <p:cNvPr id="31" name="Picture Placeholder 24">
            <a:extLst>
              <a:ext uri="{FF2B5EF4-FFF2-40B4-BE49-F238E27FC236}">
                <a16:creationId xmlns:a16="http://schemas.microsoft.com/office/drawing/2014/main" id="{2570A43B-13F3-6A48-AD90-4FFD122FDB59}"/>
              </a:ext>
            </a:extLst>
          </p:cNvPr>
          <p:cNvSpPr>
            <a:spLocks noGrp="1"/>
          </p:cNvSpPr>
          <p:nvPr>
            <p:ph type="pic" sz="quarter" idx="19"/>
          </p:nvPr>
        </p:nvSpPr>
        <p:spPr>
          <a:xfrm>
            <a:off x="6493750" y="3698546"/>
            <a:ext cx="1897782" cy="1897782"/>
          </a:xfrm>
          <a:custGeom>
            <a:avLst/>
            <a:gdLst>
              <a:gd name="connsiteX0" fmla="*/ 942162 w 1884324"/>
              <a:gd name="connsiteY0" fmla="*/ 0 h 1884324"/>
              <a:gd name="connsiteX1" fmla="*/ 1884324 w 1884324"/>
              <a:gd name="connsiteY1" fmla="*/ 942162 h 1884324"/>
              <a:gd name="connsiteX2" fmla="*/ 942162 w 1884324"/>
              <a:gd name="connsiteY2" fmla="*/ 1884324 h 1884324"/>
              <a:gd name="connsiteX3" fmla="*/ 0 w 1884324"/>
              <a:gd name="connsiteY3" fmla="*/ 942162 h 1884324"/>
              <a:gd name="connsiteX4" fmla="*/ 942162 w 1884324"/>
              <a:gd name="connsiteY4" fmla="*/ 0 h 188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324" h="1884324">
                <a:moveTo>
                  <a:pt x="942162" y="0"/>
                </a:moveTo>
                <a:cubicBezTo>
                  <a:pt x="1462504" y="0"/>
                  <a:pt x="1884324" y="421820"/>
                  <a:pt x="1884324" y="942162"/>
                </a:cubicBezTo>
                <a:cubicBezTo>
                  <a:pt x="1884324" y="1462504"/>
                  <a:pt x="1462504" y="1884324"/>
                  <a:pt x="942162" y="1884324"/>
                </a:cubicBezTo>
                <a:cubicBezTo>
                  <a:pt x="421820" y="1884324"/>
                  <a:pt x="0" y="1462504"/>
                  <a:pt x="0" y="942162"/>
                </a:cubicBezTo>
                <a:cubicBezTo>
                  <a:pt x="0" y="421820"/>
                  <a:pt x="421820" y="0"/>
                  <a:pt x="942162" y="0"/>
                </a:cubicBezTo>
                <a:close/>
              </a:path>
            </a:pathLst>
          </a:cu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sp>
        <p:nvSpPr>
          <p:cNvPr id="32" name="Text Placeholder 13">
            <a:extLst>
              <a:ext uri="{FF2B5EF4-FFF2-40B4-BE49-F238E27FC236}">
                <a16:creationId xmlns:a16="http://schemas.microsoft.com/office/drawing/2014/main" id="{136D8475-6458-329D-B959-8B79C3A28CEF}"/>
              </a:ext>
            </a:extLst>
          </p:cNvPr>
          <p:cNvSpPr>
            <a:spLocks noGrp="1"/>
          </p:cNvSpPr>
          <p:nvPr>
            <p:ph type="body" sz="quarter" idx="15" hasCustomPrompt="1"/>
          </p:nvPr>
        </p:nvSpPr>
        <p:spPr>
          <a:xfrm>
            <a:off x="8696766" y="3515581"/>
            <a:ext cx="3087247" cy="2300344"/>
          </a:xfrm>
        </p:spPr>
        <p:txBody>
          <a:bodyPr lIns="144000" rIns="144000" anchor="ctr"/>
          <a:lstStyle>
            <a:lvl1pPr algn="l">
              <a:spcBef>
                <a:spcPts val="0"/>
              </a:spcBef>
              <a:defRPr>
                <a:solidFill>
                  <a:schemeClr val="accent1"/>
                </a:solidFill>
                <a:latin typeface="+mj-lt"/>
              </a:defRPr>
            </a:lvl1pPr>
            <a:lvl2pPr algn="l">
              <a:spcBef>
                <a:spcPts val="0"/>
              </a:spcBef>
              <a:defRPr sz="1400" b="0">
                <a:solidFill>
                  <a:schemeClr val="tx1"/>
                </a:solidFill>
              </a:defRPr>
            </a:lvl2pPr>
            <a:lvl3pPr marL="0" indent="0" algn="l">
              <a:buNone/>
              <a:defRPr sz="1400"/>
            </a:lvl3pPr>
            <a:lvl4pPr algn="ctr">
              <a:defRPr/>
            </a:lvl4pPr>
            <a:lvl5pPr algn="ctr">
              <a:defRPr/>
            </a:lvl5pPr>
          </a:lstStyle>
          <a:p>
            <a:pPr lvl="0"/>
            <a:r>
              <a:rPr lang="en-US"/>
              <a:t>Text level 1</a:t>
            </a:r>
          </a:p>
          <a:p>
            <a:pPr lvl="1"/>
            <a:r>
              <a:rPr lang="en-US"/>
              <a:t>Text level 2</a:t>
            </a:r>
          </a:p>
          <a:p>
            <a:pPr lvl="2"/>
            <a:r>
              <a:rPr lang="en-US"/>
              <a:t>Text level 3</a:t>
            </a:r>
          </a:p>
        </p:txBody>
      </p:sp>
      <p:sp>
        <p:nvSpPr>
          <p:cNvPr id="33" name="Text Placeholder 13">
            <a:extLst>
              <a:ext uri="{FF2B5EF4-FFF2-40B4-BE49-F238E27FC236}">
                <a16:creationId xmlns:a16="http://schemas.microsoft.com/office/drawing/2014/main" id="{FDC5C5D9-68F4-7340-6175-DD5F78824016}"/>
              </a:ext>
            </a:extLst>
          </p:cNvPr>
          <p:cNvSpPr>
            <a:spLocks noGrp="1"/>
          </p:cNvSpPr>
          <p:nvPr>
            <p:ph type="body" sz="quarter" idx="17" hasCustomPrompt="1"/>
          </p:nvPr>
        </p:nvSpPr>
        <p:spPr>
          <a:xfrm>
            <a:off x="8696766" y="654316"/>
            <a:ext cx="3087247" cy="2300344"/>
          </a:xfrm>
        </p:spPr>
        <p:txBody>
          <a:bodyPr lIns="144000" rIns="144000" anchor="ctr"/>
          <a:lstStyle>
            <a:lvl1pPr algn="l">
              <a:spcBef>
                <a:spcPts val="0"/>
              </a:spcBef>
              <a:defRPr>
                <a:solidFill>
                  <a:schemeClr val="accent1"/>
                </a:solidFill>
                <a:latin typeface="+mj-lt"/>
              </a:defRPr>
            </a:lvl1pPr>
            <a:lvl2pPr algn="l">
              <a:spcBef>
                <a:spcPts val="0"/>
              </a:spcBef>
              <a:defRPr sz="1400" b="0">
                <a:solidFill>
                  <a:schemeClr val="tx1"/>
                </a:solidFill>
              </a:defRPr>
            </a:lvl2pPr>
            <a:lvl3pPr marL="0" indent="0" algn="l">
              <a:buNone/>
              <a:defRPr sz="1400"/>
            </a:lvl3pPr>
            <a:lvl4pPr algn="ctr">
              <a:defRPr/>
            </a:lvl4pPr>
            <a:lvl5pPr algn="ctr">
              <a:defRPr/>
            </a:lvl5pPr>
          </a:lstStyle>
          <a:p>
            <a:pPr lvl="0"/>
            <a:r>
              <a:rPr lang="en-US"/>
              <a:t>Text level 1</a:t>
            </a:r>
          </a:p>
          <a:p>
            <a:pPr lvl="1"/>
            <a:r>
              <a:rPr lang="en-US"/>
              <a:t>Text level 2</a:t>
            </a:r>
          </a:p>
          <a:p>
            <a:pPr lvl="2"/>
            <a:r>
              <a:rPr lang="en-US"/>
              <a:t>Text level 3</a:t>
            </a:r>
          </a:p>
        </p:txBody>
      </p:sp>
      <p:cxnSp>
        <p:nvCxnSpPr>
          <p:cNvPr id="8" name="Straight Connector 7">
            <a:extLst>
              <a:ext uri="{FF2B5EF4-FFF2-40B4-BE49-F238E27FC236}">
                <a16:creationId xmlns:a16="http://schemas.microsoft.com/office/drawing/2014/main" id="{DDE9F108-752C-C893-B326-7D312B768F9C}"/>
              </a:ext>
            </a:extLst>
          </p:cNvPr>
          <p:cNvCxnSpPr>
            <a:cxnSpLocks/>
          </p:cNvCxnSpPr>
          <p:nvPr userDrawn="1"/>
        </p:nvCxnSpPr>
        <p:spPr>
          <a:xfrm>
            <a:off x="407987" y="1412876"/>
            <a:ext cx="52589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AB1D993B-6F76-954F-ECB7-9D97ECB1D619}"/>
              </a:ext>
            </a:extLst>
          </p:cNvPr>
          <p:cNvSpPr>
            <a:spLocks noGrp="1"/>
          </p:cNvSpPr>
          <p:nvPr>
            <p:ph type="title"/>
          </p:nvPr>
        </p:nvSpPr>
        <p:spPr>
          <a:xfrm>
            <a:off x="407988" y="485369"/>
            <a:ext cx="5258937" cy="815628"/>
          </a:xfrm>
        </p:spPr>
        <p:txBody>
          <a:bodyPr/>
          <a:lstStyle/>
          <a:p>
            <a:r>
              <a:rPr lang="en-US"/>
              <a:t>Click to edit Master title style</a:t>
            </a:r>
            <a:endParaRPr lang="en-GB"/>
          </a:p>
        </p:txBody>
      </p:sp>
    </p:spTree>
    <p:extLst>
      <p:ext uri="{BB962C8B-B14F-4D97-AF65-F5344CB8AC3E}">
        <p14:creationId xmlns:p14="http://schemas.microsoft.com/office/powerpoint/2010/main" val="1402890841"/>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Content and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22BB294-2274-A070-D717-9F19F68019A2}"/>
              </a:ext>
            </a:extLst>
          </p:cNvPr>
          <p:cNvSpPr>
            <a:spLocks noGrp="1"/>
          </p:cNvSpPr>
          <p:nvPr>
            <p:ph type="pic" sz="quarter" idx="12"/>
          </p:nvPr>
        </p:nvSpPr>
        <p:spPr>
          <a:xfrm>
            <a:off x="6204667" y="485369"/>
            <a:ext cx="5987332" cy="5499506"/>
          </a:xfrm>
          <a:custGeom>
            <a:avLst/>
            <a:gdLst>
              <a:gd name="connsiteX0" fmla="*/ 2591444 w 5987332"/>
              <a:gd name="connsiteY0" fmla="*/ 0 h 5499506"/>
              <a:gd name="connsiteX1" fmla="*/ 2684939 w 5987332"/>
              <a:gd name="connsiteY1" fmla="*/ 0 h 5499506"/>
              <a:gd name="connsiteX2" fmla="*/ 5893837 w 5987332"/>
              <a:gd name="connsiteY2" fmla="*/ 0 h 5499506"/>
              <a:gd name="connsiteX3" fmla="*/ 5987332 w 5987332"/>
              <a:gd name="connsiteY3" fmla="*/ 0 h 5499506"/>
              <a:gd name="connsiteX4" fmla="*/ 5987332 w 5987332"/>
              <a:gd name="connsiteY4" fmla="*/ 5499505 h 5499506"/>
              <a:gd name="connsiteX5" fmla="*/ 2684939 w 5987332"/>
              <a:gd name="connsiteY5" fmla="*/ 5499506 h 5499506"/>
              <a:gd name="connsiteX6" fmla="*/ 2591444 w 5987332"/>
              <a:gd name="connsiteY6" fmla="*/ 5499506 h 5499506"/>
              <a:gd name="connsiteX7" fmla="*/ 0 w 5987332"/>
              <a:gd name="connsiteY7" fmla="*/ 2749753 h 5499506"/>
              <a:gd name="connsiteX8" fmla="*/ 2591444 w 5987332"/>
              <a:gd name="connsiteY8" fmla="*/ 0 h 5499506"/>
              <a:gd name="connsiteX0" fmla="*/ 2591444 w 5987332"/>
              <a:gd name="connsiteY0" fmla="*/ 0 h 5499506"/>
              <a:gd name="connsiteX1" fmla="*/ 2684939 w 5987332"/>
              <a:gd name="connsiteY1" fmla="*/ 0 h 5499506"/>
              <a:gd name="connsiteX2" fmla="*/ 5987332 w 5987332"/>
              <a:gd name="connsiteY2" fmla="*/ 0 h 5499506"/>
              <a:gd name="connsiteX3" fmla="*/ 5987332 w 5987332"/>
              <a:gd name="connsiteY3" fmla="*/ 5499505 h 5499506"/>
              <a:gd name="connsiteX4" fmla="*/ 2684939 w 5987332"/>
              <a:gd name="connsiteY4" fmla="*/ 5499506 h 5499506"/>
              <a:gd name="connsiteX5" fmla="*/ 2591444 w 5987332"/>
              <a:gd name="connsiteY5" fmla="*/ 5499506 h 5499506"/>
              <a:gd name="connsiteX6" fmla="*/ 0 w 5987332"/>
              <a:gd name="connsiteY6" fmla="*/ 2749753 h 5499506"/>
              <a:gd name="connsiteX7" fmla="*/ 2591444 w 5987332"/>
              <a:gd name="connsiteY7" fmla="*/ 0 h 5499506"/>
              <a:gd name="connsiteX0" fmla="*/ 2591444 w 5987332"/>
              <a:gd name="connsiteY0" fmla="*/ 0 h 5499506"/>
              <a:gd name="connsiteX1" fmla="*/ 5987332 w 5987332"/>
              <a:gd name="connsiteY1" fmla="*/ 0 h 5499506"/>
              <a:gd name="connsiteX2" fmla="*/ 5987332 w 5987332"/>
              <a:gd name="connsiteY2" fmla="*/ 5499505 h 5499506"/>
              <a:gd name="connsiteX3" fmla="*/ 2684939 w 5987332"/>
              <a:gd name="connsiteY3" fmla="*/ 5499506 h 5499506"/>
              <a:gd name="connsiteX4" fmla="*/ 2591444 w 5987332"/>
              <a:gd name="connsiteY4" fmla="*/ 5499506 h 5499506"/>
              <a:gd name="connsiteX5" fmla="*/ 0 w 5987332"/>
              <a:gd name="connsiteY5" fmla="*/ 2749753 h 5499506"/>
              <a:gd name="connsiteX6" fmla="*/ 2591444 w 5987332"/>
              <a:gd name="connsiteY6" fmla="*/ 0 h 5499506"/>
              <a:gd name="connsiteX0" fmla="*/ 2591444 w 5987332"/>
              <a:gd name="connsiteY0" fmla="*/ 0 h 5499506"/>
              <a:gd name="connsiteX1" fmla="*/ 5987332 w 5987332"/>
              <a:gd name="connsiteY1" fmla="*/ 0 h 5499506"/>
              <a:gd name="connsiteX2" fmla="*/ 5987332 w 5987332"/>
              <a:gd name="connsiteY2" fmla="*/ 5499505 h 5499506"/>
              <a:gd name="connsiteX3" fmla="*/ 2591444 w 5987332"/>
              <a:gd name="connsiteY3" fmla="*/ 5499506 h 5499506"/>
              <a:gd name="connsiteX4" fmla="*/ 0 w 5987332"/>
              <a:gd name="connsiteY4" fmla="*/ 2749753 h 5499506"/>
              <a:gd name="connsiteX5" fmla="*/ 2591444 w 5987332"/>
              <a:gd name="connsiteY5" fmla="*/ 0 h 549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7332" h="5499506">
                <a:moveTo>
                  <a:pt x="2591444" y="0"/>
                </a:moveTo>
                <a:lnTo>
                  <a:pt x="5987332" y="0"/>
                </a:lnTo>
                <a:lnTo>
                  <a:pt x="5987332" y="5499505"/>
                </a:lnTo>
                <a:lnTo>
                  <a:pt x="2591444" y="5499506"/>
                </a:lnTo>
                <a:cubicBezTo>
                  <a:pt x="1160228" y="5499506"/>
                  <a:pt x="0" y="4268400"/>
                  <a:pt x="0" y="2749753"/>
                </a:cubicBezTo>
                <a:cubicBezTo>
                  <a:pt x="0" y="1231106"/>
                  <a:pt x="1160228" y="0"/>
                  <a:pt x="2591444" y="0"/>
                </a:cubicBezTo>
                <a:close/>
              </a:path>
            </a:pathLst>
          </a:cu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sp>
        <p:nvSpPr>
          <p:cNvPr id="2" name="Title 1">
            <a:extLst>
              <a:ext uri="{FF2B5EF4-FFF2-40B4-BE49-F238E27FC236}">
                <a16:creationId xmlns:a16="http://schemas.microsoft.com/office/drawing/2014/main" id="{0DD06762-A3E4-741F-9E90-F3D8C6903363}"/>
              </a:ext>
            </a:extLst>
          </p:cNvPr>
          <p:cNvSpPr>
            <a:spLocks noGrp="1"/>
          </p:cNvSpPr>
          <p:nvPr>
            <p:ph type="title"/>
          </p:nvPr>
        </p:nvSpPr>
        <p:spPr>
          <a:xfrm>
            <a:off x="407988" y="485369"/>
            <a:ext cx="6302913" cy="81562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BD7597-9FD6-DD39-91CC-D8A0629A9FC6}"/>
              </a:ext>
            </a:extLst>
          </p:cNvPr>
          <p:cNvSpPr>
            <a:spLocks noGrp="1"/>
          </p:cNvSpPr>
          <p:nvPr>
            <p:ph sz="half" idx="1"/>
          </p:nvPr>
        </p:nvSpPr>
        <p:spPr>
          <a:xfrm>
            <a:off x="407988" y="1700213"/>
            <a:ext cx="5488275"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8E7496ED-7F63-75AD-261F-61385A580146}"/>
              </a:ext>
            </a:extLst>
          </p:cNvPr>
          <p:cNvSpPr>
            <a:spLocks noGrp="1"/>
          </p:cNvSpPr>
          <p:nvPr>
            <p:ph type="ftr" sz="quarter" idx="10"/>
          </p:nvPr>
        </p:nvSpPr>
        <p:spPr/>
        <p:txBody>
          <a:bodyPr/>
          <a:lstStyle/>
          <a:p>
            <a:endParaRPr lang="en-GB"/>
          </a:p>
        </p:txBody>
      </p:sp>
      <p:sp>
        <p:nvSpPr>
          <p:cNvPr id="9" name="Slide Number Placeholder 8">
            <a:extLst>
              <a:ext uri="{FF2B5EF4-FFF2-40B4-BE49-F238E27FC236}">
                <a16:creationId xmlns:a16="http://schemas.microsoft.com/office/drawing/2014/main" id="{FB729F35-7684-D756-BBAE-8CF51E4463A5}"/>
              </a:ext>
            </a:extLst>
          </p:cNvPr>
          <p:cNvSpPr>
            <a:spLocks noGrp="1"/>
          </p:cNvSpPr>
          <p:nvPr>
            <p:ph type="sldNum" sz="quarter" idx="11"/>
          </p:nvPr>
        </p:nvSpPr>
        <p:spPr/>
        <p:txBody>
          <a:bodyPr/>
          <a:lstStyle/>
          <a:p>
            <a:fld id="{59EBE19D-BA0B-4AE6-A219-A461FF703500}" type="slidenum">
              <a:rPr lang="en-GB" smtClean="0"/>
              <a:t>‹#›</a:t>
            </a:fld>
            <a:endParaRPr lang="en-GB"/>
          </a:p>
        </p:txBody>
      </p:sp>
      <p:pic>
        <p:nvPicPr>
          <p:cNvPr id="6" name="Graphic 5">
            <a:extLst>
              <a:ext uri="{FF2B5EF4-FFF2-40B4-BE49-F238E27FC236}">
                <a16:creationId xmlns:a16="http://schemas.microsoft.com/office/drawing/2014/main" id="{410D52D7-1B8F-EC9C-6426-8A22E35578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988" y="6260039"/>
            <a:ext cx="2284412" cy="305946"/>
          </a:xfrm>
          <a:prstGeom prst="rect">
            <a:avLst/>
          </a:prstGeom>
        </p:spPr>
      </p:pic>
      <p:cxnSp>
        <p:nvCxnSpPr>
          <p:cNvPr id="14" name="Straight Connector 13">
            <a:extLst>
              <a:ext uri="{FF2B5EF4-FFF2-40B4-BE49-F238E27FC236}">
                <a16:creationId xmlns:a16="http://schemas.microsoft.com/office/drawing/2014/main" id="{C1115FCC-F105-1A55-2B0A-193F811BCB9D}"/>
              </a:ext>
            </a:extLst>
          </p:cNvPr>
          <p:cNvCxnSpPr>
            <a:cxnSpLocks/>
          </p:cNvCxnSpPr>
          <p:nvPr userDrawn="1"/>
        </p:nvCxnSpPr>
        <p:spPr>
          <a:xfrm>
            <a:off x="407987" y="1412876"/>
            <a:ext cx="554588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4397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42" presetClass="path" presetSubtype="0" decel="100000" fill="hold" grpId="1" nodeType="withEffect">
                                  <p:stCondLst>
                                    <p:cond delay="0"/>
                                  </p:stCondLst>
                                  <p:childTnLst>
                                    <p:animMotion origin="layout" path="M 0.01666 -0.00047 L 2.91667E-6 2.96296E-6 " pathEditMode="relative" rAng="0" ptsTypes="AA">
                                      <p:cBhvr>
                                        <p:cTn id="9" dur="750" fill="hold"/>
                                        <p:tgtEl>
                                          <p:spTgt spid="12"/>
                                        </p:tgtEl>
                                        <p:attrNameLst>
                                          <p:attrName>ppt_x</p:attrName>
                                          <p:attrName>ppt_y</p:attrName>
                                        </p:attrNameLst>
                                      </p:cBhvr>
                                      <p:rCtr x="-83300" y="2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ext, Key Point &amp; Bkgnd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22BB294-2274-A070-D717-9F19F68019A2}"/>
              </a:ext>
            </a:extLst>
          </p:cNvPr>
          <p:cNvSpPr>
            <a:spLocks noGrp="1"/>
          </p:cNvSpPr>
          <p:nvPr>
            <p:ph type="pic" sz="quarter" idx="12"/>
          </p:nvPr>
        </p:nvSpPr>
        <p:spPr>
          <a:xfrm>
            <a:off x="6204667" y="0"/>
            <a:ext cx="5987332" cy="6858000"/>
          </a:xfrm>
          <a:prstGeom prst="rect">
            <a:avLst/>
          </a:pr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sp>
        <p:nvSpPr>
          <p:cNvPr id="2" name="Title 1">
            <a:extLst>
              <a:ext uri="{FF2B5EF4-FFF2-40B4-BE49-F238E27FC236}">
                <a16:creationId xmlns:a16="http://schemas.microsoft.com/office/drawing/2014/main" id="{0DD06762-A3E4-741F-9E90-F3D8C6903363}"/>
              </a:ext>
            </a:extLst>
          </p:cNvPr>
          <p:cNvSpPr>
            <a:spLocks noGrp="1"/>
          </p:cNvSpPr>
          <p:nvPr>
            <p:ph type="title"/>
          </p:nvPr>
        </p:nvSpPr>
        <p:spPr>
          <a:xfrm>
            <a:off x="407988" y="485369"/>
            <a:ext cx="6302913" cy="81562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BD7597-9FD6-DD39-91CC-D8A0629A9FC6}"/>
              </a:ext>
            </a:extLst>
          </p:cNvPr>
          <p:cNvSpPr>
            <a:spLocks noGrp="1"/>
          </p:cNvSpPr>
          <p:nvPr>
            <p:ph sz="half" idx="1"/>
          </p:nvPr>
        </p:nvSpPr>
        <p:spPr>
          <a:xfrm>
            <a:off x="407988" y="1700213"/>
            <a:ext cx="4147970"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8E7496ED-7F63-75AD-261F-61385A580146}"/>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Slide Number Placeholder 8">
            <a:extLst>
              <a:ext uri="{FF2B5EF4-FFF2-40B4-BE49-F238E27FC236}">
                <a16:creationId xmlns:a16="http://schemas.microsoft.com/office/drawing/2014/main" id="{FB729F35-7684-D756-BBAE-8CF51E4463A5}"/>
              </a:ext>
            </a:extLst>
          </p:cNvPr>
          <p:cNvSpPr>
            <a:spLocks noGrp="1"/>
          </p:cNvSpPr>
          <p:nvPr>
            <p:ph type="sldNum" sz="quarter" idx="11"/>
          </p:nvPr>
        </p:nvSpPr>
        <p:spPr/>
        <p:txBody>
          <a:bodyPr/>
          <a:lstStyle/>
          <a:p>
            <a:fld id="{59EBE19D-BA0B-4AE6-A219-A461FF703500}" type="slidenum">
              <a:rPr lang="en-GB" smtClean="0"/>
              <a:t>‹#›</a:t>
            </a:fld>
            <a:endParaRPr lang="en-GB"/>
          </a:p>
        </p:txBody>
      </p:sp>
      <p:pic>
        <p:nvPicPr>
          <p:cNvPr id="6" name="Graphic 5">
            <a:extLst>
              <a:ext uri="{FF2B5EF4-FFF2-40B4-BE49-F238E27FC236}">
                <a16:creationId xmlns:a16="http://schemas.microsoft.com/office/drawing/2014/main" id="{410D52D7-1B8F-EC9C-6426-8A22E35578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988" y="6260039"/>
            <a:ext cx="2284412" cy="305946"/>
          </a:xfrm>
          <a:prstGeom prst="rect">
            <a:avLst/>
          </a:prstGeom>
        </p:spPr>
      </p:pic>
      <p:sp>
        <p:nvSpPr>
          <p:cNvPr id="15" name="Text Placeholder 14">
            <a:extLst>
              <a:ext uri="{FF2B5EF4-FFF2-40B4-BE49-F238E27FC236}">
                <a16:creationId xmlns:a16="http://schemas.microsoft.com/office/drawing/2014/main" id="{2C23A359-83EC-E3F0-FFD6-678693147129}"/>
              </a:ext>
            </a:extLst>
          </p:cNvPr>
          <p:cNvSpPr>
            <a:spLocks noGrp="1"/>
          </p:cNvSpPr>
          <p:nvPr>
            <p:ph type="body" sz="quarter" idx="13"/>
          </p:nvPr>
        </p:nvSpPr>
        <p:spPr>
          <a:xfrm>
            <a:off x="4828674" y="3305395"/>
            <a:ext cx="7363327" cy="2679481"/>
          </a:xfrm>
          <a:custGeom>
            <a:avLst/>
            <a:gdLst>
              <a:gd name="connsiteX0" fmla="*/ 1513228 w 8479901"/>
              <a:gd name="connsiteY0" fmla="*/ 0 h 3085797"/>
              <a:gd name="connsiteX1" fmla="*/ 3124265 w 8479901"/>
              <a:gd name="connsiteY1" fmla="*/ 0 h 3085797"/>
              <a:gd name="connsiteX2" fmla="*/ 3496197 w 8479901"/>
              <a:gd name="connsiteY2" fmla="*/ 0 h 3085797"/>
              <a:gd name="connsiteX3" fmla="*/ 8479901 w 8479901"/>
              <a:gd name="connsiteY3" fmla="*/ 0 h 3085797"/>
              <a:gd name="connsiteX4" fmla="*/ 8479901 w 8479901"/>
              <a:gd name="connsiteY4" fmla="*/ 3085797 h 3085797"/>
              <a:gd name="connsiteX5" fmla="*/ 3124265 w 8479901"/>
              <a:gd name="connsiteY5" fmla="*/ 3085797 h 3085797"/>
              <a:gd name="connsiteX6" fmla="*/ 1513228 w 8479901"/>
              <a:gd name="connsiteY6" fmla="*/ 3085797 h 3085797"/>
              <a:gd name="connsiteX7" fmla="*/ 0 w 8479901"/>
              <a:gd name="connsiteY7" fmla="*/ 1542899 h 3085797"/>
              <a:gd name="connsiteX8" fmla="*/ 1513228 w 8479901"/>
              <a:gd name="connsiteY8" fmla="*/ 0 h 308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9901" h="3085797">
                <a:moveTo>
                  <a:pt x="1513228" y="0"/>
                </a:moveTo>
                <a:lnTo>
                  <a:pt x="3124265" y="0"/>
                </a:lnTo>
                <a:lnTo>
                  <a:pt x="3496197" y="0"/>
                </a:lnTo>
                <a:lnTo>
                  <a:pt x="8479901" y="0"/>
                </a:lnTo>
                <a:lnTo>
                  <a:pt x="8479901" y="3085797"/>
                </a:lnTo>
                <a:lnTo>
                  <a:pt x="3124265" y="3085797"/>
                </a:lnTo>
                <a:lnTo>
                  <a:pt x="1513228" y="3085797"/>
                </a:lnTo>
                <a:cubicBezTo>
                  <a:pt x="677495" y="3085797"/>
                  <a:pt x="0" y="2395018"/>
                  <a:pt x="0" y="1542899"/>
                </a:cubicBezTo>
                <a:cubicBezTo>
                  <a:pt x="0" y="690779"/>
                  <a:pt x="677495" y="0"/>
                  <a:pt x="1513228" y="0"/>
                </a:cubicBezTo>
                <a:close/>
              </a:path>
            </a:pathLst>
          </a:custGeom>
          <a:solidFill>
            <a:schemeClr val="tx2"/>
          </a:solidFill>
        </p:spPr>
        <p:txBody>
          <a:bodyPr wrap="square" lIns="756000" rIns="720000" bIns="7200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Box 16">
            <a:extLst>
              <a:ext uri="{FF2B5EF4-FFF2-40B4-BE49-F238E27FC236}">
                <a16:creationId xmlns:a16="http://schemas.microsoft.com/office/drawing/2014/main" id="{D624BEBE-B809-21A3-8B08-9519DC41BE76}"/>
              </a:ext>
            </a:extLst>
          </p:cNvPr>
          <p:cNvSpPr txBox="1"/>
          <p:nvPr userDrawn="1"/>
        </p:nvSpPr>
        <p:spPr>
          <a:xfrm>
            <a:off x="0" y="6991350"/>
            <a:ext cx="7407797" cy="369332"/>
          </a:xfrm>
          <a:prstGeom prst="rect">
            <a:avLst/>
          </a:prstGeom>
          <a:solidFill>
            <a:schemeClr val="tx1"/>
          </a:solidFill>
        </p:spPr>
        <p:txBody>
          <a:bodyPr wrap="none" rtlCol="0">
            <a:spAutoFit/>
          </a:bodyPr>
          <a:lstStyle/>
          <a:p>
            <a:r>
              <a:rPr lang="en-US" sz="900">
                <a:solidFill>
                  <a:schemeClr val="bg1"/>
                </a:solidFill>
                <a:latin typeface="+mj-lt"/>
              </a:rPr>
              <a:t>Tip:</a:t>
            </a:r>
            <a:r>
              <a:rPr lang="en-US" sz="900" baseline="0">
                <a:solidFill>
                  <a:schemeClr val="bg1"/>
                </a:solidFill>
                <a:latin typeface="+mj-lt"/>
              </a:rPr>
              <a:t> To change the background image, delete the current one, click the icon to insert a new image, then Select it &gt; Right click &gt; Send to Back</a:t>
            </a:r>
            <a:endParaRPr lang="en-US" sz="900">
              <a:solidFill>
                <a:schemeClr val="bg1"/>
              </a:solidFill>
              <a:latin typeface="+mj-lt"/>
            </a:endParaRPr>
          </a:p>
          <a:p>
            <a:r>
              <a:rPr lang="en-US" sz="900">
                <a:solidFill>
                  <a:schemeClr val="bg1"/>
                </a:solidFill>
                <a:latin typeface="+mj-lt"/>
              </a:rPr>
              <a:t>Tip: Use a soft return on text (Shift + Enter) to knock text down to the next line where it overlaps other objects on the slide</a:t>
            </a:r>
          </a:p>
        </p:txBody>
      </p:sp>
      <p:cxnSp>
        <p:nvCxnSpPr>
          <p:cNvPr id="10" name="Straight Connector 9">
            <a:extLst>
              <a:ext uri="{FF2B5EF4-FFF2-40B4-BE49-F238E27FC236}">
                <a16:creationId xmlns:a16="http://schemas.microsoft.com/office/drawing/2014/main" id="{A2FC8103-C56A-3E4B-3226-74FF0E10104B}"/>
              </a:ext>
            </a:extLst>
          </p:cNvPr>
          <p:cNvCxnSpPr>
            <a:cxnSpLocks/>
          </p:cNvCxnSpPr>
          <p:nvPr userDrawn="1"/>
        </p:nvCxnSpPr>
        <p:spPr>
          <a:xfrm>
            <a:off x="407987" y="1412876"/>
            <a:ext cx="55458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229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par>
                                <p:cTn id="8" presetID="42" presetClass="path" presetSubtype="0" decel="100000" fill="hold" grpId="1" nodeType="withEffect">
                                  <p:stCondLst>
                                    <p:cond delay="0"/>
                                  </p:stCondLst>
                                  <p:childTnLst>
                                    <p:animMotion origin="layout" path="M 0.01666 -0.00046 L 2.91667E-6 0 " pathEditMode="relative" rAng="0" ptsTypes="AA">
                                      <p:cBhvr>
                                        <p:cTn id="9" dur="750" fill="hold"/>
                                        <p:tgtEl>
                                          <p:spTgt spid="15"/>
                                        </p:tgtEl>
                                        <p:attrNameLst>
                                          <p:attrName>ppt_x</p:attrName>
                                          <p:attrName>ppt_y</p:attrName>
                                        </p:attrNameLst>
                                      </p:cBhvr>
                                      <p:rCtr x="-83300" y="2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750"/>
                        <p:tgtEl>
                          <p:spTgt spid="15"/>
                        </p:tgtEl>
                      </p:cBhvr>
                    </p:animEffect>
                  </p:childTnLst>
                </p:cTn>
              </p:par>
            </p:tnLst>
          </p:tmpl>
        </p:tmplLst>
      </p:bldP>
      <p:bldP spid="15" grpId="1"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Large Text and Image">
    <p:bg>
      <p:bgPr>
        <a:solidFill>
          <a:schemeClr val="accent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22BB294-2274-A070-D717-9F19F68019A2}"/>
              </a:ext>
            </a:extLst>
          </p:cNvPr>
          <p:cNvSpPr>
            <a:spLocks noGrp="1"/>
          </p:cNvSpPr>
          <p:nvPr>
            <p:ph type="pic" sz="quarter" idx="12"/>
          </p:nvPr>
        </p:nvSpPr>
        <p:spPr>
          <a:xfrm>
            <a:off x="6204667" y="485369"/>
            <a:ext cx="5987332" cy="5499506"/>
          </a:xfrm>
          <a:custGeom>
            <a:avLst/>
            <a:gdLst>
              <a:gd name="connsiteX0" fmla="*/ 2591444 w 5987332"/>
              <a:gd name="connsiteY0" fmla="*/ 0 h 5499506"/>
              <a:gd name="connsiteX1" fmla="*/ 2684939 w 5987332"/>
              <a:gd name="connsiteY1" fmla="*/ 0 h 5499506"/>
              <a:gd name="connsiteX2" fmla="*/ 5893837 w 5987332"/>
              <a:gd name="connsiteY2" fmla="*/ 0 h 5499506"/>
              <a:gd name="connsiteX3" fmla="*/ 5987332 w 5987332"/>
              <a:gd name="connsiteY3" fmla="*/ 0 h 5499506"/>
              <a:gd name="connsiteX4" fmla="*/ 5987332 w 5987332"/>
              <a:gd name="connsiteY4" fmla="*/ 5499505 h 5499506"/>
              <a:gd name="connsiteX5" fmla="*/ 2684939 w 5987332"/>
              <a:gd name="connsiteY5" fmla="*/ 5499506 h 5499506"/>
              <a:gd name="connsiteX6" fmla="*/ 2591444 w 5987332"/>
              <a:gd name="connsiteY6" fmla="*/ 5499506 h 5499506"/>
              <a:gd name="connsiteX7" fmla="*/ 0 w 5987332"/>
              <a:gd name="connsiteY7" fmla="*/ 2749753 h 5499506"/>
              <a:gd name="connsiteX8" fmla="*/ 2591444 w 5987332"/>
              <a:gd name="connsiteY8" fmla="*/ 0 h 5499506"/>
              <a:gd name="connsiteX0" fmla="*/ 2591444 w 5987332"/>
              <a:gd name="connsiteY0" fmla="*/ 0 h 5499506"/>
              <a:gd name="connsiteX1" fmla="*/ 2684939 w 5987332"/>
              <a:gd name="connsiteY1" fmla="*/ 0 h 5499506"/>
              <a:gd name="connsiteX2" fmla="*/ 5987332 w 5987332"/>
              <a:gd name="connsiteY2" fmla="*/ 0 h 5499506"/>
              <a:gd name="connsiteX3" fmla="*/ 5987332 w 5987332"/>
              <a:gd name="connsiteY3" fmla="*/ 5499505 h 5499506"/>
              <a:gd name="connsiteX4" fmla="*/ 2684939 w 5987332"/>
              <a:gd name="connsiteY4" fmla="*/ 5499506 h 5499506"/>
              <a:gd name="connsiteX5" fmla="*/ 2591444 w 5987332"/>
              <a:gd name="connsiteY5" fmla="*/ 5499506 h 5499506"/>
              <a:gd name="connsiteX6" fmla="*/ 0 w 5987332"/>
              <a:gd name="connsiteY6" fmla="*/ 2749753 h 5499506"/>
              <a:gd name="connsiteX7" fmla="*/ 2591444 w 5987332"/>
              <a:gd name="connsiteY7" fmla="*/ 0 h 5499506"/>
              <a:gd name="connsiteX0" fmla="*/ 2591444 w 5987332"/>
              <a:gd name="connsiteY0" fmla="*/ 0 h 5499506"/>
              <a:gd name="connsiteX1" fmla="*/ 5987332 w 5987332"/>
              <a:gd name="connsiteY1" fmla="*/ 0 h 5499506"/>
              <a:gd name="connsiteX2" fmla="*/ 5987332 w 5987332"/>
              <a:gd name="connsiteY2" fmla="*/ 5499505 h 5499506"/>
              <a:gd name="connsiteX3" fmla="*/ 2684939 w 5987332"/>
              <a:gd name="connsiteY3" fmla="*/ 5499506 h 5499506"/>
              <a:gd name="connsiteX4" fmla="*/ 2591444 w 5987332"/>
              <a:gd name="connsiteY4" fmla="*/ 5499506 h 5499506"/>
              <a:gd name="connsiteX5" fmla="*/ 0 w 5987332"/>
              <a:gd name="connsiteY5" fmla="*/ 2749753 h 5499506"/>
              <a:gd name="connsiteX6" fmla="*/ 2591444 w 5987332"/>
              <a:gd name="connsiteY6" fmla="*/ 0 h 5499506"/>
              <a:gd name="connsiteX0" fmla="*/ 2591444 w 5987332"/>
              <a:gd name="connsiteY0" fmla="*/ 0 h 5499506"/>
              <a:gd name="connsiteX1" fmla="*/ 5987332 w 5987332"/>
              <a:gd name="connsiteY1" fmla="*/ 0 h 5499506"/>
              <a:gd name="connsiteX2" fmla="*/ 5987332 w 5987332"/>
              <a:gd name="connsiteY2" fmla="*/ 5499505 h 5499506"/>
              <a:gd name="connsiteX3" fmla="*/ 2591444 w 5987332"/>
              <a:gd name="connsiteY3" fmla="*/ 5499506 h 5499506"/>
              <a:gd name="connsiteX4" fmla="*/ 0 w 5987332"/>
              <a:gd name="connsiteY4" fmla="*/ 2749753 h 5499506"/>
              <a:gd name="connsiteX5" fmla="*/ 2591444 w 5987332"/>
              <a:gd name="connsiteY5" fmla="*/ 0 h 549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7332" h="5499506">
                <a:moveTo>
                  <a:pt x="2591444" y="0"/>
                </a:moveTo>
                <a:lnTo>
                  <a:pt x="5987332" y="0"/>
                </a:lnTo>
                <a:lnTo>
                  <a:pt x="5987332" y="5499505"/>
                </a:lnTo>
                <a:lnTo>
                  <a:pt x="2591444" y="5499506"/>
                </a:lnTo>
                <a:cubicBezTo>
                  <a:pt x="1160228" y="5499506"/>
                  <a:pt x="0" y="4268400"/>
                  <a:pt x="0" y="2749753"/>
                </a:cubicBezTo>
                <a:cubicBezTo>
                  <a:pt x="0" y="1231106"/>
                  <a:pt x="1160228" y="0"/>
                  <a:pt x="2591444" y="0"/>
                </a:cubicBezTo>
                <a:close/>
              </a:path>
            </a:pathLst>
          </a:cu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sp>
        <p:nvSpPr>
          <p:cNvPr id="2" name="Title 1">
            <a:extLst>
              <a:ext uri="{FF2B5EF4-FFF2-40B4-BE49-F238E27FC236}">
                <a16:creationId xmlns:a16="http://schemas.microsoft.com/office/drawing/2014/main" id="{0DD06762-A3E4-741F-9E90-F3D8C6903363}"/>
              </a:ext>
            </a:extLst>
          </p:cNvPr>
          <p:cNvSpPr>
            <a:spLocks noGrp="1"/>
          </p:cNvSpPr>
          <p:nvPr>
            <p:ph type="title"/>
          </p:nvPr>
        </p:nvSpPr>
        <p:spPr>
          <a:xfrm>
            <a:off x="407988" y="485369"/>
            <a:ext cx="6302913" cy="815628"/>
          </a:xfrm>
        </p:spPr>
        <p:txBody>
          <a:bodyPr/>
          <a:lstStyle>
            <a:lvl1pPr>
              <a:defRPr>
                <a:solidFill>
                  <a:schemeClr val="bg1"/>
                </a:solidFill>
              </a:defRPr>
            </a:lvl1pPr>
          </a:lstStyle>
          <a:p>
            <a:r>
              <a:rPr lang="en-US"/>
              <a:t>Click to edit Master title style</a:t>
            </a:r>
            <a:endParaRPr lang="en-GB"/>
          </a:p>
        </p:txBody>
      </p:sp>
      <p:sp>
        <p:nvSpPr>
          <p:cNvPr id="8" name="Footer Placeholder 7">
            <a:extLst>
              <a:ext uri="{FF2B5EF4-FFF2-40B4-BE49-F238E27FC236}">
                <a16:creationId xmlns:a16="http://schemas.microsoft.com/office/drawing/2014/main" id="{8E7496ED-7F63-75AD-261F-61385A580146}"/>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Slide Number Placeholder 8">
            <a:extLst>
              <a:ext uri="{FF2B5EF4-FFF2-40B4-BE49-F238E27FC236}">
                <a16:creationId xmlns:a16="http://schemas.microsoft.com/office/drawing/2014/main" id="{FB729F35-7684-D756-BBAE-8CF51E4463A5}"/>
              </a:ext>
            </a:extLst>
          </p:cNvPr>
          <p:cNvSpPr>
            <a:spLocks noGrp="1"/>
          </p:cNvSpPr>
          <p:nvPr>
            <p:ph type="sldNum" sz="quarter" idx="11"/>
          </p:nvPr>
        </p:nvSpPr>
        <p:spPr>
          <a:solidFill>
            <a:schemeClr val="tx2"/>
          </a:solidFill>
        </p:spPr>
        <p:txBody>
          <a:bodyPr/>
          <a:lstStyle>
            <a:lvl1pPr>
              <a:defRPr>
                <a:solidFill>
                  <a:schemeClr val="accent1"/>
                </a:solidFill>
              </a:defRPr>
            </a:lvl1pPr>
          </a:lstStyle>
          <a:p>
            <a:fld id="{59EBE19D-BA0B-4AE6-A219-A461FF703500}" type="slidenum">
              <a:rPr lang="en-GB" smtClean="0"/>
              <a:pPr/>
              <a:t>‹#›</a:t>
            </a:fld>
            <a:endParaRPr lang="en-GB"/>
          </a:p>
        </p:txBody>
      </p:sp>
      <p:pic>
        <p:nvPicPr>
          <p:cNvPr id="4" name="Graphic 3">
            <a:extLst>
              <a:ext uri="{FF2B5EF4-FFF2-40B4-BE49-F238E27FC236}">
                <a16:creationId xmlns:a16="http://schemas.microsoft.com/office/drawing/2014/main" id="{05347E8B-2B15-0B2B-BC22-3C106E23C0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988" y="6260039"/>
            <a:ext cx="2284412" cy="305946"/>
          </a:xfrm>
          <a:prstGeom prst="rect">
            <a:avLst/>
          </a:prstGeom>
        </p:spPr>
      </p:pic>
      <p:sp>
        <p:nvSpPr>
          <p:cNvPr id="11" name="Text Placeholder 9">
            <a:extLst>
              <a:ext uri="{FF2B5EF4-FFF2-40B4-BE49-F238E27FC236}">
                <a16:creationId xmlns:a16="http://schemas.microsoft.com/office/drawing/2014/main" id="{82CCD99E-8CD8-8A6C-BFF3-0E9106A0D6CD}"/>
              </a:ext>
            </a:extLst>
          </p:cNvPr>
          <p:cNvSpPr>
            <a:spLocks noGrp="1"/>
          </p:cNvSpPr>
          <p:nvPr>
            <p:ph type="body" sz="quarter" idx="13"/>
          </p:nvPr>
        </p:nvSpPr>
        <p:spPr>
          <a:xfrm>
            <a:off x="407988" y="1700213"/>
            <a:ext cx="5488276" cy="4284662"/>
          </a:xfrm>
        </p:spPr>
        <p:txBody>
          <a:bodyPr bIns="360000" anchor="ctr">
            <a:normAutofit/>
          </a:bodyPr>
          <a:lstStyle>
            <a:lvl1pPr>
              <a:spcBef>
                <a:spcPts val="4200"/>
              </a:spcBef>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cxnSp>
        <p:nvCxnSpPr>
          <p:cNvPr id="3" name="Straight Connector 2">
            <a:extLst>
              <a:ext uri="{FF2B5EF4-FFF2-40B4-BE49-F238E27FC236}">
                <a16:creationId xmlns:a16="http://schemas.microsoft.com/office/drawing/2014/main" id="{D540A199-0F9C-7FD6-2176-2178B160F980}"/>
              </a:ext>
            </a:extLst>
          </p:cNvPr>
          <p:cNvCxnSpPr>
            <a:cxnSpLocks/>
          </p:cNvCxnSpPr>
          <p:nvPr userDrawn="1"/>
        </p:nvCxnSpPr>
        <p:spPr>
          <a:xfrm>
            <a:off x="407987" y="1412876"/>
            <a:ext cx="554588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845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42" presetClass="path" presetSubtype="0" decel="100000" fill="hold" grpId="1" nodeType="withEffect">
                                  <p:stCondLst>
                                    <p:cond delay="0"/>
                                  </p:stCondLst>
                                  <p:childTnLst>
                                    <p:animMotion origin="layout" path="M 0.01666 -0.00047 L 2.91667E-6 2.96296E-6 " pathEditMode="relative" rAng="0" ptsTypes="AA">
                                      <p:cBhvr>
                                        <p:cTn id="9" dur="750" fill="hold"/>
                                        <p:tgtEl>
                                          <p:spTgt spid="12"/>
                                        </p:tgtEl>
                                        <p:attrNameLst>
                                          <p:attrName>ppt_x</p:attrName>
                                          <p:attrName>ppt_y</p:attrName>
                                        </p:attrNameLst>
                                      </p:cBhvr>
                                      <p:rCtr x="-83300" y="2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Footer Only">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71CD70-9217-C4C8-9DE5-2549369B83A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WSP | Footer goes here | Date</a:t>
            </a:r>
          </a:p>
        </p:txBody>
      </p:sp>
      <p:sp>
        <p:nvSpPr>
          <p:cNvPr id="3" name="Slide Number Placeholder 2">
            <a:extLst>
              <a:ext uri="{FF2B5EF4-FFF2-40B4-BE49-F238E27FC236}">
                <a16:creationId xmlns:a16="http://schemas.microsoft.com/office/drawing/2014/main" id="{CB3B901F-43E4-B89B-DCDE-1C8B2100BC3D}"/>
              </a:ext>
              <a:ext uri="{C183D7F6-B498-43B3-948B-1728B52AA6E4}">
                <adec:decorative xmlns:adec="http://schemas.microsoft.com/office/drawing/2017/decorative" val="1"/>
              </a:ext>
            </a:extLst>
          </p:cNvPr>
          <p:cNvSpPr>
            <a:spLocks noGrp="1"/>
          </p:cNvSpPr>
          <p:nvPr>
            <p:ph type="sldNum" sz="quarter" idx="11"/>
          </p:nvPr>
        </p:nvSpPr>
        <p:spPr/>
        <p:txBody>
          <a:bodyPr/>
          <a:lstStyle/>
          <a:p>
            <a:fld id="{91D568E7-61F5-D04E-995D-81EF41C01A2A}" type="slidenum">
              <a:rPr lang="en-GB" smtClean="0"/>
              <a:pPr/>
              <a:t>‹#›</a:t>
            </a:fld>
            <a:endParaRPr lang="en-GB"/>
          </a:p>
        </p:txBody>
      </p:sp>
    </p:spTree>
    <p:extLst>
      <p:ext uri="{BB962C8B-B14F-4D97-AF65-F5344CB8AC3E}">
        <p14:creationId xmlns:p14="http://schemas.microsoft.com/office/powerpoint/2010/main" val="23190152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8" userDrawn="1">
          <p15:clr>
            <a:srgbClr val="E1E1E1"/>
          </p15:clr>
        </p15:guide>
        <p15:guide id="49" pos="7680" userDrawn="1">
          <p15:clr>
            <a:srgbClr val="E1E1E1"/>
          </p15:clr>
        </p15:guide>
        <p15:guide id="50" pos="217" userDrawn="1">
          <p15:clr>
            <a:srgbClr val="E1E1E1"/>
          </p15:clr>
        </p15:guide>
        <p15:guide id="51" pos="621" userDrawn="1">
          <p15:clr>
            <a:srgbClr val="E1E1E1"/>
          </p15:clr>
        </p15:guide>
        <p15:guide id="52" pos="839" userDrawn="1">
          <p15:clr>
            <a:srgbClr val="E1E1E1"/>
          </p15:clr>
        </p15:guide>
        <p15:guide id="53" pos="1243" userDrawn="1">
          <p15:clr>
            <a:srgbClr val="E1E1E1"/>
          </p15:clr>
        </p15:guide>
        <p15:guide id="54" pos="1461" userDrawn="1">
          <p15:clr>
            <a:srgbClr val="E1E1E1"/>
          </p15:clr>
        </p15:guide>
        <p15:guide id="55" pos="1865" userDrawn="1">
          <p15:clr>
            <a:srgbClr val="E1E1E1"/>
          </p15:clr>
        </p15:guide>
        <p15:guide id="56" pos="2083" userDrawn="1">
          <p15:clr>
            <a:srgbClr val="E1E1E1"/>
          </p15:clr>
        </p15:guide>
        <p15:guide id="57" pos="2487" userDrawn="1">
          <p15:clr>
            <a:srgbClr val="E1E1E1"/>
          </p15:clr>
        </p15:guide>
        <p15:guide id="58" pos="2705" userDrawn="1">
          <p15:clr>
            <a:srgbClr val="E1E1E1"/>
          </p15:clr>
        </p15:guide>
        <p15:guide id="59" pos="3109" userDrawn="1">
          <p15:clr>
            <a:srgbClr val="E1E1E1"/>
          </p15:clr>
        </p15:guide>
        <p15:guide id="60" pos="3326" userDrawn="1">
          <p15:clr>
            <a:srgbClr val="E1E1E1"/>
          </p15:clr>
        </p15:guide>
        <p15:guide id="61" pos="3731" userDrawn="1">
          <p15:clr>
            <a:srgbClr val="E1E1E1"/>
          </p15:clr>
        </p15:guide>
        <p15:guide id="62" pos="3948" userDrawn="1">
          <p15:clr>
            <a:srgbClr val="E1E1E1"/>
          </p15:clr>
        </p15:guide>
        <p15:guide id="63" pos="4353" userDrawn="1">
          <p15:clr>
            <a:srgbClr val="E1E1E1"/>
          </p15:clr>
        </p15:guide>
        <p15:guide id="64" pos="4570" userDrawn="1">
          <p15:clr>
            <a:srgbClr val="E1E1E1"/>
          </p15:clr>
        </p15:guide>
        <p15:guide id="65" pos="4974" userDrawn="1">
          <p15:clr>
            <a:srgbClr val="E1E1E1"/>
          </p15:clr>
        </p15:guide>
        <p15:guide id="66" pos="5192" userDrawn="1">
          <p15:clr>
            <a:srgbClr val="E1E1E1"/>
          </p15:clr>
        </p15:guide>
        <p15:guide id="67" pos="5596" userDrawn="1">
          <p15:clr>
            <a:srgbClr val="E1E1E1"/>
          </p15:clr>
        </p15:guide>
        <p15:guide id="68" pos="5814" userDrawn="1">
          <p15:clr>
            <a:srgbClr val="E1E1E1"/>
          </p15:clr>
        </p15:guide>
        <p15:guide id="69" pos="6218" userDrawn="1">
          <p15:clr>
            <a:srgbClr val="E1E1E1"/>
          </p15:clr>
        </p15:guide>
        <p15:guide id="70" pos="6436" userDrawn="1">
          <p15:clr>
            <a:srgbClr val="E1E1E1"/>
          </p15:clr>
        </p15:guide>
        <p15:guide id="71" pos="6840" userDrawn="1">
          <p15:clr>
            <a:srgbClr val="E1E1E1"/>
          </p15:clr>
        </p15:guide>
        <p15:guide id="72" pos="7058" userDrawn="1">
          <p15:clr>
            <a:srgbClr val="E1E1E1"/>
          </p15:clr>
        </p15:guide>
        <p15:guide id="73" pos="7462" userDrawn="1">
          <p15:clr>
            <a:srgbClr val="E1E1E1"/>
          </p15:clr>
        </p15:guide>
        <p15:guide id="74" orient="horz" userDrawn="1">
          <p15:clr>
            <a:srgbClr val="E1E1E1"/>
          </p15:clr>
        </p15:guide>
        <p15:guide id="75" orient="horz" pos="4320" userDrawn="1">
          <p15:clr>
            <a:srgbClr val="E1E1E1"/>
          </p15:clr>
        </p15:guide>
        <p15:guide id="76" orient="horz" pos="217" userDrawn="1">
          <p15:clr>
            <a:srgbClr val="E1E1E1"/>
          </p15:clr>
        </p15:guide>
        <p15:guide id="77" orient="horz" pos="433" userDrawn="1">
          <p15:clr>
            <a:srgbClr val="E1E1E1"/>
          </p15:clr>
        </p15:guide>
        <p15:guide id="78" orient="horz" pos="649" userDrawn="1">
          <p15:clr>
            <a:srgbClr val="E1E1E1"/>
          </p15:clr>
        </p15:guide>
        <p15:guide id="79" orient="horz" pos="865" userDrawn="1">
          <p15:clr>
            <a:srgbClr val="E1E1E1"/>
          </p15:clr>
        </p15:guide>
        <p15:guide id="80" orient="horz" pos="1080" userDrawn="1">
          <p15:clr>
            <a:srgbClr val="E1E1E1"/>
          </p15:clr>
        </p15:guide>
        <p15:guide id="81" orient="horz" pos="1296" userDrawn="1">
          <p15:clr>
            <a:srgbClr val="E1E1E1"/>
          </p15:clr>
        </p15:guide>
        <p15:guide id="82" orient="horz" pos="1512" userDrawn="1">
          <p15:clr>
            <a:srgbClr val="E1E1E1"/>
          </p15:clr>
        </p15:guide>
        <p15:guide id="83" orient="horz" pos="1728" userDrawn="1">
          <p15:clr>
            <a:srgbClr val="E1E1E1"/>
          </p15:clr>
        </p15:guide>
        <p15:guide id="84" orient="horz" pos="1944" userDrawn="1">
          <p15:clr>
            <a:srgbClr val="E1E1E1"/>
          </p15:clr>
        </p15:guide>
        <p15:guide id="85" orient="horz" pos="2160" userDrawn="1">
          <p15:clr>
            <a:srgbClr val="E1E1E1"/>
          </p15:clr>
        </p15:guide>
        <p15:guide id="86" orient="horz" pos="2375" userDrawn="1">
          <p15:clr>
            <a:srgbClr val="E1E1E1"/>
          </p15:clr>
        </p15:guide>
        <p15:guide id="87" orient="horz" pos="2591" userDrawn="1">
          <p15:clr>
            <a:srgbClr val="E1E1E1"/>
          </p15:clr>
        </p15:guide>
        <p15:guide id="88" orient="horz" pos="2807" userDrawn="1">
          <p15:clr>
            <a:srgbClr val="E1E1E1"/>
          </p15:clr>
        </p15:guide>
        <p15:guide id="89" orient="horz" pos="3023" userDrawn="1">
          <p15:clr>
            <a:srgbClr val="E1E1E1"/>
          </p15:clr>
        </p15:guide>
        <p15:guide id="90" orient="horz" pos="3239" userDrawn="1">
          <p15:clr>
            <a:srgbClr val="E1E1E1"/>
          </p15:clr>
        </p15:guide>
        <p15:guide id="91" orient="horz" pos="3454" userDrawn="1">
          <p15:clr>
            <a:srgbClr val="E1E1E1"/>
          </p15:clr>
        </p15:guide>
        <p15:guide id="92" orient="horz" pos="3670" userDrawn="1">
          <p15:clr>
            <a:srgbClr val="E1E1E1"/>
          </p15:clr>
        </p15:guide>
        <p15:guide id="93" orient="horz" pos="3886" userDrawn="1">
          <p15:clr>
            <a:srgbClr val="E1E1E1"/>
          </p15:clr>
        </p15:guide>
        <p15:guide id="94" orient="horz" pos="4102" userDrawn="1">
          <p15:clr>
            <a:srgbClr val="E1E1E1"/>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Background Imag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034B9E5D-E1F5-280C-76B1-D3309425F7F1}"/>
              </a:ext>
            </a:extLst>
          </p:cNvPr>
          <p:cNvSpPr/>
          <p:nvPr/>
        </p:nvSpPr>
        <p:spPr>
          <a:xfrm>
            <a:off x="6204667" y="485369"/>
            <a:ext cx="5987332" cy="5499506"/>
          </a:xfrm>
          <a:custGeom>
            <a:avLst/>
            <a:gdLst>
              <a:gd name="connsiteX0" fmla="*/ 2591444 w 5987332"/>
              <a:gd name="connsiteY0" fmla="*/ 0 h 5499506"/>
              <a:gd name="connsiteX1" fmla="*/ 5987332 w 5987332"/>
              <a:gd name="connsiteY1" fmla="*/ 0 h 5499506"/>
              <a:gd name="connsiteX2" fmla="*/ 5987332 w 5987332"/>
              <a:gd name="connsiteY2" fmla="*/ 5499505 h 5499506"/>
              <a:gd name="connsiteX3" fmla="*/ 2591444 w 5987332"/>
              <a:gd name="connsiteY3" fmla="*/ 5499506 h 5499506"/>
              <a:gd name="connsiteX4" fmla="*/ 0 w 5987332"/>
              <a:gd name="connsiteY4" fmla="*/ 2749753 h 5499506"/>
              <a:gd name="connsiteX5" fmla="*/ 2591444 w 5987332"/>
              <a:gd name="connsiteY5" fmla="*/ 0 h 549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7332" h="5499506">
                <a:moveTo>
                  <a:pt x="2591444" y="0"/>
                </a:moveTo>
                <a:lnTo>
                  <a:pt x="5987332" y="0"/>
                </a:lnTo>
                <a:lnTo>
                  <a:pt x="5987332" y="5499505"/>
                </a:lnTo>
                <a:lnTo>
                  <a:pt x="2591444" y="5499506"/>
                </a:lnTo>
                <a:cubicBezTo>
                  <a:pt x="1160228" y="5499506"/>
                  <a:pt x="0" y="4268400"/>
                  <a:pt x="0" y="2749753"/>
                </a:cubicBezTo>
                <a:cubicBezTo>
                  <a:pt x="0" y="1231106"/>
                  <a:pt x="1160228" y="0"/>
                  <a:pt x="2591444"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DD06762-A3E4-741F-9E90-F3D8C6903363}"/>
              </a:ext>
            </a:extLst>
          </p:cNvPr>
          <p:cNvSpPr>
            <a:spLocks noGrp="1"/>
          </p:cNvSpPr>
          <p:nvPr>
            <p:ph type="title"/>
          </p:nvPr>
        </p:nvSpPr>
        <p:spPr>
          <a:xfrm>
            <a:off x="7208838" y="1755775"/>
            <a:ext cx="4575175" cy="815628"/>
          </a:xfrm>
        </p:spPr>
        <p:txBody>
          <a:bodyPr anchor="b"/>
          <a:lstStyle/>
          <a:p>
            <a:r>
              <a:rPr lang="en-US"/>
              <a:t>Click to edit Master title style</a:t>
            </a:r>
            <a:endParaRPr lang="en-GB"/>
          </a:p>
        </p:txBody>
      </p:sp>
      <p:sp>
        <p:nvSpPr>
          <p:cNvPr id="3" name="Content Placeholder 2">
            <a:extLst>
              <a:ext uri="{FF2B5EF4-FFF2-40B4-BE49-F238E27FC236}">
                <a16:creationId xmlns:a16="http://schemas.microsoft.com/office/drawing/2014/main" id="{00BD7597-9FD6-DD39-91CC-D8A0629A9FC6}"/>
              </a:ext>
            </a:extLst>
          </p:cNvPr>
          <p:cNvSpPr>
            <a:spLocks noGrp="1"/>
          </p:cNvSpPr>
          <p:nvPr>
            <p:ph sz="half" idx="1"/>
          </p:nvPr>
        </p:nvSpPr>
        <p:spPr>
          <a:xfrm>
            <a:off x="7208838" y="2730906"/>
            <a:ext cx="4575175" cy="2745969"/>
          </a:xfrm>
        </p:spPr>
        <p:txBody>
          <a:bodyPr>
            <a:normAutofit/>
          </a:bodyPr>
          <a:lstStyle>
            <a:lvl1pPr>
              <a:lnSpc>
                <a:spcPct val="105000"/>
              </a:lnSpc>
              <a:defRPr sz="2800">
                <a:solidFill>
                  <a:schemeClr val="accent1"/>
                </a:solidFill>
              </a:defRPr>
            </a:lvl1pPr>
          </a:lstStyle>
          <a:p>
            <a:pPr lvl="0"/>
            <a:r>
              <a:rPr lang="en-US"/>
              <a:t>Click to edit Master text styles</a:t>
            </a:r>
          </a:p>
        </p:txBody>
      </p:sp>
      <p:sp>
        <p:nvSpPr>
          <p:cNvPr id="8" name="Footer Placeholder 7">
            <a:extLst>
              <a:ext uri="{FF2B5EF4-FFF2-40B4-BE49-F238E27FC236}">
                <a16:creationId xmlns:a16="http://schemas.microsoft.com/office/drawing/2014/main" id="{8E7496ED-7F63-75AD-261F-61385A580146}"/>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Slide Number Placeholder 8">
            <a:extLst>
              <a:ext uri="{FF2B5EF4-FFF2-40B4-BE49-F238E27FC236}">
                <a16:creationId xmlns:a16="http://schemas.microsoft.com/office/drawing/2014/main" id="{FB729F35-7684-D756-BBAE-8CF51E4463A5}"/>
              </a:ext>
            </a:extLst>
          </p:cNvPr>
          <p:cNvSpPr>
            <a:spLocks noGrp="1"/>
          </p:cNvSpPr>
          <p:nvPr>
            <p:ph type="sldNum" sz="quarter" idx="11"/>
          </p:nvPr>
        </p:nvSpPr>
        <p:spPr>
          <a:solidFill>
            <a:schemeClr val="bg1"/>
          </a:solidFill>
        </p:spPr>
        <p:txBody>
          <a:bodyPr/>
          <a:lstStyle>
            <a:lvl1pPr>
              <a:defRPr>
                <a:solidFill>
                  <a:schemeClr val="accent1"/>
                </a:solidFill>
              </a:defRPr>
            </a:lvl1pPr>
          </a:lstStyle>
          <a:p>
            <a:fld id="{59EBE19D-BA0B-4AE6-A219-A461FF703500}" type="slidenum">
              <a:rPr lang="en-GB" smtClean="0"/>
              <a:pPr/>
              <a:t>‹#›</a:t>
            </a:fld>
            <a:endParaRPr lang="en-GB"/>
          </a:p>
        </p:txBody>
      </p:sp>
      <p:pic>
        <p:nvPicPr>
          <p:cNvPr id="6" name="Graphic 5">
            <a:extLst>
              <a:ext uri="{FF2B5EF4-FFF2-40B4-BE49-F238E27FC236}">
                <a16:creationId xmlns:a16="http://schemas.microsoft.com/office/drawing/2014/main" id="{93F68675-6E92-3275-EC47-286E2BDACD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988" y="6260039"/>
            <a:ext cx="2284412" cy="305946"/>
          </a:xfrm>
          <a:prstGeom prst="rect">
            <a:avLst/>
          </a:prstGeom>
        </p:spPr>
      </p:pic>
      <p:sp>
        <p:nvSpPr>
          <p:cNvPr id="14" name="TextBox 13">
            <a:extLst>
              <a:ext uri="{FF2B5EF4-FFF2-40B4-BE49-F238E27FC236}">
                <a16:creationId xmlns:a16="http://schemas.microsoft.com/office/drawing/2014/main" id="{D85CA554-4E6B-7D03-461A-7F202E63CFE5}"/>
              </a:ext>
            </a:extLst>
          </p:cNvPr>
          <p:cNvSpPr txBox="1"/>
          <p:nvPr/>
        </p:nvSpPr>
        <p:spPr>
          <a:xfrm>
            <a:off x="0" y="6991350"/>
            <a:ext cx="5785558" cy="230832"/>
          </a:xfrm>
          <a:prstGeom prst="rect">
            <a:avLst/>
          </a:prstGeom>
          <a:solidFill>
            <a:schemeClr val="tx1"/>
          </a:solidFill>
        </p:spPr>
        <p:txBody>
          <a:bodyPr wrap="none" rtlCol="0">
            <a:spAutoFit/>
          </a:bodyPr>
          <a:lstStyle/>
          <a:p>
            <a:r>
              <a:rPr lang="en-US" sz="900">
                <a:solidFill>
                  <a:schemeClr val="bg1"/>
                </a:solidFill>
                <a:latin typeface="+mj-lt"/>
              </a:rPr>
              <a:t>To change the background image: Right click &gt; Format Background &gt; Fill &gt; Picture or texture fill &gt; Insert / File… </a:t>
            </a:r>
            <a:endParaRPr lang="en-GB" sz="900">
              <a:solidFill>
                <a:schemeClr val="bg1"/>
              </a:solidFill>
              <a:latin typeface="+mj-lt"/>
            </a:endParaRPr>
          </a:p>
        </p:txBody>
      </p:sp>
      <p:sp>
        <p:nvSpPr>
          <p:cNvPr id="10" name="TextBox 9">
            <a:extLst>
              <a:ext uri="{FF2B5EF4-FFF2-40B4-BE49-F238E27FC236}">
                <a16:creationId xmlns:a16="http://schemas.microsoft.com/office/drawing/2014/main" id="{4AD080E8-E481-5C30-4EAA-51DEFAA305FF}"/>
              </a:ext>
            </a:extLst>
          </p:cNvPr>
          <p:cNvSpPr txBox="1"/>
          <p:nvPr userDrawn="1"/>
        </p:nvSpPr>
        <p:spPr>
          <a:xfrm>
            <a:off x="0" y="6991350"/>
            <a:ext cx="5785558" cy="230832"/>
          </a:xfrm>
          <a:prstGeom prst="rect">
            <a:avLst/>
          </a:prstGeom>
          <a:solidFill>
            <a:schemeClr val="tx1"/>
          </a:solidFill>
        </p:spPr>
        <p:txBody>
          <a:bodyPr wrap="none" rtlCol="0">
            <a:spAutoFit/>
          </a:bodyPr>
          <a:lstStyle/>
          <a:p>
            <a:r>
              <a:rPr lang="en-US" sz="900">
                <a:solidFill>
                  <a:schemeClr val="bg1"/>
                </a:solidFill>
                <a:latin typeface="+mj-lt"/>
              </a:rPr>
              <a:t>To change the background image: Right click &gt; Format Background &gt; Fill &gt; Picture or texture fill &gt; Insert / File… </a:t>
            </a:r>
            <a:endParaRPr lang="en-GB" sz="900">
              <a:solidFill>
                <a:schemeClr val="bg1"/>
              </a:solidFill>
              <a:latin typeface="+mj-lt"/>
            </a:endParaRPr>
          </a:p>
        </p:txBody>
      </p:sp>
    </p:spTree>
    <p:extLst>
      <p:ext uri="{BB962C8B-B14F-4D97-AF65-F5344CB8AC3E}">
        <p14:creationId xmlns:p14="http://schemas.microsoft.com/office/powerpoint/2010/main" val="1178139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42" presetClass="path" presetSubtype="0" decel="100000" fill="hold" grpId="1" nodeType="withEffect">
                                  <p:stCondLst>
                                    <p:cond delay="0"/>
                                  </p:stCondLst>
                                  <p:childTnLst>
                                    <p:animMotion origin="layout" path="M 0.01666 -0.00046 L 2.91667E-6 7.40741E-7 " pathEditMode="relative" rAng="0" ptsTypes="AA">
                                      <p:cBhvr>
                                        <p:cTn id="9" dur="750" fill="hold"/>
                                        <p:tgtEl>
                                          <p:spTgt spid="5"/>
                                        </p:tgtEl>
                                        <p:attrNameLst>
                                          <p:attrName>ppt_x</p:attrName>
                                          <p:attrName>ppt_y</p:attrName>
                                        </p:attrNameLst>
                                      </p:cBhvr>
                                      <p:rCtr x="-83300" y="2300"/>
                                    </p:animMotion>
                                  </p:childTnLst>
                                </p:cTn>
                              </p:par>
                              <p:par>
                                <p:cTn id="10" presetID="10"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P spid="3" grpId="0" build="p">
        <p:tmplLst>
          <p:tmpl lvl="1">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ntent and Image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C12C38-B32A-3891-BCDF-A0B67EC4BF1F}"/>
              </a:ext>
            </a:extLst>
          </p:cNvPr>
          <p:cNvSpPr/>
          <p:nvPr/>
        </p:nvSpPr>
        <p:spPr>
          <a:xfrm>
            <a:off x="0" y="4135438"/>
            <a:ext cx="12192000" cy="2722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3" name="Picture Placeholder 12">
            <a:extLst>
              <a:ext uri="{FF2B5EF4-FFF2-40B4-BE49-F238E27FC236}">
                <a16:creationId xmlns:a16="http://schemas.microsoft.com/office/drawing/2014/main" id="{39869D8E-80F4-89A3-270D-1AEB404B6B57}"/>
              </a:ext>
            </a:extLst>
          </p:cNvPr>
          <p:cNvSpPr>
            <a:spLocks noGrp="1"/>
          </p:cNvSpPr>
          <p:nvPr>
            <p:ph type="pic" sz="quarter" idx="18"/>
          </p:nvPr>
        </p:nvSpPr>
        <p:spPr>
          <a:xfrm flipH="1">
            <a:off x="6096013" y="4135438"/>
            <a:ext cx="6095987" cy="2722562"/>
          </a:xfrm>
          <a:custGeom>
            <a:avLst/>
            <a:gdLst>
              <a:gd name="connsiteX0" fmla="*/ 0 w 6095987"/>
              <a:gd name="connsiteY0" fmla="*/ 0 h 2722562"/>
              <a:gd name="connsiteX1" fmla="*/ 4734706 w 6095987"/>
              <a:gd name="connsiteY1" fmla="*/ 0 h 2722562"/>
              <a:gd name="connsiteX2" fmla="*/ 6095987 w 6095987"/>
              <a:gd name="connsiteY2" fmla="*/ 1361281 h 2722562"/>
              <a:gd name="connsiteX3" fmla="*/ 4734706 w 6095987"/>
              <a:gd name="connsiteY3" fmla="*/ 2722562 h 2722562"/>
              <a:gd name="connsiteX4" fmla="*/ 0 w 6095987"/>
              <a:gd name="connsiteY4" fmla="*/ 2722562 h 2722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987" h="2722562">
                <a:moveTo>
                  <a:pt x="0" y="0"/>
                </a:moveTo>
                <a:lnTo>
                  <a:pt x="4734706" y="0"/>
                </a:lnTo>
                <a:cubicBezTo>
                  <a:pt x="5486521" y="0"/>
                  <a:pt x="6095987" y="609466"/>
                  <a:pt x="6095987" y="1361281"/>
                </a:cubicBezTo>
                <a:cubicBezTo>
                  <a:pt x="6095987" y="2113096"/>
                  <a:pt x="5486521" y="2722562"/>
                  <a:pt x="4734706" y="2722562"/>
                </a:cubicBezTo>
                <a:lnTo>
                  <a:pt x="0" y="2722562"/>
                </a:lnTo>
                <a:close/>
              </a:path>
            </a:pathLst>
          </a:cu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sp>
        <p:nvSpPr>
          <p:cNvPr id="5" name="Rectangle 4">
            <a:extLst>
              <a:ext uri="{FF2B5EF4-FFF2-40B4-BE49-F238E27FC236}">
                <a16:creationId xmlns:a16="http://schemas.microsoft.com/office/drawing/2014/main" id="{FFD31137-F208-5DB9-81B1-0DD7922D4E9A}"/>
              </a:ext>
            </a:extLst>
          </p:cNvPr>
          <p:cNvSpPr/>
          <p:nvPr userDrawn="1"/>
        </p:nvSpPr>
        <p:spPr>
          <a:xfrm>
            <a:off x="0" y="1412875"/>
            <a:ext cx="12192000" cy="2722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7">
            <a:extLst>
              <a:ext uri="{FF2B5EF4-FFF2-40B4-BE49-F238E27FC236}">
                <a16:creationId xmlns:a16="http://schemas.microsoft.com/office/drawing/2014/main" id="{8E7496ED-7F63-75AD-261F-61385A580146}"/>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Slide Number Placeholder 8">
            <a:extLst>
              <a:ext uri="{FF2B5EF4-FFF2-40B4-BE49-F238E27FC236}">
                <a16:creationId xmlns:a16="http://schemas.microsoft.com/office/drawing/2014/main" id="{FB729F35-7684-D756-BBAE-8CF51E4463A5}"/>
              </a:ext>
            </a:extLst>
          </p:cNvPr>
          <p:cNvSpPr>
            <a:spLocks noGrp="1"/>
          </p:cNvSpPr>
          <p:nvPr>
            <p:ph type="sldNum" sz="quarter" idx="11"/>
          </p:nvPr>
        </p:nvSpPr>
        <p:spPr/>
        <p:txBody>
          <a:bodyPr/>
          <a:lstStyle/>
          <a:p>
            <a:fld id="{59EBE19D-BA0B-4AE6-A219-A461FF703500}" type="slidenum">
              <a:rPr lang="en-GB" smtClean="0"/>
              <a:t>‹#›</a:t>
            </a:fld>
            <a:endParaRPr lang="en-GB"/>
          </a:p>
        </p:txBody>
      </p:sp>
      <p:sp>
        <p:nvSpPr>
          <p:cNvPr id="15" name="Text Placeholder 13">
            <a:extLst>
              <a:ext uri="{FF2B5EF4-FFF2-40B4-BE49-F238E27FC236}">
                <a16:creationId xmlns:a16="http://schemas.microsoft.com/office/drawing/2014/main" id="{35FBC2F6-5FD3-E94E-A672-FA97F183B439}"/>
              </a:ext>
            </a:extLst>
          </p:cNvPr>
          <p:cNvSpPr>
            <a:spLocks noGrp="1"/>
          </p:cNvSpPr>
          <p:nvPr>
            <p:ph type="body" sz="quarter" idx="13"/>
          </p:nvPr>
        </p:nvSpPr>
        <p:spPr>
          <a:xfrm>
            <a:off x="6440298" y="2030471"/>
            <a:ext cx="5343689" cy="1426356"/>
          </a:xfrm>
        </p:spPr>
        <p:txBody>
          <a:bodyPr lIns="144000" rIns="144000" anchor="ctr">
            <a:normAutofit/>
          </a:bodyPr>
          <a:lstStyle>
            <a:lvl1pPr algn="ctr">
              <a:defRPr sz="2200">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 name="Text Placeholder 13">
            <a:extLst>
              <a:ext uri="{FF2B5EF4-FFF2-40B4-BE49-F238E27FC236}">
                <a16:creationId xmlns:a16="http://schemas.microsoft.com/office/drawing/2014/main" id="{05579DDD-5BBC-7C44-692A-2D36C72E0AB2}"/>
              </a:ext>
            </a:extLst>
          </p:cNvPr>
          <p:cNvSpPr>
            <a:spLocks noGrp="1"/>
          </p:cNvSpPr>
          <p:nvPr>
            <p:ph type="body" sz="quarter" idx="14"/>
          </p:nvPr>
        </p:nvSpPr>
        <p:spPr>
          <a:xfrm>
            <a:off x="407987" y="4633415"/>
            <a:ext cx="5330897" cy="1426356"/>
          </a:xfrm>
        </p:spPr>
        <p:txBody>
          <a:bodyPr lIns="144000" rIns="144000" anchor="ctr">
            <a:normAutofit/>
          </a:bodyPr>
          <a:lstStyle>
            <a:lvl1pPr algn="ctr">
              <a:defRPr sz="2200">
                <a:solidFill>
                  <a:schemeClr val="accent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 name="Picture Placeholder 11">
            <a:extLst>
              <a:ext uri="{FF2B5EF4-FFF2-40B4-BE49-F238E27FC236}">
                <a16:creationId xmlns:a16="http://schemas.microsoft.com/office/drawing/2014/main" id="{49A7046F-0344-EC12-CC5A-E7426705AA7C}"/>
              </a:ext>
            </a:extLst>
          </p:cNvPr>
          <p:cNvSpPr>
            <a:spLocks noGrp="1"/>
          </p:cNvSpPr>
          <p:nvPr>
            <p:ph type="pic" sz="quarter" idx="16"/>
          </p:nvPr>
        </p:nvSpPr>
        <p:spPr>
          <a:xfrm>
            <a:off x="2" y="1412876"/>
            <a:ext cx="6095987" cy="2722562"/>
          </a:xfrm>
          <a:custGeom>
            <a:avLst/>
            <a:gdLst>
              <a:gd name="connsiteX0" fmla="*/ 0 w 6095987"/>
              <a:gd name="connsiteY0" fmla="*/ 0 h 2722562"/>
              <a:gd name="connsiteX1" fmla="*/ 4734706 w 6095987"/>
              <a:gd name="connsiteY1" fmla="*/ 0 h 2722562"/>
              <a:gd name="connsiteX2" fmla="*/ 6095987 w 6095987"/>
              <a:gd name="connsiteY2" fmla="*/ 1361281 h 2722562"/>
              <a:gd name="connsiteX3" fmla="*/ 4734706 w 6095987"/>
              <a:gd name="connsiteY3" fmla="*/ 2722562 h 2722562"/>
              <a:gd name="connsiteX4" fmla="*/ 0 w 6095987"/>
              <a:gd name="connsiteY4" fmla="*/ 2722562 h 2722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987" h="2722562">
                <a:moveTo>
                  <a:pt x="0" y="0"/>
                </a:moveTo>
                <a:lnTo>
                  <a:pt x="4734706" y="0"/>
                </a:lnTo>
                <a:cubicBezTo>
                  <a:pt x="5486521" y="0"/>
                  <a:pt x="6095987" y="609466"/>
                  <a:pt x="6095987" y="1361281"/>
                </a:cubicBezTo>
                <a:cubicBezTo>
                  <a:pt x="6095987" y="2113096"/>
                  <a:pt x="5486521" y="2722562"/>
                  <a:pt x="4734706" y="2722562"/>
                </a:cubicBezTo>
                <a:lnTo>
                  <a:pt x="0" y="2722562"/>
                </a:lnTo>
                <a:close/>
              </a:path>
            </a:pathLst>
          </a:cu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sp>
        <p:nvSpPr>
          <p:cNvPr id="2" name="Title 1">
            <a:extLst>
              <a:ext uri="{FF2B5EF4-FFF2-40B4-BE49-F238E27FC236}">
                <a16:creationId xmlns:a16="http://schemas.microsoft.com/office/drawing/2014/main" id="{0DD06762-A3E4-741F-9E90-F3D8C6903363}"/>
              </a:ext>
            </a:extLst>
          </p:cNvPr>
          <p:cNvSpPr>
            <a:spLocks noGrp="1"/>
          </p:cNvSpPr>
          <p:nvPr>
            <p:ph type="title"/>
          </p:nvPr>
        </p:nvSpPr>
        <p:spPr>
          <a:xfrm>
            <a:off x="407987" y="485368"/>
            <a:ext cx="11376000" cy="817200"/>
          </a:xfrm>
        </p:spPr>
        <p:txBody>
          <a:bodyPr wrap="square">
            <a:normAutofit/>
          </a:bodyPr>
          <a:lstStyle/>
          <a:p>
            <a:r>
              <a:rPr lang="en-US"/>
              <a:t>Click to edit Master title style</a:t>
            </a:r>
            <a:endParaRPr lang="en-GB"/>
          </a:p>
        </p:txBody>
      </p:sp>
      <p:pic>
        <p:nvPicPr>
          <p:cNvPr id="4" name="Graphic 3">
            <a:extLst>
              <a:ext uri="{FF2B5EF4-FFF2-40B4-BE49-F238E27FC236}">
                <a16:creationId xmlns:a16="http://schemas.microsoft.com/office/drawing/2014/main" id="{9696A706-B72E-179C-B586-C26BB502C0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988" y="6260039"/>
            <a:ext cx="2284412" cy="305946"/>
          </a:xfrm>
          <a:prstGeom prst="rect">
            <a:avLst/>
          </a:prstGeom>
        </p:spPr>
      </p:pic>
    </p:spTree>
    <p:extLst>
      <p:ext uri="{BB962C8B-B14F-4D97-AF65-F5344CB8AC3E}">
        <p14:creationId xmlns:p14="http://schemas.microsoft.com/office/powerpoint/2010/main" val="3182918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42" presetClass="path" presetSubtype="0" decel="100000" fill="hold" grpId="1" nodeType="withEffect">
                                  <p:stCondLst>
                                    <p:cond delay="0"/>
                                  </p:stCondLst>
                                  <p:childTnLst>
                                    <p:animMotion origin="layout" path="M -0.01836 7.40741E-7 L -2.91667E-6 7.40741E-7 " pathEditMode="relative" rAng="0" ptsTypes="AA">
                                      <p:cBhvr>
                                        <p:cTn id="9" dur="750" fill="hold"/>
                                        <p:tgtEl>
                                          <p:spTgt spid="12"/>
                                        </p:tgtEl>
                                        <p:attrNameLst>
                                          <p:attrName>ppt_x</p:attrName>
                                          <p:attrName>ppt_y</p:attrName>
                                        </p:attrNameLst>
                                      </p:cBhvr>
                                      <p:rCtr x="911"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42" presetClass="path" presetSubtype="0" decel="100000" fill="hold" grpId="1" nodeType="withEffect">
                                  <p:stCondLst>
                                    <p:cond delay="0"/>
                                  </p:stCondLst>
                                  <p:childTnLst>
                                    <p:animMotion origin="layout" path="M 0.01666 -0.00046 L 2.91667E-6 7.40741E-7 " pathEditMode="relative" rAng="0" ptsTypes="AA">
                                      <p:cBhvr>
                                        <p:cTn id="14" dur="750" fill="hold"/>
                                        <p:tgtEl>
                                          <p:spTgt spid="13"/>
                                        </p:tgtEl>
                                        <p:attrNameLst>
                                          <p:attrName>ppt_x</p:attrName>
                                          <p:attrName>ppt_y</p:attrName>
                                        </p:attrNameLst>
                                      </p:cBhvr>
                                      <p:rCtr x="-83300" y="2300"/>
                                    </p:animMotion>
                                  </p:childTnLst>
                                </p:cTn>
                              </p:par>
                              <p:par>
                                <p:cTn id="15" presetID="10" presetClass="entr" presetSubtype="0" fill="hold" grpId="0" nodeType="withEffect">
                                  <p:stCondLst>
                                    <p:cond delay="25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p:tmplLst>
          <p:tmpl>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tmplLst>
          <p:tmpl>
            <p:tnLst>
              <p:par>
                <p:cTn presetID="10" presetClass="entr" presetSubtype="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2" grpId="0" animBg="1"/>
      <p:bldP spid="12" grpId="1"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Heading, Image and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3F68675-6E92-3275-EC47-286E2BDACD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988" y="6260039"/>
            <a:ext cx="2284412" cy="305946"/>
          </a:xfrm>
          <a:prstGeom prst="rect">
            <a:avLst/>
          </a:prstGeom>
        </p:spPr>
      </p:pic>
      <p:sp>
        <p:nvSpPr>
          <p:cNvPr id="14" name="TextBox 13">
            <a:extLst>
              <a:ext uri="{FF2B5EF4-FFF2-40B4-BE49-F238E27FC236}">
                <a16:creationId xmlns:a16="http://schemas.microsoft.com/office/drawing/2014/main" id="{D85CA554-4E6B-7D03-461A-7F202E63CFE5}"/>
              </a:ext>
            </a:extLst>
          </p:cNvPr>
          <p:cNvSpPr txBox="1"/>
          <p:nvPr/>
        </p:nvSpPr>
        <p:spPr>
          <a:xfrm>
            <a:off x="0" y="6991350"/>
            <a:ext cx="5785558" cy="230832"/>
          </a:xfrm>
          <a:prstGeom prst="rect">
            <a:avLst/>
          </a:prstGeom>
          <a:solidFill>
            <a:schemeClr val="tx1"/>
          </a:solidFill>
        </p:spPr>
        <p:txBody>
          <a:bodyPr wrap="none" rtlCol="0">
            <a:spAutoFit/>
          </a:bodyPr>
          <a:lstStyle/>
          <a:p>
            <a:r>
              <a:rPr lang="en-US" sz="900">
                <a:solidFill>
                  <a:schemeClr val="bg1"/>
                </a:solidFill>
                <a:latin typeface="+mj-lt"/>
              </a:rPr>
              <a:t>To change the background image: Right click &gt; Format Background &gt; Fill &gt; Picture or texture fill &gt; Insert / File… </a:t>
            </a:r>
            <a:endParaRPr lang="en-GB" sz="900">
              <a:solidFill>
                <a:schemeClr val="bg1"/>
              </a:solidFill>
              <a:latin typeface="+mj-lt"/>
            </a:endParaRPr>
          </a:p>
        </p:txBody>
      </p:sp>
      <p:sp>
        <p:nvSpPr>
          <p:cNvPr id="4" name="Rectangle: Top Corners Rounded 3">
            <a:extLst>
              <a:ext uri="{FF2B5EF4-FFF2-40B4-BE49-F238E27FC236}">
                <a16:creationId xmlns:a16="http://schemas.microsoft.com/office/drawing/2014/main" id="{414DAEE8-F8E0-56FD-F152-E9D0C9DC1BC7}"/>
              </a:ext>
            </a:extLst>
          </p:cNvPr>
          <p:cNvSpPr/>
          <p:nvPr/>
        </p:nvSpPr>
        <p:spPr>
          <a:xfrm rot="5400000">
            <a:off x="1546190" y="-1546190"/>
            <a:ext cx="3429000" cy="6521380"/>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Top Corners Rounded 6">
            <a:extLst>
              <a:ext uri="{FF2B5EF4-FFF2-40B4-BE49-F238E27FC236}">
                <a16:creationId xmlns:a16="http://schemas.microsoft.com/office/drawing/2014/main" id="{F367209C-D293-32A1-9A7A-05B9CD86F0EC}"/>
              </a:ext>
            </a:extLst>
          </p:cNvPr>
          <p:cNvSpPr/>
          <p:nvPr/>
        </p:nvSpPr>
        <p:spPr>
          <a:xfrm rot="16200000" flipH="1">
            <a:off x="6808826" y="1474823"/>
            <a:ext cx="3429000" cy="733735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DD06762-A3E4-741F-9E90-F3D8C6903363}"/>
              </a:ext>
            </a:extLst>
          </p:cNvPr>
          <p:cNvSpPr>
            <a:spLocks noGrp="1"/>
          </p:cNvSpPr>
          <p:nvPr>
            <p:ph type="title"/>
          </p:nvPr>
        </p:nvSpPr>
        <p:spPr>
          <a:xfrm>
            <a:off x="407988" y="402217"/>
            <a:ext cx="5068887" cy="2624566"/>
          </a:xfrm>
        </p:spPr>
        <p:txBody>
          <a:bodyPr anchor="ctr">
            <a:noAutofit/>
          </a:bodyPr>
          <a:lstStyle>
            <a:lvl1pPr>
              <a:defRPr sz="4400"/>
            </a:lvl1pPr>
          </a:lstStyle>
          <a:p>
            <a:r>
              <a:rPr lang="en-US"/>
              <a:t>Click to edit Master title style</a:t>
            </a:r>
            <a:endParaRPr lang="en-GB"/>
          </a:p>
        </p:txBody>
      </p:sp>
      <p:sp>
        <p:nvSpPr>
          <p:cNvPr id="12" name="Picture Placeholder 11">
            <a:extLst>
              <a:ext uri="{FF2B5EF4-FFF2-40B4-BE49-F238E27FC236}">
                <a16:creationId xmlns:a16="http://schemas.microsoft.com/office/drawing/2014/main" id="{F968A7CF-E501-C832-378E-C01434DF8A7D}"/>
              </a:ext>
            </a:extLst>
          </p:cNvPr>
          <p:cNvSpPr>
            <a:spLocks noGrp="1"/>
          </p:cNvSpPr>
          <p:nvPr>
            <p:ph type="pic" sz="quarter" idx="12"/>
          </p:nvPr>
        </p:nvSpPr>
        <p:spPr>
          <a:xfrm>
            <a:off x="5166536" y="3727938"/>
            <a:ext cx="2831122" cy="2831122"/>
          </a:xfrm>
          <a:custGeom>
            <a:avLst/>
            <a:gdLst>
              <a:gd name="connsiteX0" fmla="*/ 1415561 w 2831122"/>
              <a:gd name="connsiteY0" fmla="*/ 0 h 2831122"/>
              <a:gd name="connsiteX1" fmla="*/ 2831122 w 2831122"/>
              <a:gd name="connsiteY1" fmla="*/ 1415561 h 2831122"/>
              <a:gd name="connsiteX2" fmla="*/ 1415561 w 2831122"/>
              <a:gd name="connsiteY2" fmla="*/ 2831122 h 2831122"/>
              <a:gd name="connsiteX3" fmla="*/ 0 w 2831122"/>
              <a:gd name="connsiteY3" fmla="*/ 1415561 h 2831122"/>
              <a:gd name="connsiteX4" fmla="*/ 1415561 w 2831122"/>
              <a:gd name="connsiteY4" fmla="*/ 0 h 283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122" h="2831122">
                <a:moveTo>
                  <a:pt x="1415561" y="0"/>
                </a:moveTo>
                <a:cubicBezTo>
                  <a:pt x="2197354" y="0"/>
                  <a:pt x="2831122" y="633768"/>
                  <a:pt x="2831122" y="1415561"/>
                </a:cubicBezTo>
                <a:cubicBezTo>
                  <a:pt x="2831122" y="2197354"/>
                  <a:pt x="2197354" y="2831122"/>
                  <a:pt x="1415561" y="2831122"/>
                </a:cubicBezTo>
                <a:cubicBezTo>
                  <a:pt x="633768" y="2831122"/>
                  <a:pt x="0" y="2197354"/>
                  <a:pt x="0" y="1415561"/>
                </a:cubicBezTo>
                <a:cubicBezTo>
                  <a:pt x="0" y="633768"/>
                  <a:pt x="633768" y="0"/>
                  <a:pt x="1415561" y="0"/>
                </a:cubicBezTo>
                <a:close/>
              </a:path>
            </a:pathLst>
          </a:cu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sp>
        <p:nvSpPr>
          <p:cNvPr id="3" name="Content Placeholder 2">
            <a:extLst>
              <a:ext uri="{FF2B5EF4-FFF2-40B4-BE49-F238E27FC236}">
                <a16:creationId xmlns:a16="http://schemas.microsoft.com/office/drawing/2014/main" id="{00BD7597-9FD6-DD39-91CC-D8A0629A9FC6}"/>
              </a:ext>
            </a:extLst>
          </p:cNvPr>
          <p:cNvSpPr>
            <a:spLocks noGrp="1"/>
          </p:cNvSpPr>
          <p:nvPr>
            <p:ph sz="half" idx="1"/>
          </p:nvPr>
        </p:nvSpPr>
        <p:spPr>
          <a:xfrm>
            <a:off x="8298018" y="3886199"/>
            <a:ext cx="3485996" cy="2276475"/>
          </a:xfrm>
        </p:spPr>
        <p:txBody>
          <a:bodyPr anchor="ctr"/>
          <a:lstStyle>
            <a:lvl1pPr>
              <a:defRPr sz="2200">
                <a:solidFill>
                  <a:schemeClr val="accent1"/>
                </a:solidFill>
              </a:defRPr>
            </a:lvl1pPr>
          </a:lstStyle>
          <a:p>
            <a:pPr lvl="0"/>
            <a:r>
              <a:rPr lang="en-US"/>
              <a:t>Click to edit Master text styles</a:t>
            </a:r>
          </a:p>
        </p:txBody>
      </p:sp>
      <p:sp>
        <p:nvSpPr>
          <p:cNvPr id="13" name="Slide Number Placeholder 8">
            <a:extLst>
              <a:ext uri="{FF2B5EF4-FFF2-40B4-BE49-F238E27FC236}">
                <a16:creationId xmlns:a16="http://schemas.microsoft.com/office/drawing/2014/main" id="{C1EB4791-30CB-B8EE-7EF0-AD0F22044AEE}"/>
              </a:ext>
            </a:extLst>
          </p:cNvPr>
          <p:cNvSpPr>
            <a:spLocks noGrp="1"/>
          </p:cNvSpPr>
          <p:nvPr>
            <p:ph type="sldNum" sz="quarter" idx="11"/>
          </p:nvPr>
        </p:nvSpPr>
        <p:spPr>
          <a:xfrm rot="16200000">
            <a:off x="11553592" y="5981669"/>
            <a:ext cx="414130" cy="862685"/>
          </a:xfrm>
        </p:spPr>
        <p:txBody>
          <a:bodyPr/>
          <a:lstStyle/>
          <a:p>
            <a:fld id="{59EBE19D-BA0B-4AE6-A219-A461FF703500}" type="slidenum">
              <a:rPr lang="en-GB" smtClean="0"/>
              <a:t>‹#›</a:t>
            </a:fld>
            <a:endParaRPr lang="en-GB"/>
          </a:p>
        </p:txBody>
      </p:sp>
      <p:sp>
        <p:nvSpPr>
          <p:cNvPr id="15" name="Footer Placeholder 7">
            <a:extLst>
              <a:ext uri="{FF2B5EF4-FFF2-40B4-BE49-F238E27FC236}">
                <a16:creationId xmlns:a16="http://schemas.microsoft.com/office/drawing/2014/main" id="{016603CC-3475-3ED6-CD30-4CBC8CD50C1D}"/>
              </a:ext>
            </a:extLst>
          </p:cNvPr>
          <p:cNvSpPr>
            <a:spLocks noGrp="1"/>
          </p:cNvSpPr>
          <p:nvPr>
            <p:ph type="ftr" sz="quarter" idx="10"/>
          </p:nvPr>
        </p:nvSpPr>
        <p:spPr>
          <a:xfrm>
            <a:off x="3172570" y="6230450"/>
            <a:ext cx="7914861" cy="365125"/>
          </a:xfrm>
        </p:spPr>
        <p:txBody>
          <a:bodyPr/>
          <a:lstStyle/>
          <a:p>
            <a:endParaRPr lang="en-GB"/>
          </a:p>
        </p:txBody>
      </p:sp>
      <p:sp>
        <p:nvSpPr>
          <p:cNvPr id="8" name="TextBox 7">
            <a:extLst>
              <a:ext uri="{FF2B5EF4-FFF2-40B4-BE49-F238E27FC236}">
                <a16:creationId xmlns:a16="http://schemas.microsoft.com/office/drawing/2014/main" id="{71FEC2E3-FCCC-7BFC-6BC4-97839B2C23C9}"/>
              </a:ext>
            </a:extLst>
          </p:cNvPr>
          <p:cNvSpPr txBox="1"/>
          <p:nvPr userDrawn="1"/>
        </p:nvSpPr>
        <p:spPr>
          <a:xfrm>
            <a:off x="0" y="6991350"/>
            <a:ext cx="5785558" cy="230832"/>
          </a:xfrm>
          <a:prstGeom prst="rect">
            <a:avLst/>
          </a:prstGeom>
          <a:solidFill>
            <a:schemeClr val="tx1"/>
          </a:solidFill>
        </p:spPr>
        <p:txBody>
          <a:bodyPr wrap="none" rtlCol="0">
            <a:spAutoFit/>
          </a:bodyPr>
          <a:lstStyle/>
          <a:p>
            <a:r>
              <a:rPr lang="en-US" sz="900">
                <a:solidFill>
                  <a:schemeClr val="bg1"/>
                </a:solidFill>
                <a:latin typeface="+mj-lt"/>
              </a:rPr>
              <a:t>To change the background image: Right click &gt; Format Background &gt; Fill &gt; Picture or texture fill &gt; Insert / File… </a:t>
            </a:r>
            <a:endParaRPr lang="en-GB" sz="900">
              <a:solidFill>
                <a:schemeClr val="bg1"/>
              </a:solidFill>
              <a:latin typeface="+mj-lt"/>
            </a:endParaRPr>
          </a:p>
        </p:txBody>
      </p:sp>
    </p:spTree>
    <p:extLst>
      <p:ext uri="{BB962C8B-B14F-4D97-AF65-F5344CB8AC3E}">
        <p14:creationId xmlns:p14="http://schemas.microsoft.com/office/powerpoint/2010/main" val="1043313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42" presetClass="path" presetSubtype="0" decel="100000" fill="hold" grpId="1" nodeType="withEffect">
                                  <p:stCondLst>
                                    <p:cond delay="0"/>
                                  </p:stCondLst>
                                  <p:childTnLst>
                                    <p:animMotion origin="layout" path="M -0.02057 0 L 2.08333E-6 0 " pathEditMode="relative" rAng="0" ptsTypes="AA">
                                      <p:cBhvr>
                                        <p:cTn id="9" dur="750" fill="hold"/>
                                        <p:tgtEl>
                                          <p:spTgt spid="4"/>
                                        </p:tgtEl>
                                        <p:attrNameLst>
                                          <p:attrName>ppt_x</p:attrName>
                                          <p:attrName>ppt_y</p:attrName>
                                        </p:attrNameLst>
                                      </p:cBhvr>
                                      <p:rCtr x="1029" y="0"/>
                                    </p:animMotion>
                                  </p:childTnLst>
                                </p:cTn>
                              </p:par>
                              <p:par>
                                <p:cTn id="10" presetID="10" presetClass="entr" presetSubtype="0" fill="hold" grpId="0" nodeType="with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childTnLst>
                                </p:cTn>
                              </p:par>
                              <p:par>
                                <p:cTn id="13" presetID="42" presetClass="path" presetSubtype="0" decel="100000" fill="hold" grpId="1" nodeType="withEffect">
                                  <p:stCondLst>
                                    <p:cond delay="0"/>
                                  </p:stCondLst>
                                  <p:iterate type="wd">
                                    <p:tmPct val="10000"/>
                                  </p:iterate>
                                  <p:childTnLst>
                                    <p:animMotion origin="layout" path="M -0.05547 3.7037E-7 L 3.75E-6 3.7037E-7 " pathEditMode="relative" rAng="0" ptsTypes="AA">
                                      <p:cBhvr>
                                        <p:cTn id="14" dur="750" fill="hold"/>
                                        <p:tgtEl>
                                          <p:spTgt spid="2"/>
                                        </p:tgtEl>
                                        <p:attrNameLst>
                                          <p:attrName>ppt_x</p:attrName>
                                          <p:attrName>ppt_y</p:attrName>
                                        </p:attrNameLst>
                                      </p:cBhvr>
                                      <p:rCtr x="2773" y="0"/>
                                    </p:animMotion>
                                  </p:childTnLst>
                                </p:cTn>
                              </p:par>
                            </p:childTnLst>
                          </p:cTn>
                        </p:par>
                        <p:par>
                          <p:cTn id="15" fill="hold">
                            <p:stCondLst>
                              <p:cond delay="1125"/>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childTnLst>
                                </p:cTn>
                              </p:par>
                              <p:par>
                                <p:cTn id="19" presetID="42" presetClass="path" presetSubtype="0" decel="100000" fill="hold" grpId="1" nodeType="withEffect">
                                  <p:stCondLst>
                                    <p:cond delay="0"/>
                                  </p:stCondLst>
                                  <p:childTnLst>
                                    <p:animMotion origin="layout" path="M 0.01667 -0.00046 L 1.45833E-6 1.11022E-16 " pathEditMode="relative" rAng="0" ptsTypes="AA">
                                      <p:cBhvr>
                                        <p:cTn id="20" dur="750" fill="hold"/>
                                        <p:tgtEl>
                                          <p:spTgt spid="7"/>
                                        </p:tgtEl>
                                        <p:attrNameLst>
                                          <p:attrName>ppt_x</p:attrName>
                                          <p:attrName>ppt_y</p:attrName>
                                        </p:attrNameLst>
                                      </p:cBhvr>
                                      <p:rCtr x="-833" y="23"/>
                                    </p:animMotion>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childTnLst>
                                </p:cTn>
                              </p:par>
                              <p:par>
                                <p:cTn id="24" presetID="42" presetClass="path" presetSubtype="0" decel="100000" fill="hold" grpId="1" nodeType="withEffect">
                                  <p:stCondLst>
                                    <p:cond delay="0"/>
                                  </p:stCondLst>
                                  <p:childTnLst>
                                    <p:animMotion origin="layout" path="M 0.01666 -0.00047 L 2.91667E-6 2.96296E-6 " pathEditMode="relative" rAng="0" ptsTypes="AA">
                                      <p:cBhvr>
                                        <p:cTn id="25" dur="750" fill="hold"/>
                                        <p:tgtEl>
                                          <p:spTgt spid="12"/>
                                        </p:tgtEl>
                                        <p:attrNameLst>
                                          <p:attrName>ppt_x</p:attrName>
                                          <p:attrName>ppt_y</p:attrName>
                                        </p:attrNameLst>
                                      </p:cBhvr>
                                      <p:rCtr x="-833" y="23"/>
                                    </p:animMotion>
                                  </p:childTnLst>
                                </p:cTn>
                              </p:par>
                              <p:par>
                                <p:cTn id="26" presetID="10" presetClass="entr" presetSubtype="0" fill="hold" grpId="0" nodeType="withEffect">
                                  <p:stCondLst>
                                    <p:cond delay="25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2" grpId="0"/>
      <p:bldP spid="2" grpId="1"/>
      <p:bldP spid="12" grpId="0" animBg="1"/>
      <p:bldP spid="12" grpId="1" animBg="1"/>
      <p:bldP spid="3" grpId="0" build="p">
        <p:tmplLst>
          <p:tmpl lvl="1">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Divider - Image">
    <p:bg>
      <p:bgPr>
        <a:solidFill>
          <a:schemeClr val="accent1"/>
        </a:solidFill>
        <a:effectLst/>
      </p:bgPr>
    </p:bg>
    <p:spTree>
      <p:nvGrpSpPr>
        <p:cNvPr id="1" name=""/>
        <p:cNvGrpSpPr/>
        <p:nvPr/>
      </p:nvGrpSpPr>
      <p:grpSpPr>
        <a:xfrm>
          <a:off x="0" y="0"/>
          <a:ext cx="0" cy="0"/>
          <a:chOff x="0" y="0"/>
          <a:chExt cx="0" cy="0"/>
        </a:xfrm>
      </p:grpSpPr>
      <p:sp>
        <p:nvSpPr>
          <p:cNvPr id="10" name="Rectangle: Top Corners Rounded 9">
            <a:extLst>
              <a:ext uri="{FF2B5EF4-FFF2-40B4-BE49-F238E27FC236}">
                <a16:creationId xmlns:a16="http://schemas.microsoft.com/office/drawing/2014/main" id="{1EE06C1B-4710-5EB1-25FA-398FC7DEBBFA}"/>
              </a:ext>
            </a:extLst>
          </p:cNvPr>
          <p:cNvSpPr/>
          <p:nvPr/>
        </p:nvSpPr>
        <p:spPr>
          <a:xfrm rot="5400000">
            <a:off x="609598" y="-609595"/>
            <a:ext cx="6858003" cy="8077202"/>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E9EECBA7-2785-9276-AD31-E66D681DEAFA}"/>
              </a:ext>
            </a:extLst>
          </p:cNvPr>
          <p:cNvSpPr>
            <a:spLocks noGrp="1"/>
          </p:cNvSpPr>
          <p:nvPr>
            <p:ph type="body" idx="1"/>
          </p:nvPr>
        </p:nvSpPr>
        <p:spPr>
          <a:xfrm>
            <a:off x="407988" y="4354906"/>
            <a:ext cx="5220448"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itle 1">
            <a:extLst>
              <a:ext uri="{FF2B5EF4-FFF2-40B4-BE49-F238E27FC236}">
                <a16:creationId xmlns:a16="http://schemas.microsoft.com/office/drawing/2014/main" id="{A46AB867-0322-C5B2-5C77-DA9D2F5A1073}"/>
              </a:ext>
            </a:extLst>
          </p:cNvPr>
          <p:cNvSpPr>
            <a:spLocks noGrp="1"/>
          </p:cNvSpPr>
          <p:nvPr>
            <p:ph type="ctrTitle"/>
          </p:nvPr>
        </p:nvSpPr>
        <p:spPr>
          <a:xfrm>
            <a:off x="409075" y="1261698"/>
            <a:ext cx="5220448" cy="2851778"/>
          </a:xfrm>
        </p:spPr>
        <p:txBody>
          <a:bodyPr anchor="t"/>
          <a:lstStyle>
            <a:lvl1pPr algn="l">
              <a:defRPr sz="6000">
                <a:solidFill>
                  <a:schemeClr val="accent1"/>
                </a:solidFill>
              </a:defRPr>
            </a:lvl1pPr>
          </a:lstStyle>
          <a:p>
            <a:r>
              <a:rPr lang="en-US"/>
              <a:t>Click to edit Master title style</a:t>
            </a:r>
            <a:endParaRPr lang="en-GB"/>
          </a:p>
        </p:txBody>
      </p:sp>
      <p:pic>
        <p:nvPicPr>
          <p:cNvPr id="7" name="Picture 6" descr="A row of wind turbines&#10;&#10;Description automatically generated with low confidence">
            <a:extLst>
              <a:ext uri="{FF2B5EF4-FFF2-40B4-BE49-F238E27FC236}">
                <a16:creationId xmlns:a16="http://schemas.microsoft.com/office/drawing/2014/main" id="{35A80B9F-FFC0-9407-19FF-A5C4DBFC887E}"/>
              </a:ext>
            </a:extLst>
          </p:cNvPr>
          <p:cNvPicPr>
            <a:picLocks noChangeAspect="1"/>
          </p:cNvPicPr>
          <p:nvPr/>
        </p:nvPicPr>
        <p:blipFill rotWithShape="1">
          <a:blip r:embed="rId2">
            <a:extLst>
              <a:ext uri="{28A0092B-C50C-407E-A947-70E740481C1C}">
                <a14:useLocalDpi xmlns:a14="http://schemas.microsoft.com/office/drawing/2010/main" val="0"/>
              </a:ext>
            </a:extLst>
          </a:blip>
          <a:srcRect l="27106" t="454" r="33450" b="935"/>
          <a:stretch/>
        </p:blipFill>
        <p:spPr>
          <a:xfrm>
            <a:off x="8077202" y="5"/>
            <a:ext cx="4114798" cy="6858004"/>
          </a:xfrm>
          <a:custGeom>
            <a:avLst/>
            <a:gdLst>
              <a:gd name="connsiteX0" fmla="*/ 3429002 w 4114798"/>
              <a:gd name="connsiteY0" fmla="*/ 0 h 6858004"/>
              <a:gd name="connsiteX1" fmla="*/ 4114798 w 4114798"/>
              <a:gd name="connsiteY1" fmla="*/ 0 h 6858004"/>
              <a:gd name="connsiteX2" fmla="*/ 4114798 w 4114798"/>
              <a:gd name="connsiteY2" fmla="*/ 6858004 h 6858004"/>
              <a:gd name="connsiteX3" fmla="*/ 3429002 w 4114798"/>
              <a:gd name="connsiteY3" fmla="*/ 6858004 h 6858004"/>
              <a:gd name="connsiteX4" fmla="*/ 0 w 4114798"/>
              <a:gd name="connsiteY4" fmla="*/ 3429002 h 6858004"/>
              <a:gd name="connsiteX5" fmla="*/ 3429002 w 4114798"/>
              <a:gd name="connsiteY5" fmla="*/ 0 h 685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798" h="6858004">
                <a:moveTo>
                  <a:pt x="3429002" y="0"/>
                </a:moveTo>
                <a:lnTo>
                  <a:pt x="4114798" y="0"/>
                </a:lnTo>
                <a:lnTo>
                  <a:pt x="4114798" y="6858004"/>
                </a:lnTo>
                <a:lnTo>
                  <a:pt x="3429002" y="6858004"/>
                </a:lnTo>
                <a:cubicBezTo>
                  <a:pt x="1535216" y="6858004"/>
                  <a:pt x="0" y="5322788"/>
                  <a:pt x="0" y="3429002"/>
                </a:cubicBezTo>
                <a:cubicBezTo>
                  <a:pt x="0" y="1535216"/>
                  <a:pt x="1535216" y="0"/>
                  <a:pt x="3429002" y="0"/>
                </a:cubicBezTo>
                <a:close/>
              </a:path>
            </a:pathLst>
          </a:custGeom>
        </p:spPr>
      </p:pic>
      <p:sp>
        <p:nvSpPr>
          <p:cNvPr id="8" name="Slide Number Placeholder 8">
            <a:extLst>
              <a:ext uri="{FF2B5EF4-FFF2-40B4-BE49-F238E27FC236}">
                <a16:creationId xmlns:a16="http://schemas.microsoft.com/office/drawing/2014/main" id="{8290E421-293A-2F06-A5C1-8D15C558BE78}"/>
              </a:ext>
            </a:extLst>
          </p:cNvPr>
          <p:cNvSpPr>
            <a:spLocks noGrp="1"/>
          </p:cNvSpPr>
          <p:nvPr>
            <p:ph type="sldNum" sz="quarter" idx="11"/>
          </p:nvPr>
        </p:nvSpPr>
        <p:spPr>
          <a:xfrm rot="16200000">
            <a:off x="11553592" y="5981669"/>
            <a:ext cx="414130" cy="862685"/>
          </a:xfrm>
          <a:noFill/>
        </p:spPr>
        <p:txBody>
          <a:bodyPr/>
          <a:lstStyle>
            <a:lvl1pPr>
              <a:defRPr>
                <a:noFill/>
              </a:defRPr>
            </a:lvl1pPr>
          </a:lstStyle>
          <a:p>
            <a:fld id="{59EBE19D-BA0B-4AE6-A219-A461FF703500}" type="slidenum">
              <a:rPr lang="en-GB" smtClean="0"/>
              <a:pPr/>
              <a:t>‹#›</a:t>
            </a:fld>
            <a:endParaRPr lang="en-GB"/>
          </a:p>
        </p:txBody>
      </p:sp>
      <p:sp>
        <p:nvSpPr>
          <p:cNvPr id="9" name="Footer Placeholder 7">
            <a:extLst>
              <a:ext uri="{FF2B5EF4-FFF2-40B4-BE49-F238E27FC236}">
                <a16:creationId xmlns:a16="http://schemas.microsoft.com/office/drawing/2014/main" id="{CC0EF268-D3D0-FEE4-8ACD-EB429C9A532A}"/>
              </a:ext>
            </a:extLst>
          </p:cNvPr>
          <p:cNvSpPr>
            <a:spLocks noGrp="1"/>
          </p:cNvSpPr>
          <p:nvPr>
            <p:ph type="ftr" sz="quarter" idx="10"/>
          </p:nvPr>
        </p:nvSpPr>
        <p:spPr>
          <a:xfrm>
            <a:off x="3172570" y="6230450"/>
            <a:ext cx="7914861" cy="365125"/>
          </a:xfrm>
        </p:spPr>
        <p:txBody>
          <a:bodyPr/>
          <a:lstStyle>
            <a:lvl1pPr>
              <a:defRPr>
                <a:solidFill>
                  <a:schemeClr val="tx1">
                    <a:tint val="75000"/>
                    <a:alpha val="0"/>
                  </a:schemeClr>
                </a:solidFill>
              </a:defRPr>
            </a:lvl1pPr>
          </a:lstStyle>
          <a:p>
            <a:endParaRPr lang="en-GB"/>
          </a:p>
        </p:txBody>
      </p:sp>
      <p:pic>
        <p:nvPicPr>
          <p:cNvPr id="11" name="Graphic 10">
            <a:extLst>
              <a:ext uri="{FF2B5EF4-FFF2-40B4-BE49-F238E27FC236}">
                <a16:creationId xmlns:a16="http://schemas.microsoft.com/office/drawing/2014/main" id="{5DF3555E-C5E2-75B1-8266-DD0EC8A151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988" y="6260039"/>
            <a:ext cx="2284412" cy="305946"/>
          </a:xfrm>
          <a:prstGeom prst="rect">
            <a:avLst/>
          </a:prstGeom>
        </p:spPr>
      </p:pic>
    </p:spTree>
    <p:extLst>
      <p:ext uri="{BB962C8B-B14F-4D97-AF65-F5344CB8AC3E}">
        <p14:creationId xmlns:p14="http://schemas.microsoft.com/office/powerpoint/2010/main" val="392422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42" presetClass="path" presetSubtype="0" decel="100000" fill="hold" nodeType="withEffect">
                                  <p:stCondLst>
                                    <p:cond delay="0"/>
                                  </p:stCondLst>
                                  <p:childTnLst>
                                    <p:animMotion origin="layout" path="M 0.01666 -0.00047 L 2.91667E-6 2.96296E-6 " pathEditMode="relative" rAng="0" ptsTypes="AA">
                                      <p:cBhvr>
                                        <p:cTn id="9" dur="750" fill="hold"/>
                                        <p:tgtEl>
                                          <p:spTgt spid="7"/>
                                        </p:tgtEl>
                                        <p:attrNameLst>
                                          <p:attrName>ppt_x</p:attrName>
                                          <p:attrName>ppt_y</p:attrName>
                                        </p:attrNameLst>
                                      </p:cBhvr>
                                      <p:rCtr x="-833" y="23"/>
                                    </p:animMotion>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par>
                                <p:cTn id="13" presetID="42" presetClass="path" presetSubtype="0" decel="100000" fill="hold" grpId="1" nodeType="withEffect">
                                  <p:stCondLst>
                                    <p:cond delay="0"/>
                                  </p:stCondLst>
                                  <p:childTnLst>
                                    <p:animMotion origin="layout" path="M -0.02057 0 L 5.55112E-17 0 " pathEditMode="relative" rAng="0" ptsTypes="AA">
                                      <p:cBhvr>
                                        <p:cTn id="14" dur="750" fill="hold"/>
                                        <p:tgtEl>
                                          <p:spTgt spid="10"/>
                                        </p:tgtEl>
                                        <p:attrNameLst>
                                          <p:attrName>ppt_x</p:attrName>
                                          <p:attrName>ppt_y</p:attrName>
                                        </p:attrNameLst>
                                      </p:cBhvr>
                                      <p:rCtr x="1029" y="0"/>
                                    </p:animMotion>
                                  </p:childTnLst>
                                </p:cTn>
                              </p:par>
                              <p:par>
                                <p:cTn id="15" presetID="10" presetClass="entr" presetSubtype="0" fill="hold" grpId="0" nodeType="withEffect">
                                  <p:stCondLst>
                                    <p:cond delay="0"/>
                                  </p:stCondLst>
                                  <p:iterate type="wd">
                                    <p:tmPct val="10000"/>
                                  </p:iterate>
                                  <p:childTnLst>
                                    <p:set>
                                      <p:cBhvr>
                                        <p:cTn id="16" dur="1" fill="hold">
                                          <p:stCondLst>
                                            <p:cond delay="0"/>
                                          </p:stCondLst>
                                        </p:cTn>
                                        <p:tgtEl>
                                          <p:spTgt spid="15"/>
                                        </p:tgtEl>
                                        <p:attrNameLst>
                                          <p:attrName>style.visibility</p:attrName>
                                        </p:attrNameLst>
                                      </p:cBhvr>
                                      <p:to>
                                        <p:strVal val="visible"/>
                                      </p:to>
                                    </p:set>
                                    <p:animEffect transition="in" filter="fade">
                                      <p:cBhvr>
                                        <p:cTn id="17" dur="750"/>
                                        <p:tgtEl>
                                          <p:spTgt spid="15"/>
                                        </p:tgtEl>
                                      </p:cBhvr>
                                    </p:animEffect>
                                  </p:childTnLst>
                                </p:cTn>
                              </p:par>
                              <p:par>
                                <p:cTn id="18" presetID="42" presetClass="path" presetSubtype="0" decel="100000" fill="hold" grpId="1" nodeType="withEffect">
                                  <p:stCondLst>
                                    <p:cond delay="0"/>
                                  </p:stCondLst>
                                  <p:iterate type="wd">
                                    <p:tmPct val="10000"/>
                                  </p:iterate>
                                  <p:childTnLst>
                                    <p:animMotion origin="layout" path="M -0.05547 3.7037E-7 L 3.75E-6 3.7037E-7 " pathEditMode="relative" rAng="0" ptsTypes="AA">
                                      <p:cBhvr>
                                        <p:cTn id="19" dur="750" fill="hold"/>
                                        <p:tgtEl>
                                          <p:spTgt spid="15"/>
                                        </p:tgtEl>
                                        <p:attrNameLst>
                                          <p:attrName>ppt_x</p:attrName>
                                          <p:attrName>ppt_y</p:attrName>
                                        </p:attrNameLst>
                                      </p:cBhvr>
                                      <p:rCtr x="2773" y="0"/>
                                    </p:animMotion>
                                  </p:childTnLst>
                                </p:cTn>
                              </p:par>
                              <p:par>
                                <p:cTn id="20" presetID="10" presetClass="entr" presetSubtype="0" fill="hold" grpId="0" nodeType="withEffect">
                                  <p:stCondLst>
                                    <p:cond delay="50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3" grpId="0" build="p">
        <p:tmplLst>
          <p:tmpl lvl="1">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15" grpId="0"/>
      <p:bldP spid="15" grpId="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Divider - Replace Image">
    <p:bg>
      <p:bgPr>
        <a:solidFill>
          <a:schemeClr val="accent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BDF1466-1DE3-5859-B60D-077F84BF550E}"/>
              </a:ext>
            </a:extLst>
          </p:cNvPr>
          <p:cNvSpPr>
            <a:spLocks noGrp="1"/>
          </p:cNvSpPr>
          <p:nvPr>
            <p:ph type="pic" sz="quarter" idx="12"/>
          </p:nvPr>
        </p:nvSpPr>
        <p:spPr>
          <a:xfrm>
            <a:off x="8077202" y="5"/>
            <a:ext cx="4114798" cy="6858004"/>
          </a:xfrm>
          <a:custGeom>
            <a:avLst/>
            <a:gdLst>
              <a:gd name="connsiteX0" fmla="*/ 3429002 w 4114798"/>
              <a:gd name="connsiteY0" fmla="*/ 0 h 6858004"/>
              <a:gd name="connsiteX1" fmla="*/ 4114798 w 4114798"/>
              <a:gd name="connsiteY1" fmla="*/ 0 h 6858004"/>
              <a:gd name="connsiteX2" fmla="*/ 4114798 w 4114798"/>
              <a:gd name="connsiteY2" fmla="*/ 6858004 h 6858004"/>
              <a:gd name="connsiteX3" fmla="*/ 3429002 w 4114798"/>
              <a:gd name="connsiteY3" fmla="*/ 6858004 h 6858004"/>
              <a:gd name="connsiteX4" fmla="*/ 0 w 4114798"/>
              <a:gd name="connsiteY4" fmla="*/ 3429002 h 6858004"/>
              <a:gd name="connsiteX5" fmla="*/ 3429002 w 4114798"/>
              <a:gd name="connsiteY5" fmla="*/ 0 h 685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798" h="6858004">
                <a:moveTo>
                  <a:pt x="3429002" y="0"/>
                </a:moveTo>
                <a:lnTo>
                  <a:pt x="4114798" y="0"/>
                </a:lnTo>
                <a:lnTo>
                  <a:pt x="4114798" y="6858004"/>
                </a:lnTo>
                <a:lnTo>
                  <a:pt x="3429002" y="6858004"/>
                </a:lnTo>
                <a:cubicBezTo>
                  <a:pt x="1535216" y="6858004"/>
                  <a:pt x="0" y="5322788"/>
                  <a:pt x="0" y="3429002"/>
                </a:cubicBezTo>
                <a:cubicBezTo>
                  <a:pt x="0" y="1535216"/>
                  <a:pt x="1535216" y="0"/>
                  <a:pt x="3429002" y="0"/>
                </a:cubicBezTo>
                <a:close/>
              </a:path>
            </a:pathLst>
          </a:custGeom>
          <a:pattFill prst="wdUpDiag">
            <a:fgClr>
              <a:schemeClr val="bg2">
                <a:lumMod val="75000"/>
              </a:schemeClr>
            </a:fgClr>
            <a:bgClr>
              <a:schemeClr val="bg2">
                <a:lumMod val="90000"/>
              </a:schemeClr>
            </a:bgClr>
          </a:pattFill>
        </p:spPr>
        <p:txBody>
          <a:bodyPr wrap="square">
            <a:noAutofit/>
          </a:bodyPr>
          <a:lstStyle>
            <a:lvl1pPr marL="0" indent="0" algn="ctr">
              <a:buNone/>
              <a:defRPr sz="1400"/>
            </a:lvl1pPr>
          </a:lstStyle>
          <a:p>
            <a:r>
              <a:rPr lang="en-US"/>
              <a:t>Click icon to add picture</a:t>
            </a:r>
            <a:endParaRPr lang="en-GB"/>
          </a:p>
        </p:txBody>
      </p:sp>
      <p:sp>
        <p:nvSpPr>
          <p:cNvPr id="10" name="Rectangle: Top Corners Rounded 9">
            <a:extLst>
              <a:ext uri="{FF2B5EF4-FFF2-40B4-BE49-F238E27FC236}">
                <a16:creationId xmlns:a16="http://schemas.microsoft.com/office/drawing/2014/main" id="{1EE06C1B-4710-5EB1-25FA-398FC7DEBBFA}"/>
              </a:ext>
            </a:extLst>
          </p:cNvPr>
          <p:cNvSpPr/>
          <p:nvPr/>
        </p:nvSpPr>
        <p:spPr>
          <a:xfrm rot="5400000">
            <a:off x="609598" y="-609595"/>
            <a:ext cx="6858003" cy="8077202"/>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E9EECBA7-2785-9276-AD31-E66D681DEAFA}"/>
              </a:ext>
            </a:extLst>
          </p:cNvPr>
          <p:cNvSpPr>
            <a:spLocks noGrp="1"/>
          </p:cNvSpPr>
          <p:nvPr>
            <p:ph type="body" idx="1"/>
          </p:nvPr>
        </p:nvSpPr>
        <p:spPr>
          <a:xfrm>
            <a:off x="407988" y="4354906"/>
            <a:ext cx="5220448"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itle 1">
            <a:extLst>
              <a:ext uri="{FF2B5EF4-FFF2-40B4-BE49-F238E27FC236}">
                <a16:creationId xmlns:a16="http://schemas.microsoft.com/office/drawing/2014/main" id="{A46AB867-0322-C5B2-5C77-DA9D2F5A1073}"/>
              </a:ext>
            </a:extLst>
          </p:cNvPr>
          <p:cNvSpPr>
            <a:spLocks noGrp="1"/>
          </p:cNvSpPr>
          <p:nvPr>
            <p:ph type="ctrTitle"/>
          </p:nvPr>
        </p:nvSpPr>
        <p:spPr>
          <a:xfrm>
            <a:off x="409075" y="1261698"/>
            <a:ext cx="5220448" cy="2851778"/>
          </a:xfrm>
        </p:spPr>
        <p:txBody>
          <a:bodyPr anchor="t"/>
          <a:lstStyle>
            <a:lvl1pPr algn="l">
              <a:defRPr sz="6000">
                <a:solidFill>
                  <a:schemeClr val="accent1"/>
                </a:solidFill>
              </a:defRPr>
            </a:lvl1pPr>
          </a:lstStyle>
          <a:p>
            <a:r>
              <a:rPr lang="en-US"/>
              <a:t>Click to edit Master title style</a:t>
            </a:r>
            <a:endParaRPr lang="en-GB"/>
          </a:p>
        </p:txBody>
      </p:sp>
      <p:sp>
        <p:nvSpPr>
          <p:cNvPr id="16" name="Slide Number Placeholder 8">
            <a:extLst>
              <a:ext uri="{FF2B5EF4-FFF2-40B4-BE49-F238E27FC236}">
                <a16:creationId xmlns:a16="http://schemas.microsoft.com/office/drawing/2014/main" id="{5B1A02C5-B94B-B1B0-4F2D-7BC67F142643}"/>
              </a:ext>
            </a:extLst>
          </p:cNvPr>
          <p:cNvSpPr>
            <a:spLocks noGrp="1"/>
          </p:cNvSpPr>
          <p:nvPr>
            <p:ph type="sldNum" sz="quarter" idx="11"/>
          </p:nvPr>
        </p:nvSpPr>
        <p:spPr>
          <a:xfrm rot="16200000">
            <a:off x="11553592" y="5981669"/>
            <a:ext cx="414130" cy="862685"/>
          </a:xfrm>
          <a:noFill/>
        </p:spPr>
        <p:txBody>
          <a:bodyPr/>
          <a:lstStyle>
            <a:lvl1pPr>
              <a:defRPr>
                <a:noFill/>
              </a:defRPr>
            </a:lvl1pPr>
          </a:lstStyle>
          <a:p>
            <a:fld id="{59EBE19D-BA0B-4AE6-A219-A461FF703500}" type="slidenum">
              <a:rPr lang="en-GB" smtClean="0"/>
              <a:pPr/>
              <a:t>‹#›</a:t>
            </a:fld>
            <a:endParaRPr lang="en-GB"/>
          </a:p>
        </p:txBody>
      </p:sp>
      <p:sp>
        <p:nvSpPr>
          <p:cNvPr id="17" name="Footer Placeholder 7">
            <a:extLst>
              <a:ext uri="{FF2B5EF4-FFF2-40B4-BE49-F238E27FC236}">
                <a16:creationId xmlns:a16="http://schemas.microsoft.com/office/drawing/2014/main" id="{E301AF15-396E-15B3-C429-37DAB0F14BA4}"/>
              </a:ext>
            </a:extLst>
          </p:cNvPr>
          <p:cNvSpPr>
            <a:spLocks noGrp="1"/>
          </p:cNvSpPr>
          <p:nvPr>
            <p:ph type="ftr" sz="quarter" idx="10"/>
          </p:nvPr>
        </p:nvSpPr>
        <p:spPr>
          <a:xfrm>
            <a:off x="3172570" y="6230450"/>
            <a:ext cx="7914861" cy="365125"/>
          </a:xfrm>
        </p:spPr>
        <p:txBody>
          <a:bodyPr/>
          <a:lstStyle>
            <a:lvl1pPr>
              <a:defRPr>
                <a:solidFill>
                  <a:schemeClr val="tx1">
                    <a:tint val="75000"/>
                    <a:alpha val="0"/>
                  </a:schemeClr>
                </a:solidFill>
              </a:defRPr>
            </a:lvl1pPr>
          </a:lstStyle>
          <a:p>
            <a:endParaRPr lang="en-GB"/>
          </a:p>
        </p:txBody>
      </p:sp>
      <p:pic>
        <p:nvPicPr>
          <p:cNvPr id="18" name="Graphic 17">
            <a:extLst>
              <a:ext uri="{FF2B5EF4-FFF2-40B4-BE49-F238E27FC236}">
                <a16:creationId xmlns:a16="http://schemas.microsoft.com/office/drawing/2014/main" id="{19BFA076-0D9D-2504-04AF-274E640F60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988" y="6260039"/>
            <a:ext cx="2284412" cy="305946"/>
          </a:xfrm>
          <a:prstGeom prst="rect">
            <a:avLst/>
          </a:prstGeom>
        </p:spPr>
      </p:pic>
    </p:spTree>
    <p:extLst>
      <p:ext uri="{BB962C8B-B14F-4D97-AF65-F5344CB8AC3E}">
        <p14:creationId xmlns:p14="http://schemas.microsoft.com/office/powerpoint/2010/main" val="3285819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42" presetClass="path" presetSubtype="0" decel="100000" fill="hold" grpId="1" nodeType="withEffect">
                                  <p:stCondLst>
                                    <p:cond delay="0"/>
                                  </p:stCondLst>
                                  <p:childTnLst>
                                    <p:animMotion origin="layout" path="M 0.01666 -0.00047 L 2.91667E-6 2.96296E-6 " pathEditMode="relative" rAng="0" ptsTypes="AA">
                                      <p:cBhvr>
                                        <p:cTn id="9" dur="750" fill="hold"/>
                                        <p:tgtEl>
                                          <p:spTgt spid="14"/>
                                        </p:tgtEl>
                                        <p:attrNameLst>
                                          <p:attrName>ppt_x</p:attrName>
                                          <p:attrName>ppt_y</p:attrName>
                                        </p:attrNameLst>
                                      </p:cBhvr>
                                      <p:rCtr x="-833" y="23"/>
                                    </p:animMotion>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par>
                                <p:cTn id="13" presetID="42" presetClass="path" presetSubtype="0" decel="100000" fill="hold" grpId="1" nodeType="withEffect">
                                  <p:stCondLst>
                                    <p:cond delay="0"/>
                                  </p:stCondLst>
                                  <p:childTnLst>
                                    <p:animMotion origin="layout" path="M -0.02057 0 L 5.55112E-17 0 " pathEditMode="relative" rAng="0" ptsTypes="AA">
                                      <p:cBhvr>
                                        <p:cTn id="14" dur="750" fill="hold"/>
                                        <p:tgtEl>
                                          <p:spTgt spid="10"/>
                                        </p:tgtEl>
                                        <p:attrNameLst>
                                          <p:attrName>ppt_x</p:attrName>
                                          <p:attrName>ppt_y</p:attrName>
                                        </p:attrNameLst>
                                      </p:cBhvr>
                                      <p:rCtr x="1029" y="0"/>
                                    </p:animMotion>
                                  </p:childTnLst>
                                </p:cTn>
                              </p:par>
                              <p:par>
                                <p:cTn id="15" presetID="10" presetClass="entr" presetSubtype="0" fill="hold" grpId="0" nodeType="withEffect">
                                  <p:stCondLst>
                                    <p:cond delay="0"/>
                                  </p:stCondLst>
                                  <p:iterate type="wd">
                                    <p:tmPct val="10000"/>
                                  </p:iterate>
                                  <p:childTnLst>
                                    <p:set>
                                      <p:cBhvr>
                                        <p:cTn id="16" dur="1" fill="hold">
                                          <p:stCondLst>
                                            <p:cond delay="0"/>
                                          </p:stCondLst>
                                        </p:cTn>
                                        <p:tgtEl>
                                          <p:spTgt spid="15"/>
                                        </p:tgtEl>
                                        <p:attrNameLst>
                                          <p:attrName>style.visibility</p:attrName>
                                        </p:attrNameLst>
                                      </p:cBhvr>
                                      <p:to>
                                        <p:strVal val="visible"/>
                                      </p:to>
                                    </p:set>
                                    <p:animEffect transition="in" filter="fade">
                                      <p:cBhvr>
                                        <p:cTn id="17" dur="750"/>
                                        <p:tgtEl>
                                          <p:spTgt spid="15"/>
                                        </p:tgtEl>
                                      </p:cBhvr>
                                    </p:animEffect>
                                  </p:childTnLst>
                                </p:cTn>
                              </p:par>
                              <p:par>
                                <p:cTn id="18" presetID="42" presetClass="path" presetSubtype="0" decel="100000" fill="hold" grpId="1" nodeType="withEffect">
                                  <p:stCondLst>
                                    <p:cond delay="0"/>
                                  </p:stCondLst>
                                  <p:iterate type="wd">
                                    <p:tmPct val="10000"/>
                                  </p:iterate>
                                  <p:childTnLst>
                                    <p:animMotion origin="layout" path="M -0.05547 3.7037E-7 L 3.75E-6 3.7037E-7 " pathEditMode="relative" rAng="0" ptsTypes="AA">
                                      <p:cBhvr>
                                        <p:cTn id="19" dur="750" fill="hold"/>
                                        <p:tgtEl>
                                          <p:spTgt spid="15"/>
                                        </p:tgtEl>
                                        <p:attrNameLst>
                                          <p:attrName>ppt_x</p:attrName>
                                          <p:attrName>ppt_y</p:attrName>
                                        </p:attrNameLst>
                                      </p:cBhvr>
                                      <p:rCtr x="2773" y="0"/>
                                    </p:animMotion>
                                  </p:childTnLst>
                                </p:cTn>
                              </p:par>
                              <p:par>
                                <p:cTn id="20" presetID="10" presetClass="entr" presetSubtype="0" fill="hold" grpId="0" nodeType="withEffect">
                                  <p:stCondLst>
                                    <p:cond delay="50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0" grpId="0" animBg="1"/>
      <p:bldP spid="10" grpId="1" animBg="1"/>
      <p:bldP spid="3" grpId="0" build="p"/>
      <p:bldP spid="15" grpId="0"/>
      <p:bldP spid="15" grpId="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Divider - No Image">
    <p:bg>
      <p:bgPr>
        <a:solidFill>
          <a:schemeClr val="accent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62ACB62-A4D9-CCA2-18B9-9B75A1956732}"/>
              </a:ext>
            </a:extLst>
          </p:cNvPr>
          <p:cNvSpPr/>
          <p:nvPr/>
        </p:nvSpPr>
        <p:spPr>
          <a:xfrm>
            <a:off x="8077202" y="5"/>
            <a:ext cx="4114798" cy="6858004"/>
          </a:xfrm>
          <a:custGeom>
            <a:avLst/>
            <a:gdLst>
              <a:gd name="connsiteX0" fmla="*/ 3429002 w 4114798"/>
              <a:gd name="connsiteY0" fmla="*/ 0 h 6858004"/>
              <a:gd name="connsiteX1" fmla="*/ 4114798 w 4114798"/>
              <a:gd name="connsiteY1" fmla="*/ 0 h 6858004"/>
              <a:gd name="connsiteX2" fmla="*/ 4114798 w 4114798"/>
              <a:gd name="connsiteY2" fmla="*/ 6858004 h 6858004"/>
              <a:gd name="connsiteX3" fmla="*/ 3429002 w 4114798"/>
              <a:gd name="connsiteY3" fmla="*/ 6858004 h 6858004"/>
              <a:gd name="connsiteX4" fmla="*/ 0 w 4114798"/>
              <a:gd name="connsiteY4" fmla="*/ 3429002 h 6858004"/>
              <a:gd name="connsiteX5" fmla="*/ 3429002 w 4114798"/>
              <a:gd name="connsiteY5" fmla="*/ 0 h 685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798" h="6858004">
                <a:moveTo>
                  <a:pt x="3429002" y="0"/>
                </a:moveTo>
                <a:lnTo>
                  <a:pt x="4114798" y="0"/>
                </a:lnTo>
                <a:lnTo>
                  <a:pt x="4114798" y="6858004"/>
                </a:lnTo>
                <a:lnTo>
                  <a:pt x="3429002" y="6858004"/>
                </a:lnTo>
                <a:cubicBezTo>
                  <a:pt x="1535216" y="6858004"/>
                  <a:pt x="0" y="5322788"/>
                  <a:pt x="0" y="3429002"/>
                </a:cubicBezTo>
                <a:cubicBezTo>
                  <a:pt x="0" y="1535216"/>
                  <a:pt x="1535216" y="0"/>
                  <a:pt x="342900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Rectangle: Top Corners Rounded 9">
            <a:extLst>
              <a:ext uri="{FF2B5EF4-FFF2-40B4-BE49-F238E27FC236}">
                <a16:creationId xmlns:a16="http://schemas.microsoft.com/office/drawing/2014/main" id="{1EE06C1B-4710-5EB1-25FA-398FC7DEBBFA}"/>
              </a:ext>
            </a:extLst>
          </p:cNvPr>
          <p:cNvSpPr/>
          <p:nvPr/>
        </p:nvSpPr>
        <p:spPr>
          <a:xfrm rot="5400000">
            <a:off x="609598" y="-609595"/>
            <a:ext cx="6858003" cy="807720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E9EECBA7-2785-9276-AD31-E66D681DEAFA}"/>
              </a:ext>
            </a:extLst>
          </p:cNvPr>
          <p:cNvSpPr>
            <a:spLocks noGrp="1"/>
          </p:cNvSpPr>
          <p:nvPr>
            <p:ph type="body" idx="1"/>
          </p:nvPr>
        </p:nvSpPr>
        <p:spPr>
          <a:xfrm>
            <a:off x="407988" y="4354906"/>
            <a:ext cx="5220448"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itle 1">
            <a:extLst>
              <a:ext uri="{FF2B5EF4-FFF2-40B4-BE49-F238E27FC236}">
                <a16:creationId xmlns:a16="http://schemas.microsoft.com/office/drawing/2014/main" id="{A46AB867-0322-C5B2-5C77-DA9D2F5A1073}"/>
              </a:ext>
            </a:extLst>
          </p:cNvPr>
          <p:cNvSpPr>
            <a:spLocks noGrp="1"/>
          </p:cNvSpPr>
          <p:nvPr>
            <p:ph type="ctrTitle"/>
          </p:nvPr>
        </p:nvSpPr>
        <p:spPr>
          <a:xfrm>
            <a:off x="409075" y="1261698"/>
            <a:ext cx="5220448" cy="2851778"/>
          </a:xfrm>
        </p:spPr>
        <p:txBody>
          <a:bodyPr anchor="t"/>
          <a:lstStyle>
            <a:lvl1pPr algn="l">
              <a:defRPr sz="6000">
                <a:solidFill>
                  <a:schemeClr val="accent1"/>
                </a:solidFill>
              </a:defRPr>
            </a:lvl1pPr>
          </a:lstStyle>
          <a:p>
            <a:r>
              <a:rPr lang="en-US"/>
              <a:t>Click to edit Master title style</a:t>
            </a:r>
            <a:endParaRPr lang="en-GB"/>
          </a:p>
        </p:txBody>
      </p:sp>
      <p:sp>
        <p:nvSpPr>
          <p:cNvPr id="5" name="Slide Number Placeholder 8">
            <a:extLst>
              <a:ext uri="{FF2B5EF4-FFF2-40B4-BE49-F238E27FC236}">
                <a16:creationId xmlns:a16="http://schemas.microsoft.com/office/drawing/2014/main" id="{4926B5FC-31BE-D7BD-046F-83E2B145DD6E}"/>
              </a:ext>
            </a:extLst>
          </p:cNvPr>
          <p:cNvSpPr>
            <a:spLocks noGrp="1"/>
          </p:cNvSpPr>
          <p:nvPr>
            <p:ph type="sldNum" sz="quarter" idx="11"/>
          </p:nvPr>
        </p:nvSpPr>
        <p:spPr>
          <a:xfrm rot="16200000">
            <a:off x="11553592" y="5981669"/>
            <a:ext cx="414130" cy="862685"/>
          </a:xfrm>
          <a:noFill/>
        </p:spPr>
        <p:txBody>
          <a:bodyPr/>
          <a:lstStyle>
            <a:lvl1pPr>
              <a:defRPr>
                <a:noFill/>
              </a:defRPr>
            </a:lvl1pPr>
          </a:lstStyle>
          <a:p>
            <a:fld id="{59EBE19D-BA0B-4AE6-A219-A461FF703500}" type="slidenum">
              <a:rPr lang="en-GB" smtClean="0"/>
              <a:pPr/>
              <a:t>‹#›</a:t>
            </a:fld>
            <a:endParaRPr lang="en-GB"/>
          </a:p>
        </p:txBody>
      </p:sp>
      <p:sp>
        <p:nvSpPr>
          <p:cNvPr id="6" name="Footer Placeholder 7">
            <a:extLst>
              <a:ext uri="{FF2B5EF4-FFF2-40B4-BE49-F238E27FC236}">
                <a16:creationId xmlns:a16="http://schemas.microsoft.com/office/drawing/2014/main" id="{4B1375D8-4BE9-C94A-FC9E-09F0DF6A543A}"/>
              </a:ext>
            </a:extLst>
          </p:cNvPr>
          <p:cNvSpPr>
            <a:spLocks noGrp="1"/>
          </p:cNvSpPr>
          <p:nvPr>
            <p:ph type="ftr" sz="quarter" idx="10"/>
          </p:nvPr>
        </p:nvSpPr>
        <p:spPr>
          <a:xfrm>
            <a:off x="3172570" y="6230450"/>
            <a:ext cx="7914861" cy="365125"/>
          </a:xfrm>
        </p:spPr>
        <p:txBody>
          <a:bodyPr/>
          <a:lstStyle>
            <a:lvl1pPr>
              <a:defRPr>
                <a:solidFill>
                  <a:schemeClr val="tx1">
                    <a:tint val="75000"/>
                    <a:alpha val="0"/>
                  </a:schemeClr>
                </a:solidFill>
              </a:defRPr>
            </a:lvl1pPr>
          </a:lstStyle>
          <a:p>
            <a:endParaRPr lang="en-GB"/>
          </a:p>
        </p:txBody>
      </p:sp>
      <p:pic>
        <p:nvPicPr>
          <p:cNvPr id="7" name="Graphic 6">
            <a:extLst>
              <a:ext uri="{FF2B5EF4-FFF2-40B4-BE49-F238E27FC236}">
                <a16:creationId xmlns:a16="http://schemas.microsoft.com/office/drawing/2014/main" id="{16171BC1-F4ED-6261-C03E-5569CC4E33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988" y="6260039"/>
            <a:ext cx="2284412" cy="305946"/>
          </a:xfrm>
          <a:prstGeom prst="rect">
            <a:avLst/>
          </a:prstGeom>
        </p:spPr>
      </p:pic>
    </p:spTree>
    <p:extLst>
      <p:ext uri="{BB962C8B-B14F-4D97-AF65-F5344CB8AC3E}">
        <p14:creationId xmlns:p14="http://schemas.microsoft.com/office/powerpoint/2010/main" val="4152770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42" presetClass="path" presetSubtype="0" decel="100000" fill="hold" grpId="1" nodeType="withEffect">
                                  <p:stCondLst>
                                    <p:cond delay="0"/>
                                  </p:stCondLst>
                                  <p:childTnLst>
                                    <p:animMotion origin="layout" path="M 0.01666 -0.00047 L 2.91667E-6 2.96296E-6 " pathEditMode="relative" rAng="0" ptsTypes="AA">
                                      <p:cBhvr>
                                        <p:cTn id="9" dur="750" fill="hold"/>
                                        <p:tgtEl>
                                          <p:spTgt spid="4"/>
                                        </p:tgtEl>
                                        <p:attrNameLst>
                                          <p:attrName>ppt_x</p:attrName>
                                          <p:attrName>ppt_y</p:attrName>
                                        </p:attrNameLst>
                                      </p:cBhvr>
                                      <p:rCtr x="-833" y="23"/>
                                    </p:animMotion>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par>
                                <p:cTn id="13" presetID="42" presetClass="path" presetSubtype="0" decel="100000" fill="hold" grpId="1" nodeType="withEffect">
                                  <p:stCondLst>
                                    <p:cond delay="0"/>
                                  </p:stCondLst>
                                  <p:childTnLst>
                                    <p:animMotion origin="layout" path="M -0.02057 0 L 5.55112E-17 0 " pathEditMode="relative" rAng="0" ptsTypes="AA">
                                      <p:cBhvr>
                                        <p:cTn id="14" dur="750" fill="hold"/>
                                        <p:tgtEl>
                                          <p:spTgt spid="10"/>
                                        </p:tgtEl>
                                        <p:attrNameLst>
                                          <p:attrName>ppt_x</p:attrName>
                                          <p:attrName>ppt_y</p:attrName>
                                        </p:attrNameLst>
                                      </p:cBhvr>
                                      <p:rCtr x="1029" y="0"/>
                                    </p:animMotion>
                                  </p:childTnLst>
                                </p:cTn>
                              </p:par>
                              <p:par>
                                <p:cTn id="15" presetID="10" presetClass="entr" presetSubtype="0" fill="hold" grpId="0" nodeType="withEffect">
                                  <p:stCondLst>
                                    <p:cond delay="0"/>
                                  </p:stCondLst>
                                  <p:iterate type="wd">
                                    <p:tmPct val="10000"/>
                                  </p:iterate>
                                  <p:childTnLst>
                                    <p:set>
                                      <p:cBhvr>
                                        <p:cTn id="16" dur="1" fill="hold">
                                          <p:stCondLst>
                                            <p:cond delay="0"/>
                                          </p:stCondLst>
                                        </p:cTn>
                                        <p:tgtEl>
                                          <p:spTgt spid="15"/>
                                        </p:tgtEl>
                                        <p:attrNameLst>
                                          <p:attrName>style.visibility</p:attrName>
                                        </p:attrNameLst>
                                      </p:cBhvr>
                                      <p:to>
                                        <p:strVal val="visible"/>
                                      </p:to>
                                    </p:set>
                                    <p:animEffect transition="in" filter="fade">
                                      <p:cBhvr>
                                        <p:cTn id="17" dur="750"/>
                                        <p:tgtEl>
                                          <p:spTgt spid="15"/>
                                        </p:tgtEl>
                                      </p:cBhvr>
                                    </p:animEffect>
                                  </p:childTnLst>
                                </p:cTn>
                              </p:par>
                              <p:par>
                                <p:cTn id="18" presetID="42" presetClass="path" presetSubtype="0" decel="100000" fill="hold" grpId="1" nodeType="withEffect">
                                  <p:stCondLst>
                                    <p:cond delay="0"/>
                                  </p:stCondLst>
                                  <p:iterate type="wd">
                                    <p:tmPct val="10000"/>
                                  </p:iterate>
                                  <p:childTnLst>
                                    <p:animMotion origin="layout" path="M -0.05547 3.7037E-7 L 3.75E-6 3.7037E-7 " pathEditMode="relative" rAng="0" ptsTypes="AA">
                                      <p:cBhvr>
                                        <p:cTn id="19" dur="750" fill="hold"/>
                                        <p:tgtEl>
                                          <p:spTgt spid="15"/>
                                        </p:tgtEl>
                                        <p:attrNameLst>
                                          <p:attrName>ppt_x</p:attrName>
                                          <p:attrName>ppt_y</p:attrName>
                                        </p:attrNameLst>
                                      </p:cBhvr>
                                      <p:rCtr x="2773" y="0"/>
                                    </p:animMotion>
                                  </p:childTnLst>
                                </p:cTn>
                              </p:par>
                              <p:par>
                                <p:cTn id="20" presetID="10" presetClass="entr" presetSubtype="0" fill="hold" grpId="0" nodeType="withEffect">
                                  <p:stCondLst>
                                    <p:cond delay="50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3" grpId="0" build="p"/>
      <p:bldP spid="15" grpId="0"/>
      <p:bldP spid="15" grpId="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6B45-C0BA-04E6-AAB3-B4BFCF52CA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8C57B2-AEC1-3D05-B831-6AFABCB007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CA4C3A-CE01-2661-B256-1D9F81AEFDAF}"/>
              </a:ext>
            </a:extLst>
          </p:cNvPr>
          <p:cNvSpPr>
            <a:spLocks noGrp="1"/>
          </p:cNvSpPr>
          <p:nvPr>
            <p:ph type="dt" sz="half" idx="10"/>
          </p:nvPr>
        </p:nvSpPr>
        <p:spPr/>
        <p:txBody>
          <a:bodyPr/>
          <a:lstStyle/>
          <a:p>
            <a:fld id="{6501B623-43FE-46CE-AD47-688DE93A6428}" type="datetimeFigureOut">
              <a:rPr lang="en-GB" smtClean="0"/>
              <a:t>07/03/2025</a:t>
            </a:fld>
            <a:endParaRPr lang="en-GB"/>
          </a:p>
        </p:txBody>
      </p:sp>
      <p:sp>
        <p:nvSpPr>
          <p:cNvPr id="5" name="Footer Placeholder 4">
            <a:extLst>
              <a:ext uri="{FF2B5EF4-FFF2-40B4-BE49-F238E27FC236}">
                <a16:creationId xmlns:a16="http://schemas.microsoft.com/office/drawing/2014/main" id="{5009995D-CFFB-EED8-68BB-58B182EFA7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B25663-3FC4-5F66-8387-3FDA663B5533}"/>
              </a:ext>
            </a:extLst>
          </p:cNvPr>
          <p:cNvSpPr>
            <a:spLocks noGrp="1"/>
          </p:cNvSpPr>
          <p:nvPr>
            <p:ph type="sldNum" sz="quarter" idx="12"/>
          </p:nvPr>
        </p:nvSpPr>
        <p:spPr/>
        <p:txBody>
          <a:bodyPr/>
          <a:lstStyle/>
          <a:p>
            <a:fld id="{CC7B8BD4-6029-4AB7-A116-80EE7435BAC8}" type="slidenum">
              <a:rPr lang="en-GB" smtClean="0"/>
              <a:t>‹#›</a:t>
            </a:fld>
            <a:endParaRPr lang="en-GB"/>
          </a:p>
        </p:txBody>
      </p:sp>
    </p:spTree>
    <p:extLst>
      <p:ext uri="{BB962C8B-B14F-4D97-AF65-F5344CB8AC3E}">
        <p14:creationId xmlns:p14="http://schemas.microsoft.com/office/powerpoint/2010/main" val="4187277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2.xml"/><Relationship Id="rId50" Type="http://schemas.openxmlformats.org/officeDocument/2006/relationships/tags" Target="../tags/tag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3.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image" Target="../media/image13.svg"/><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image" Target="../media/image12.png"/><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theme" Target="../theme/theme4.xml"/><Relationship Id="rId8" Type="http://schemas.openxmlformats.org/officeDocument/2006/relationships/slideLayout" Target="../slideLayouts/slideLayout70.xml"/><Relationship Id="rId3"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47"/>
            </p:custDataLst>
          </p:nvPr>
        </p:nvSpPr>
        <p:spPr>
          <a:xfrm>
            <a:off x="342900" y="1373188"/>
            <a:ext cx="11506199" cy="972000"/>
          </a:xfrm>
          <a:prstGeom prst="rect">
            <a:avLst/>
          </a:prstGeom>
        </p:spPr>
        <p:txBody>
          <a:bodyPr vert="horz"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342899" y="2409969"/>
            <a:ext cx="11503025" cy="3759055"/>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13B27F34-009B-3805-6523-280C718CBD90}"/>
              </a:ext>
              <a:ext uri="{C183D7F6-B498-43B3-948B-1728B52AA6E4}">
                <adec:decorative xmlns:adec="http://schemas.microsoft.com/office/drawing/2017/decorative" val="1"/>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344401" y="343694"/>
            <a:ext cx="1004465" cy="476665"/>
          </a:xfrm>
          <a:prstGeom prst="rect">
            <a:avLst/>
          </a:prstGeom>
        </p:spPr>
      </p:pic>
      <p:sp>
        <p:nvSpPr>
          <p:cNvPr id="5" name="Footer Placeholder 4">
            <a:extLst>
              <a:ext uri="{C183D7F6-B498-43B3-948B-1728B52AA6E4}">
                <adec:decorative xmlns:adec="http://schemas.microsoft.com/office/drawing/2017/decorative" val="1"/>
              </a:ext>
            </a:extLst>
          </p:cNvPr>
          <p:cNvSpPr>
            <a:spLocks noGrp="1"/>
          </p:cNvSpPr>
          <p:nvPr>
            <p:ph type="ftr" sz="quarter" idx="3"/>
            <p:custDataLst>
              <p:tags r:id="rId48"/>
            </p:custDataLst>
          </p:nvPr>
        </p:nvSpPr>
        <p:spPr>
          <a:xfrm>
            <a:off x="342900" y="6407378"/>
            <a:ext cx="5732298" cy="107722"/>
          </a:xfrm>
          <a:prstGeom prst="rect">
            <a:avLst/>
          </a:prstGeom>
        </p:spPr>
        <p:txBody>
          <a:bodyPr vert="horz" wrap="square" lIns="0" tIns="0" rIns="0" bIns="0" rtlCol="0" anchor="b">
            <a:spAutoFit/>
          </a:bodyPr>
          <a:lstStyle>
            <a:lvl1pPr algn="l">
              <a:defRPr sz="700">
                <a:solidFill>
                  <a:schemeClr val="tx1"/>
                </a:solidFill>
              </a:defRPr>
            </a:lvl1pPr>
          </a:lstStyle>
          <a:p>
            <a:r>
              <a:rPr lang="en-GB"/>
              <a:t>WSP | Footer goes here | Date</a:t>
            </a:r>
          </a:p>
        </p:txBody>
      </p:sp>
      <p:sp>
        <p:nvSpPr>
          <p:cNvPr id="7" name="Guides">
            <a:extLst>
              <a:ext uri="{FF2B5EF4-FFF2-40B4-BE49-F238E27FC236}">
                <a16:creationId xmlns:a16="http://schemas.microsoft.com/office/drawing/2014/main" id="{0351398B-E694-40B0-EEF0-24B40643B2DF}"/>
              </a:ext>
              <a:ext uri="{C183D7F6-B498-43B3-948B-1728B52AA6E4}">
                <adec:decorative xmlns:adec="http://schemas.microsoft.com/office/drawing/2017/decorative" val="1"/>
              </a:ext>
            </a:extLst>
          </p:cNvPr>
          <p:cNvSpPr/>
          <p:nvPr>
            <p:custDataLst>
              <p:tags r:id="rId49"/>
            </p:custDataLst>
          </p:nvPr>
        </p:nvSpPr>
        <p:spPr>
          <a:xfrm>
            <a:off x="0" y="0"/>
            <a:ext cx="635000" cy="254000"/>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11205327" y="6407378"/>
            <a:ext cx="643773" cy="107722"/>
          </a:xfrm>
          <a:prstGeom prst="rect">
            <a:avLst/>
          </a:prstGeom>
        </p:spPr>
        <p:txBody>
          <a:bodyPr vert="horz" wrap="square" lIns="0" tIns="0" rIns="0" bIns="0" rtlCol="0" anchor="b">
            <a:spAutoFit/>
          </a:bodyPr>
          <a:lstStyle>
            <a:lvl1pPr algn="r">
              <a:defRPr sz="700">
                <a:solidFill>
                  <a:schemeClr val="tx1"/>
                </a:solidFill>
              </a:defRPr>
            </a:lvl1pPr>
          </a:lstStyle>
          <a:p>
            <a:fld id="{91D568E7-61F5-D04E-995D-81EF41C01A2A}" type="slidenum">
              <a:rPr lang="en-GB" smtClean="0"/>
              <a:pPr/>
              <a:t>‹#›</a:t>
            </a:fld>
            <a:endParaRPr lang="en-GB"/>
          </a:p>
        </p:txBody>
      </p:sp>
      <p:pic>
        <p:nvPicPr>
          <p:cNvPr id="4" name="Graphic 3">
            <a:extLst>
              <a:ext uri="{FF2B5EF4-FFF2-40B4-BE49-F238E27FC236}">
                <a16:creationId xmlns:a16="http://schemas.microsoft.com/office/drawing/2014/main" id="{67456B72-9832-F4E9-89DC-E295D1896EA0}"/>
              </a:ext>
              <a:ext uri="{C183D7F6-B498-43B3-948B-1728B52AA6E4}">
                <adec:decorative xmlns:adec="http://schemas.microsoft.com/office/drawing/2017/decorative" val="1"/>
              </a:ext>
            </a:extLst>
          </p:cNvPr>
          <p:cNvPicPr>
            <a:picLocks noChangeAspect="1"/>
          </p:cNvPicPr>
          <p:nvPr userDrawn="1"/>
        </p:nvPicPr>
        <p:blipFill>
          <a:blip r:embed="rId53">
            <a:extLst>
              <a:ext uri="{96DAC541-7B7A-43D3-8B79-37D633B846F1}">
                <asvg:svgBlip xmlns:asvg="http://schemas.microsoft.com/office/drawing/2016/SVG/main" r:embed="rId54"/>
              </a:ext>
            </a:extLst>
          </a:blip>
          <a:stretch>
            <a:fillRect/>
          </a:stretch>
        </p:blipFill>
        <p:spPr>
          <a:xfrm>
            <a:off x="344401" y="343694"/>
            <a:ext cx="1004465" cy="476665"/>
          </a:xfrm>
          <a:prstGeom prst="rect">
            <a:avLst/>
          </a:prstGeom>
        </p:spPr>
      </p:pic>
      <p:sp>
        <p:nvSpPr>
          <p:cNvPr id="9" name="Guides">
            <a:extLst>
              <a:ext uri="{FF2B5EF4-FFF2-40B4-BE49-F238E27FC236}">
                <a16:creationId xmlns:a16="http://schemas.microsoft.com/office/drawing/2014/main" id="{91AC4D8F-CEED-09F5-54CC-E86A0C6A8532}"/>
              </a:ext>
              <a:ext uri="{C183D7F6-B498-43B3-948B-1728B52AA6E4}">
                <adec:decorative xmlns:adec="http://schemas.microsoft.com/office/drawing/2017/decorative" val="1"/>
              </a:ext>
            </a:extLst>
          </p:cNvPr>
          <p:cNvSpPr/>
          <p:nvPr userDrawn="1">
            <p:custDataLst>
              <p:tags r:id="rId50"/>
            </p:custDataLst>
          </p:nvPr>
        </p:nvSpPr>
        <p:spPr>
          <a:xfrm>
            <a:off x="0" y="0"/>
            <a:ext cx="635000" cy="254000"/>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74768786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77" r:id="rId10"/>
    <p:sldLayoutId id="2147483778" r:id="rId11"/>
    <p:sldLayoutId id="2147483795" r:id="rId12"/>
    <p:sldLayoutId id="2147483782" r:id="rId13"/>
    <p:sldLayoutId id="2147483783" r:id="rId14"/>
    <p:sldLayoutId id="2147483785" r:id="rId15"/>
    <p:sldLayoutId id="2147483787" r:id="rId16"/>
    <p:sldLayoutId id="2147483788" r:id="rId17"/>
    <p:sldLayoutId id="2147483789" r:id="rId18"/>
    <p:sldLayoutId id="2147483790" r:id="rId19"/>
    <p:sldLayoutId id="2147483791" r:id="rId20"/>
    <p:sldLayoutId id="2147483768" r:id="rId21"/>
    <p:sldLayoutId id="2147483769" r:id="rId22"/>
    <p:sldLayoutId id="2147483770" r:id="rId23"/>
    <p:sldLayoutId id="2147483771" r:id="rId24"/>
    <p:sldLayoutId id="2147483772" r:id="rId25"/>
    <p:sldLayoutId id="2147483773" r:id="rId26"/>
    <p:sldLayoutId id="2147483779" r:id="rId27"/>
    <p:sldLayoutId id="2147483780" r:id="rId28"/>
    <p:sldLayoutId id="2147483781" r:id="rId29"/>
    <p:sldLayoutId id="2147483796" r:id="rId30"/>
    <p:sldLayoutId id="2147483784" r:id="rId31"/>
    <p:sldLayoutId id="2147483786" r:id="rId32"/>
    <p:sldLayoutId id="2147483797" r:id="rId33"/>
    <p:sldLayoutId id="2147483798" r:id="rId34"/>
    <p:sldLayoutId id="2147483800" r:id="rId35"/>
    <p:sldLayoutId id="2147483799" r:id="rId36"/>
    <p:sldLayoutId id="2147483792" r:id="rId37"/>
    <p:sldLayoutId id="2147483774" r:id="rId38"/>
    <p:sldLayoutId id="2147483775" r:id="rId39"/>
    <p:sldLayoutId id="2147483776" r:id="rId40"/>
    <p:sldLayoutId id="2147483793" r:id="rId41"/>
    <p:sldLayoutId id="2147483794" r:id="rId42"/>
    <p:sldLayoutId id="2147483801" r:id="rId43"/>
    <p:sldLayoutId id="2147483802" r:id="rId44"/>
    <p:sldLayoutId id="2147483803" r:id="rId45"/>
  </p:sldLayoutIdLst>
  <p:hf hdr="0" dt="0"/>
  <p:txStyles>
    <p:titleStyle>
      <a:lvl1pPr algn="l" defTabSz="914355" rtl="0" eaLnBrk="1" latinLnBrk="0" hangingPunct="1">
        <a:lnSpc>
          <a:spcPct val="88000"/>
        </a:lnSpc>
        <a:spcBef>
          <a:spcPct val="0"/>
        </a:spcBef>
        <a:buNone/>
        <a:defRPr sz="3500" b="1" kern="1200" spc="0" baseline="0">
          <a:solidFill>
            <a:schemeClr val="tx1"/>
          </a:solidFill>
          <a:latin typeface="+mj-lt"/>
          <a:ea typeface="+mj-ea"/>
          <a:cs typeface="+mj-cs"/>
        </a:defRPr>
      </a:lvl1pPr>
    </p:titleStyle>
    <p:bodyStyle>
      <a:lvl1pPr marL="0" indent="0" algn="l" defTabSz="914355" rtl="0" eaLnBrk="1" latinLnBrk="0" hangingPunct="1">
        <a:lnSpc>
          <a:spcPct val="108000"/>
        </a:lnSpc>
        <a:spcBef>
          <a:spcPts val="500"/>
        </a:spcBef>
        <a:spcAft>
          <a:spcPts val="500"/>
        </a:spcAft>
        <a:buFont typeface="Arial" panose="020B0604020202020204" pitchFamily="34" charset="0"/>
        <a:buNone/>
        <a:defRPr sz="1600" b="1" kern="1200">
          <a:solidFill>
            <a:schemeClr val="accent1"/>
          </a:solidFill>
          <a:latin typeface="+mn-lt"/>
          <a:ea typeface="+mn-ea"/>
          <a:cs typeface="+mn-cs"/>
        </a:defRPr>
      </a:lvl1pPr>
      <a:lvl2pPr marL="226800" indent="-226800" algn="l" defTabSz="914355" rtl="0" eaLnBrk="1" latinLnBrk="0" hangingPunct="1">
        <a:lnSpc>
          <a:spcPct val="112000"/>
        </a:lnSpc>
        <a:spcBef>
          <a:spcPts val="0"/>
        </a:spcBef>
        <a:spcAft>
          <a:spcPts val="700"/>
        </a:spcAft>
        <a:buSzPct val="95000"/>
        <a:buFont typeface="Wingdings" panose="05000000000000000000" pitchFamily="2" charset="2"/>
        <a:buChar char=""/>
        <a:defRPr sz="1200" kern="1200">
          <a:solidFill>
            <a:schemeClr val="tx1"/>
          </a:solidFill>
          <a:latin typeface="+mn-lt"/>
          <a:ea typeface="+mn-ea"/>
          <a:cs typeface="+mn-cs"/>
        </a:defRPr>
      </a:lvl2pPr>
      <a:lvl3pPr marL="453600" indent="-226800" algn="l" defTabSz="914355" rtl="0" eaLnBrk="1" latinLnBrk="0" hangingPunct="1">
        <a:lnSpc>
          <a:spcPct val="112000"/>
        </a:lnSpc>
        <a:spcBef>
          <a:spcPts val="0"/>
        </a:spcBef>
        <a:spcAft>
          <a:spcPts val="700"/>
        </a:spcAft>
        <a:buSzPct val="95000"/>
        <a:buFont typeface="Wingdings" panose="05000000000000000000" pitchFamily="2" charset="2"/>
        <a:buChar char=""/>
        <a:tabLst/>
        <a:defRPr sz="1200" kern="1200">
          <a:solidFill>
            <a:schemeClr val="tx1"/>
          </a:solidFill>
          <a:latin typeface="+mn-lt"/>
          <a:ea typeface="+mn-ea"/>
          <a:cs typeface="+mn-cs"/>
        </a:defRPr>
      </a:lvl3pPr>
      <a:lvl4pPr marL="680400" indent="-226800" algn="l" defTabSz="914355" rtl="0" eaLnBrk="1" latinLnBrk="0" hangingPunct="1">
        <a:lnSpc>
          <a:spcPct val="112000"/>
        </a:lnSpc>
        <a:spcBef>
          <a:spcPts val="0"/>
        </a:spcBef>
        <a:spcAft>
          <a:spcPts val="700"/>
        </a:spcAft>
        <a:buSzPct val="95000"/>
        <a:buFont typeface="Wingdings" panose="05000000000000000000" pitchFamily="2" charset="2"/>
        <a:buChar char=""/>
        <a:tabLst/>
        <a:defRPr sz="1200" kern="1200">
          <a:solidFill>
            <a:schemeClr val="tx1"/>
          </a:solidFill>
          <a:latin typeface="+mn-lt"/>
          <a:ea typeface="+mn-ea"/>
          <a:cs typeface="+mn-cs"/>
        </a:defRPr>
      </a:lvl4pPr>
      <a:lvl5pPr marL="907200" indent="-226800" algn="l" defTabSz="914355" rtl="0" eaLnBrk="1" latinLnBrk="0" hangingPunct="1">
        <a:lnSpc>
          <a:spcPct val="112000"/>
        </a:lnSpc>
        <a:spcBef>
          <a:spcPts val="0"/>
        </a:spcBef>
        <a:spcAft>
          <a:spcPts val="700"/>
        </a:spcAft>
        <a:buSzPct val="95000"/>
        <a:buFont typeface="Wingdings" panose="05000000000000000000" pitchFamily="2" charset="2"/>
        <a:buChar char=""/>
        <a:tabLst/>
        <a:defRPr sz="1200" kern="1200">
          <a:solidFill>
            <a:schemeClr val="tx1"/>
          </a:solidFill>
          <a:latin typeface="+mn-lt"/>
          <a:ea typeface="+mn-ea"/>
          <a:cs typeface="+mn-cs"/>
        </a:defRPr>
      </a:lvl5pPr>
      <a:lvl6pPr marL="1134000" indent="-226800" algn="l" defTabSz="914355" rtl="0" eaLnBrk="1" latinLnBrk="0" hangingPunct="1">
        <a:lnSpc>
          <a:spcPct val="112000"/>
        </a:lnSpc>
        <a:spcBef>
          <a:spcPts val="0"/>
        </a:spcBef>
        <a:spcAft>
          <a:spcPts val="700"/>
        </a:spcAft>
        <a:buSzPct val="95000"/>
        <a:buFont typeface="Wingdings" panose="05000000000000000000" pitchFamily="2" charset="2"/>
        <a:buChar char=""/>
        <a:tabLst/>
        <a:defRPr sz="1200" kern="1200">
          <a:solidFill>
            <a:schemeClr val="tx1"/>
          </a:solidFill>
          <a:latin typeface="+mn-lt"/>
          <a:ea typeface="+mn-ea"/>
          <a:cs typeface="+mn-cs"/>
        </a:defRPr>
      </a:lvl6pPr>
      <a:lvl7pPr marL="1360800" indent="-226800" algn="l" defTabSz="914355" rtl="0" eaLnBrk="1" latinLnBrk="0" hangingPunct="1">
        <a:lnSpc>
          <a:spcPct val="112000"/>
        </a:lnSpc>
        <a:spcBef>
          <a:spcPts val="0"/>
        </a:spcBef>
        <a:spcAft>
          <a:spcPts val="700"/>
        </a:spcAft>
        <a:buSzPct val="95000"/>
        <a:buFont typeface="Wingdings" panose="05000000000000000000" pitchFamily="2" charset="2"/>
        <a:buChar char=""/>
        <a:defRPr sz="1200" kern="1200">
          <a:solidFill>
            <a:schemeClr val="tx1"/>
          </a:solidFill>
          <a:latin typeface="+mn-lt"/>
          <a:ea typeface="+mn-ea"/>
          <a:cs typeface="+mn-cs"/>
        </a:defRPr>
      </a:lvl7pPr>
      <a:lvl8pPr marL="1587600" indent="-226800" algn="l" defTabSz="914355" rtl="0" eaLnBrk="1" latinLnBrk="0" hangingPunct="1">
        <a:lnSpc>
          <a:spcPct val="112000"/>
        </a:lnSpc>
        <a:spcBef>
          <a:spcPts val="0"/>
        </a:spcBef>
        <a:spcAft>
          <a:spcPts val="700"/>
        </a:spcAft>
        <a:buSzPct val="95000"/>
        <a:buFont typeface="Wingdings" panose="05000000000000000000" pitchFamily="2" charset="2"/>
        <a:buChar char=""/>
        <a:defRPr sz="1200" kern="1200">
          <a:solidFill>
            <a:schemeClr val="tx1"/>
          </a:solidFill>
          <a:latin typeface="+mn-lt"/>
          <a:ea typeface="+mn-ea"/>
          <a:cs typeface="+mn-cs"/>
        </a:defRPr>
      </a:lvl8pPr>
      <a:lvl9pPr marL="1814400" indent="-226800" algn="l" defTabSz="914355" rtl="0" eaLnBrk="1" latinLnBrk="0" hangingPunct="1">
        <a:lnSpc>
          <a:spcPct val="112000"/>
        </a:lnSpc>
        <a:spcBef>
          <a:spcPts val="0"/>
        </a:spcBef>
        <a:spcAft>
          <a:spcPts val="700"/>
        </a:spcAft>
        <a:buSzPct val="95000"/>
        <a:buFont typeface="Wingdings" panose="05000000000000000000" pitchFamily="2" charset="2"/>
        <a:buChar char=""/>
        <a:defRPr sz="12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B230D6-9347-281A-6CB0-BACB626F0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94682F-8E1B-9DC4-8933-33D6CB1AE4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091403-AC0E-4C69-8FD8-D667A9D528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1B623-43FE-46CE-AD47-688DE93A6428}" type="datetimeFigureOut">
              <a:rPr lang="en-GB" smtClean="0"/>
              <a:t>07/03/2025</a:t>
            </a:fld>
            <a:endParaRPr lang="en-GB"/>
          </a:p>
        </p:txBody>
      </p:sp>
      <p:sp>
        <p:nvSpPr>
          <p:cNvPr id="5" name="Footer Placeholder 4">
            <a:extLst>
              <a:ext uri="{FF2B5EF4-FFF2-40B4-BE49-F238E27FC236}">
                <a16:creationId xmlns:a16="http://schemas.microsoft.com/office/drawing/2014/main" id="{E2C82F47-845A-6E85-6CA7-108516D57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0AF398-DBDE-DD00-28C9-1A5F68F39A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B8BD4-6029-4AB7-A116-80EE7435BAC8}" type="slidenum">
              <a:rPr lang="en-GB" smtClean="0"/>
              <a:t>‹#›</a:t>
            </a:fld>
            <a:endParaRPr lang="en-GB"/>
          </a:p>
        </p:txBody>
      </p:sp>
    </p:spTree>
    <p:extLst>
      <p:ext uri="{BB962C8B-B14F-4D97-AF65-F5344CB8AC3E}">
        <p14:creationId xmlns:p14="http://schemas.microsoft.com/office/powerpoint/2010/main" val="392308062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97840" y="160477"/>
            <a:ext cx="8724137" cy="1703350"/>
          </a:xfrm>
          <a:prstGeom prst="rect">
            <a:avLst/>
          </a:prstGeom>
        </p:spPr>
        <p:txBody>
          <a:bodyPr wrap="square" lIns="0" tIns="0" rIns="0" bIns="0">
            <a:spAutoFit/>
          </a:bodyPr>
          <a:lstStyle>
            <a:lvl1pPr>
              <a:defRPr sz="6000" b="1" i="0">
                <a:solidFill>
                  <a:schemeClr val="bg1"/>
                </a:solidFill>
                <a:latin typeface="Calibri"/>
                <a:cs typeface="Calibri"/>
              </a:defRPr>
            </a:lvl1pPr>
          </a:lstStyle>
          <a:p>
            <a:endParaRPr/>
          </a:p>
        </p:txBody>
      </p:sp>
      <p:sp>
        <p:nvSpPr>
          <p:cNvPr id="3" name="Holder 3"/>
          <p:cNvSpPr>
            <a:spLocks noGrp="1"/>
          </p:cNvSpPr>
          <p:nvPr>
            <p:ph type="body" idx="1"/>
          </p:nvPr>
        </p:nvSpPr>
        <p:spPr>
          <a:xfrm>
            <a:off x="1503679" y="2888107"/>
            <a:ext cx="9184640" cy="2952115"/>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3203664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7879ED-0DBC-FA3D-721A-D75890C34F31}"/>
              </a:ext>
            </a:extLst>
          </p:cNvPr>
          <p:cNvSpPr>
            <a:spLocks noGrp="1"/>
          </p:cNvSpPr>
          <p:nvPr>
            <p:ph type="title"/>
          </p:nvPr>
        </p:nvSpPr>
        <p:spPr>
          <a:xfrm>
            <a:off x="407988" y="485369"/>
            <a:ext cx="11376024" cy="815628"/>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7A727B-843B-F8B6-5AEA-4517D4F325F0}"/>
              </a:ext>
            </a:extLst>
          </p:cNvPr>
          <p:cNvSpPr>
            <a:spLocks noGrp="1"/>
          </p:cNvSpPr>
          <p:nvPr>
            <p:ph type="body" idx="1"/>
          </p:nvPr>
        </p:nvSpPr>
        <p:spPr>
          <a:xfrm>
            <a:off x="407987" y="1700213"/>
            <a:ext cx="11376023" cy="428466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3A63963F-6694-15CD-EA21-6EC0285A8E81}"/>
              </a:ext>
            </a:extLst>
          </p:cNvPr>
          <p:cNvSpPr>
            <a:spLocks noGrp="1"/>
          </p:cNvSpPr>
          <p:nvPr>
            <p:ph type="ftr" sz="quarter" idx="3"/>
          </p:nvPr>
        </p:nvSpPr>
        <p:spPr>
          <a:xfrm>
            <a:off x="3172570" y="6230450"/>
            <a:ext cx="7914861" cy="365125"/>
          </a:xfrm>
          <a:prstGeom prst="rect">
            <a:avLst/>
          </a:prstGeom>
        </p:spPr>
        <p:txBody>
          <a:bodyPr vert="horz" lIns="0" tIns="0" rIns="0" bIns="0" rtlCol="0" anchor="ctr"/>
          <a:lstStyle>
            <a:lvl1pPr algn="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0C547D-F6DE-1FEF-3255-40D99B2ED957}"/>
              </a:ext>
            </a:extLst>
          </p:cNvPr>
          <p:cNvSpPr>
            <a:spLocks noGrp="1"/>
          </p:cNvSpPr>
          <p:nvPr>
            <p:ph type="sldNum" sz="quarter" idx="4"/>
          </p:nvPr>
        </p:nvSpPr>
        <p:spPr>
          <a:xfrm rot="16200000">
            <a:off x="11553592" y="5981669"/>
            <a:ext cx="414130" cy="862685"/>
          </a:xfrm>
          <a:prstGeom prst="round2SameRect">
            <a:avLst>
              <a:gd name="adj1" fmla="val 50000"/>
              <a:gd name="adj2" fmla="val 0"/>
            </a:avLst>
          </a:prstGeom>
          <a:solidFill>
            <a:schemeClr val="accent1"/>
          </a:solidFill>
        </p:spPr>
        <p:txBody>
          <a:bodyPr vert="vert" lIns="0" tIns="108000" rIns="0" bIns="0" rtlCol="0" anchor="ctr"/>
          <a:lstStyle>
            <a:lvl1pPr algn="l">
              <a:defRPr sz="1200">
                <a:solidFill>
                  <a:schemeClr val="bg1"/>
                </a:solidFill>
              </a:defRPr>
            </a:lvl1pPr>
          </a:lstStyle>
          <a:p>
            <a:fld id="{59EBE19D-BA0B-4AE6-A219-A461FF703500}" type="slidenum">
              <a:rPr lang="en-GB" smtClean="0"/>
              <a:pPr/>
              <a:t>‹#›</a:t>
            </a:fld>
            <a:endParaRPr lang="en-GB"/>
          </a:p>
        </p:txBody>
      </p:sp>
      <p:pic>
        <p:nvPicPr>
          <p:cNvPr id="12" name="Graphic 11">
            <a:extLst>
              <a:ext uri="{FF2B5EF4-FFF2-40B4-BE49-F238E27FC236}">
                <a16:creationId xmlns:a16="http://schemas.microsoft.com/office/drawing/2014/main" id="{99CB6C41-AD00-DDFC-7388-6C92C0A9E546}"/>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407988" y="6260039"/>
            <a:ext cx="2284412" cy="305946"/>
          </a:xfrm>
          <a:prstGeom prst="rect">
            <a:avLst/>
          </a:prstGeom>
        </p:spPr>
      </p:pic>
      <p:cxnSp>
        <p:nvCxnSpPr>
          <p:cNvPr id="4" name="Straight Connector 3">
            <a:extLst>
              <a:ext uri="{FF2B5EF4-FFF2-40B4-BE49-F238E27FC236}">
                <a16:creationId xmlns:a16="http://schemas.microsoft.com/office/drawing/2014/main" id="{3D805C61-86A5-F8E4-9C6F-9A8282949076}"/>
              </a:ext>
            </a:extLst>
          </p:cNvPr>
          <p:cNvCxnSpPr>
            <a:cxnSpLocks/>
          </p:cNvCxnSpPr>
          <p:nvPr/>
        </p:nvCxnSpPr>
        <p:spPr>
          <a:xfrm>
            <a:off x="407987" y="1412876"/>
            <a:ext cx="1137602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71765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 id="2147483847" r:id="rId24"/>
    <p:sldLayoutId id="2147483848" r:id="rId25"/>
    <p:sldLayoutId id="2147483849" r:id="rId26"/>
    <p:sldLayoutId id="2147483850" r:id="rId27"/>
    <p:sldLayoutId id="2147483851" r:id="rId28"/>
    <p:sldLayoutId id="2147483852" r:id="rId29"/>
    <p:sldLayoutId id="2147483853" r:id="rId30"/>
    <p:sldLayoutId id="2147483854" r:id="rId31"/>
    <p:sldLayoutId id="2147483855" r:id="rId32"/>
    <p:sldLayoutId id="2147483856" r:id="rId33"/>
    <p:sldLayoutId id="2147483857" r:id="rId34"/>
  </p:sldLayoutIdLst>
  <p:transition>
    <p:fade/>
  </p:transition>
  <p:hf hdr="0" ftr="0" dt="0"/>
  <p:txStyles>
    <p:titleStyle>
      <a:lvl1pPr algn="l" defTabSz="914400" rtl="0" eaLnBrk="1" latinLnBrk="0" hangingPunct="1">
        <a:lnSpc>
          <a:spcPct val="85000"/>
        </a:lnSpc>
        <a:spcBef>
          <a:spcPct val="0"/>
        </a:spcBef>
        <a:buNone/>
        <a:defRPr sz="3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2200" b="1" kern="1200">
          <a:solidFill>
            <a:schemeClr val="accent1"/>
          </a:solidFill>
          <a:latin typeface="+mj-lt"/>
          <a:ea typeface="+mn-ea"/>
          <a:cs typeface="+mn-cs"/>
        </a:defRPr>
      </a:lvl2pPr>
      <a:lvl3pPr marL="269875" indent="-26987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541338" indent="-271463" algn="l" defTabSz="914400" rtl="0" eaLnBrk="1" latinLnBrk="0" hangingPunct="1">
        <a:lnSpc>
          <a:spcPct val="100000"/>
        </a:lnSpc>
        <a:spcBef>
          <a:spcPts val="800"/>
        </a:spcBef>
        <a:buFont typeface="Symbol" panose="05050102010706020507" pitchFamily="18" charset="2"/>
        <a:buChar char="-"/>
        <a:defRPr sz="1800" kern="1200">
          <a:solidFill>
            <a:schemeClr val="tx1"/>
          </a:solidFill>
          <a:latin typeface="+mn-lt"/>
          <a:ea typeface="+mn-ea"/>
          <a:cs typeface="+mn-cs"/>
        </a:defRPr>
      </a:lvl4pPr>
      <a:lvl5pPr marL="803275" indent="-261938" algn="l" defTabSz="914400" rtl="0" eaLnBrk="1" latinLnBrk="0" hangingPunct="1">
        <a:lnSpc>
          <a:spcPct val="100000"/>
        </a:lnSpc>
        <a:spcBef>
          <a:spcPts val="8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257">
          <p15:clr>
            <a:srgbClr val="F26B43"/>
          </p15:clr>
        </p15:guide>
        <p15:guide id="7" pos="7423">
          <p15:clr>
            <a:srgbClr val="F26B43"/>
          </p15:clr>
        </p15:guide>
        <p15:guide id="8" orient="horz" pos="3770">
          <p15:clr>
            <a:srgbClr val="F26B43"/>
          </p15:clr>
        </p15:guide>
        <p15:guide id="9" orient="horz" pos="890">
          <p15:clr>
            <a:srgbClr val="F26B43"/>
          </p15:clr>
        </p15:guide>
        <p15:guide id="10" orient="horz" pos="1071">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31.jpeg"/><Relationship Id="rId18" Type="http://schemas.openxmlformats.org/officeDocument/2006/relationships/image" Target="../media/image36.png"/><Relationship Id="rId26" Type="http://schemas.openxmlformats.org/officeDocument/2006/relationships/image" Target="../media/image44.jpeg"/><Relationship Id="rId39" Type="http://schemas.openxmlformats.org/officeDocument/2006/relationships/image" Target="../media/image57.png"/><Relationship Id="rId21" Type="http://schemas.openxmlformats.org/officeDocument/2006/relationships/image" Target="../media/image39.png"/><Relationship Id="rId34" Type="http://schemas.openxmlformats.org/officeDocument/2006/relationships/image" Target="../media/image52.png"/><Relationship Id="rId42" Type="http://schemas.openxmlformats.org/officeDocument/2006/relationships/image" Target="../media/image60.png"/><Relationship Id="rId47" Type="http://schemas.openxmlformats.org/officeDocument/2006/relationships/image" Target="../media/image65.png"/><Relationship Id="rId50" Type="http://schemas.openxmlformats.org/officeDocument/2006/relationships/image" Target="../media/image68.png"/><Relationship Id="rId55" Type="http://schemas.openxmlformats.org/officeDocument/2006/relationships/image" Target="../media/image73.jpeg"/><Relationship Id="rId7" Type="http://schemas.openxmlformats.org/officeDocument/2006/relationships/image" Target="../media/image25.png"/><Relationship Id="rId2" Type="http://schemas.openxmlformats.org/officeDocument/2006/relationships/image" Target="../media/image20.png"/><Relationship Id="rId16" Type="http://schemas.openxmlformats.org/officeDocument/2006/relationships/image" Target="../media/image34.png"/><Relationship Id="rId29" Type="http://schemas.openxmlformats.org/officeDocument/2006/relationships/image" Target="../media/image47.png"/><Relationship Id="rId11" Type="http://schemas.openxmlformats.org/officeDocument/2006/relationships/image" Target="../media/image29.jpeg"/><Relationship Id="rId24" Type="http://schemas.openxmlformats.org/officeDocument/2006/relationships/image" Target="../media/image42.png"/><Relationship Id="rId32" Type="http://schemas.openxmlformats.org/officeDocument/2006/relationships/image" Target="../media/image50.jpeg"/><Relationship Id="rId37" Type="http://schemas.openxmlformats.org/officeDocument/2006/relationships/image" Target="../media/image55.png"/><Relationship Id="rId40" Type="http://schemas.openxmlformats.org/officeDocument/2006/relationships/image" Target="../media/image58.png"/><Relationship Id="rId45" Type="http://schemas.openxmlformats.org/officeDocument/2006/relationships/image" Target="../media/image63.png"/><Relationship Id="rId53" Type="http://schemas.openxmlformats.org/officeDocument/2006/relationships/image" Target="../media/image71.png"/><Relationship Id="rId58" Type="http://schemas.openxmlformats.org/officeDocument/2006/relationships/image" Target="../media/image76.jpeg"/><Relationship Id="rId5" Type="http://schemas.openxmlformats.org/officeDocument/2006/relationships/image" Target="../media/image23.jpe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jpe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png"/><Relationship Id="rId43" Type="http://schemas.openxmlformats.org/officeDocument/2006/relationships/image" Target="../media/image61.png"/><Relationship Id="rId48" Type="http://schemas.openxmlformats.org/officeDocument/2006/relationships/image" Target="../media/image66.png"/><Relationship Id="rId56" Type="http://schemas.openxmlformats.org/officeDocument/2006/relationships/image" Target="../media/image74.jpeg"/><Relationship Id="rId8" Type="http://schemas.openxmlformats.org/officeDocument/2006/relationships/image" Target="../media/image26.jpeg"/><Relationship Id="rId51" Type="http://schemas.openxmlformats.org/officeDocument/2006/relationships/image" Target="../media/image69.jpeg"/><Relationship Id="rId3" Type="http://schemas.openxmlformats.org/officeDocument/2006/relationships/image" Target="../media/image21.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jpeg"/><Relationship Id="rId33" Type="http://schemas.openxmlformats.org/officeDocument/2006/relationships/image" Target="../media/image51.png"/><Relationship Id="rId38" Type="http://schemas.openxmlformats.org/officeDocument/2006/relationships/image" Target="../media/image56.png"/><Relationship Id="rId46" Type="http://schemas.openxmlformats.org/officeDocument/2006/relationships/image" Target="../media/image64.jpeg"/><Relationship Id="rId59" Type="http://schemas.openxmlformats.org/officeDocument/2006/relationships/image" Target="../media/image77.png"/><Relationship Id="rId20" Type="http://schemas.openxmlformats.org/officeDocument/2006/relationships/image" Target="../media/image38.jpeg"/><Relationship Id="rId41" Type="http://schemas.openxmlformats.org/officeDocument/2006/relationships/image" Target="../media/image59.png"/><Relationship Id="rId54" Type="http://schemas.openxmlformats.org/officeDocument/2006/relationships/image" Target="../media/image72.png"/><Relationship Id="rId1" Type="http://schemas.openxmlformats.org/officeDocument/2006/relationships/slideLayout" Target="../slideLayouts/slideLayout46.xml"/><Relationship Id="rId6" Type="http://schemas.openxmlformats.org/officeDocument/2006/relationships/image" Target="../media/image24.jpeg"/><Relationship Id="rId15" Type="http://schemas.openxmlformats.org/officeDocument/2006/relationships/image" Target="../media/image33.jpe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54.png"/><Relationship Id="rId49" Type="http://schemas.openxmlformats.org/officeDocument/2006/relationships/image" Target="../media/image67.jpeg"/><Relationship Id="rId57" Type="http://schemas.openxmlformats.org/officeDocument/2006/relationships/image" Target="../media/image75.jpeg"/><Relationship Id="rId10" Type="http://schemas.openxmlformats.org/officeDocument/2006/relationships/image" Target="../media/image28.jpeg"/><Relationship Id="rId31" Type="http://schemas.openxmlformats.org/officeDocument/2006/relationships/image" Target="../media/image49.png"/><Relationship Id="rId44" Type="http://schemas.openxmlformats.org/officeDocument/2006/relationships/image" Target="../media/image62.png"/><Relationship Id="rId52" Type="http://schemas.openxmlformats.org/officeDocument/2006/relationships/image" Target="../media/image70.png"/></Relationships>
</file>

<file path=ppt/slides/_rels/slide1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78.png"/><Relationship Id="rId1" Type="http://schemas.openxmlformats.org/officeDocument/2006/relationships/slideLayout" Target="../slideLayouts/slideLayout44.xml"/><Relationship Id="rId4" Type="http://schemas.openxmlformats.org/officeDocument/2006/relationships/image" Target="../media/image96.png"/></Relationships>
</file>

<file path=ppt/slides/_rels/slide1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image" Target="../media/image97.png"/></Relationships>
</file>

<file path=ppt/slides/_rels/slide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openxmlformats.org/officeDocument/2006/relationships/image" Target="../media/image98.png"/></Relationships>
</file>

<file path=ppt/slides/_rels/slide1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43.xml"/><Relationship Id="rId5" Type="http://schemas.openxmlformats.org/officeDocument/2006/relationships/image" Target="../media/image99.png"/><Relationship Id="rId4" Type="http://schemas.openxmlformats.org/officeDocument/2006/relationships/image" Target="../media/image79.png"/></Relationships>
</file>

<file path=ppt/slides/_rels/slide1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45.xml"/><Relationship Id="rId5" Type="http://schemas.openxmlformats.org/officeDocument/2006/relationships/image" Target="../media/image10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45.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13" Type="http://schemas.openxmlformats.org/officeDocument/2006/relationships/image" Target="../media/image31.jpeg"/><Relationship Id="rId18" Type="http://schemas.openxmlformats.org/officeDocument/2006/relationships/image" Target="../media/image36.png"/><Relationship Id="rId26" Type="http://schemas.openxmlformats.org/officeDocument/2006/relationships/image" Target="../media/image44.jpeg"/><Relationship Id="rId39" Type="http://schemas.openxmlformats.org/officeDocument/2006/relationships/image" Target="../media/image57.png"/><Relationship Id="rId21" Type="http://schemas.openxmlformats.org/officeDocument/2006/relationships/image" Target="../media/image39.png"/><Relationship Id="rId34" Type="http://schemas.openxmlformats.org/officeDocument/2006/relationships/image" Target="../media/image52.png"/><Relationship Id="rId42" Type="http://schemas.openxmlformats.org/officeDocument/2006/relationships/image" Target="../media/image60.png"/><Relationship Id="rId47" Type="http://schemas.openxmlformats.org/officeDocument/2006/relationships/image" Target="../media/image65.png"/><Relationship Id="rId50" Type="http://schemas.openxmlformats.org/officeDocument/2006/relationships/image" Target="../media/image68.png"/><Relationship Id="rId55" Type="http://schemas.openxmlformats.org/officeDocument/2006/relationships/image" Target="../media/image73.jpeg"/><Relationship Id="rId7" Type="http://schemas.openxmlformats.org/officeDocument/2006/relationships/image" Target="../media/image25.png"/><Relationship Id="rId2" Type="http://schemas.openxmlformats.org/officeDocument/2006/relationships/image" Target="../media/image20.png"/><Relationship Id="rId16" Type="http://schemas.openxmlformats.org/officeDocument/2006/relationships/image" Target="../media/image34.png"/><Relationship Id="rId29" Type="http://schemas.openxmlformats.org/officeDocument/2006/relationships/image" Target="../media/image47.png"/><Relationship Id="rId11" Type="http://schemas.openxmlformats.org/officeDocument/2006/relationships/image" Target="../media/image29.jpeg"/><Relationship Id="rId24" Type="http://schemas.openxmlformats.org/officeDocument/2006/relationships/image" Target="../media/image42.png"/><Relationship Id="rId32" Type="http://schemas.openxmlformats.org/officeDocument/2006/relationships/image" Target="../media/image50.jpeg"/><Relationship Id="rId37" Type="http://schemas.openxmlformats.org/officeDocument/2006/relationships/image" Target="../media/image55.png"/><Relationship Id="rId40" Type="http://schemas.openxmlformats.org/officeDocument/2006/relationships/image" Target="../media/image58.png"/><Relationship Id="rId45" Type="http://schemas.openxmlformats.org/officeDocument/2006/relationships/image" Target="../media/image63.png"/><Relationship Id="rId53" Type="http://schemas.openxmlformats.org/officeDocument/2006/relationships/image" Target="../media/image71.png"/><Relationship Id="rId58" Type="http://schemas.openxmlformats.org/officeDocument/2006/relationships/image" Target="../media/image76.jpeg"/><Relationship Id="rId5" Type="http://schemas.openxmlformats.org/officeDocument/2006/relationships/image" Target="../media/image23.jpe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jpe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png"/><Relationship Id="rId43" Type="http://schemas.openxmlformats.org/officeDocument/2006/relationships/image" Target="../media/image61.png"/><Relationship Id="rId48" Type="http://schemas.openxmlformats.org/officeDocument/2006/relationships/image" Target="../media/image66.png"/><Relationship Id="rId56" Type="http://schemas.openxmlformats.org/officeDocument/2006/relationships/image" Target="../media/image74.jpeg"/><Relationship Id="rId8" Type="http://schemas.openxmlformats.org/officeDocument/2006/relationships/image" Target="../media/image26.jpeg"/><Relationship Id="rId51" Type="http://schemas.openxmlformats.org/officeDocument/2006/relationships/image" Target="../media/image69.jpeg"/><Relationship Id="rId3" Type="http://schemas.openxmlformats.org/officeDocument/2006/relationships/image" Target="../media/image21.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jpeg"/><Relationship Id="rId33" Type="http://schemas.openxmlformats.org/officeDocument/2006/relationships/image" Target="../media/image51.png"/><Relationship Id="rId38" Type="http://schemas.openxmlformats.org/officeDocument/2006/relationships/image" Target="../media/image56.png"/><Relationship Id="rId46" Type="http://schemas.openxmlformats.org/officeDocument/2006/relationships/image" Target="../media/image64.jpeg"/><Relationship Id="rId59" Type="http://schemas.openxmlformats.org/officeDocument/2006/relationships/image" Target="../media/image77.png"/><Relationship Id="rId20" Type="http://schemas.openxmlformats.org/officeDocument/2006/relationships/image" Target="../media/image38.jpeg"/><Relationship Id="rId41" Type="http://schemas.openxmlformats.org/officeDocument/2006/relationships/image" Target="../media/image59.png"/><Relationship Id="rId54" Type="http://schemas.openxmlformats.org/officeDocument/2006/relationships/image" Target="../media/image72.png"/><Relationship Id="rId1" Type="http://schemas.openxmlformats.org/officeDocument/2006/relationships/slideLayout" Target="../slideLayouts/slideLayout46.xml"/><Relationship Id="rId6" Type="http://schemas.openxmlformats.org/officeDocument/2006/relationships/image" Target="../media/image24.jpeg"/><Relationship Id="rId15" Type="http://schemas.openxmlformats.org/officeDocument/2006/relationships/image" Target="../media/image33.jpe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54.png"/><Relationship Id="rId49" Type="http://schemas.openxmlformats.org/officeDocument/2006/relationships/image" Target="../media/image67.jpeg"/><Relationship Id="rId57" Type="http://schemas.openxmlformats.org/officeDocument/2006/relationships/image" Target="../media/image75.jpeg"/><Relationship Id="rId10" Type="http://schemas.openxmlformats.org/officeDocument/2006/relationships/image" Target="../media/image28.jpeg"/><Relationship Id="rId31" Type="http://schemas.openxmlformats.org/officeDocument/2006/relationships/image" Target="../media/image49.png"/><Relationship Id="rId44" Type="http://schemas.openxmlformats.org/officeDocument/2006/relationships/image" Target="../media/image62.png"/><Relationship Id="rId52"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3.xml"/><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eg"/><Relationship Id="rId1" Type="http://schemas.openxmlformats.org/officeDocument/2006/relationships/slideLayout" Target="../slideLayouts/slideLayout80.xml"/><Relationship Id="rId5" Type="http://schemas.openxmlformats.org/officeDocument/2006/relationships/image" Target="../media/image104.png"/><Relationship Id="rId4" Type="http://schemas.openxmlformats.org/officeDocument/2006/relationships/image" Target="../media/image86.png"/></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96.xml"/><Relationship Id="rId6" Type="http://schemas.openxmlformats.org/officeDocument/2006/relationships/image" Target="../media/image85.png"/><Relationship Id="rId5" Type="http://schemas.openxmlformats.org/officeDocument/2006/relationships/image" Target="../media/image84.jpeg"/><Relationship Id="rId4" Type="http://schemas.openxmlformats.org/officeDocument/2006/relationships/image" Target="../media/image83.jpeg"/></Relationships>
</file>

<file path=ppt/slides/_rels/slide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xml"/><Relationship Id="rId1" Type="http://schemas.openxmlformats.org/officeDocument/2006/relationships/slideLayout" Target="../slideLayouts/slideLayout43.xml"/><Relationship Id="rId5" Type="http://schemas.openxmlformats.org/officeDocument/2006/relationships/image" Target="../media/image39.png"/><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39.png"/><Relationship Id="rId5" Type="http://schemas.openxmlformats.org/officeDocument/2006/relationships/image" Target="../media/image79.png"/><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image" Target="../media/image39.png"/><Relationship Id="rId5" Type="http://schemas.openxmlformats.org/officeDocument/2006/relationships/image" Target="../media/image82.png"/><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13" Type="http://schemas.openxmlformats.org/officeDocument/2006/relationships/image" Target="../media/image31.jpeg"/><Relationship Id="rId18" Type="http://schemas.openxmlformats.org/officeDocument/2006/relationships/image" Target="../media/image36.png"/><Relationship Id="rId26" Type="http://schemas.openxmlformats.org/officeDocument/2006/relationships/image" Target="../media/image44.jpeg"/><Relationship Id="rId39" Type="http://schemas.openxmlformats.org/officeDocument/2006/relationships/image" Target="../media/image57.png"/><Relationship Id="rId21" Type="http://schemas.openxmlformats.org/officeDocument/2006/relationships/image" Target="../media/image39.png"/><Relationship Id="rId34" Type="http://schemas.openxmlformats.org/officeDocument/2006/relationships/image" Target="../media/image52.png"/><Relationship Id="rId42" Type="http://schemas.openxmlformats.org/officeDocument/2006/relationships/image" Target="../media/image60.png"/><Relationship Id="rId47" Type="http://schemas.openxmlformats.org/officeDocument/2006/relationships/image" Target="../media/image65.png"/><Relationship Id="rId50" Type="http://schemas.openxmlformats.org/officeDocument/2006/relationships/image" Target="../media/image68.png"/><Relationship Id="rId55" Type="http://schemas.openxmlformats.org/officeDocument/2006/relationships/image" Target="../media/image73.jpeg"/><Relationship Id="rId7" Type="http://schemas.openxmlformats.org/officeDocument/2006/relationships/image" Target="../media/image25.png"/><Relationship Id="rId2" Type="http://schemas.openxmlformats.org/officeDocument/2006/relationships/image" Target="../media/image20.png"/><Relationship Id="rId16" Type="http://schemas.openxmlformats.org/officeDocument/2006/relationships/image" Target="../media/image34.png"/><Relationship Id="rId29" Type="http://schemas.openxmlformats.org/officeDocument/2006/relationships/image" Target="../media/image47.png"/><Relationship Id="rId11" Type="http://schemas.openxmlformats.org/officeDocument/2006/relationships/image" Target="../media/image29.jpeg"/><Relationship Id="rId24" Type="http://schemas.openxmlformats.org/officeDocument/2006/relationships/image" Target="../media/image42.png"/><Relationship Id="rId32" Type="http://schemas.openxmlformats.org/officeDocument/2006/relationships/image" Target="../media/image50.jpeg"/><Relationship Id="rId37" Type="http://schemas.openxmlformats.org/officeDocument/2006/relationships/image" Target="../media/image55.png"/><Relationship Id="rId40" Type="http://schemas.openxmlformats.org/officeDocument/2006/relationships/image" Target="../media/image58.png"/><Relationship Id="rId45" Type="http://schemas.openxmlformats.org/officeDocument/2006/relationships/image" Target="../media/image63.png"/><Relationship Id="rId53" Type="http://schemas.openxmlformats.org/officeDocument/2006/relationships/image" Target="../media/image71.png"/><Relationship Id="rId58" Type="http://schemas.openxmlformats.org/officeDocument/2006/relationships/image" Target="../media/image76.jpeg"/><Relationship Id="rId5" Type="http://schemas.openxmlformats.org/officeDocument/2006/relationships/image" Target="../media/image23.jpe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jpe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png"/><Relationship Id="rId43" Type="http://schemas.openxmlformats.org/officeDocument/2006/relationships/image" Target="../media/image61.png"/><Relationship Id="rId48" Type="http://schemas.openxmlformats.org/officeDocument/2006/relationships/image" Target="../media/image66.png"/><Relationship Id="rId56" Type="http://schemas.openxmlformats.org/officeDocument/2006/relationships/image" Target="../media/image74.jpeg"/><Relationship Id="rId8" Type="http://schemas.openxmlformats.org/officeDocument/2006/relationships/image" Target="../media/image26.jpeg"/><Relationship Id="rId51" Type="http://schemas.openxmlformats.org/officeDocument/2006/relationships/image" Target="../media/image69.jpeg"/><Relationship Id="rId3" Type="http://schemas.openxmlformats.org/officeDocument/2006/relationships/image" Target="../media/image21.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jpeg"/><Relationship Id="rId33" Type="http://schemas.openxmlformats.org/officeDocument/2006/relationships/image" Target="../media/image51.png"/><Relationship Id="rId38" Type="http://schemas.openxmlformats.org/officeDocument/2006/relationships/image" Target="../media/image56.png"/><Relationship Id="rId46" Type="http://schemas.openxmlformats.org/officeDocument/2006/relationships/image" Target="../media/image64.jpeg"/><Relationship Id="rId59" Type="http://schemas.openxmlformats.org/officeDocument/2006/relationships/image" Target="../media/image77.png"/><Relationship Id="rId20" Type="http://schemas.openxmlformats.org/officeDocument/2006/relationships/image" Target="../media/image38.jpeg"/><Relationship Id="rId41" Type="http://schemas.openxmlformats.org/officeDocument/2006/relationships/image" Target="../media/image59.png"/><Relationship Id="rId54" Type="http://schemas.openxmlformats.org/officeDocument/2006/relationships/image" Target="../media/image72.png"/><Relationship Id="rId1" Type="http://schemas.openxmlformats.org/officeDocument/2006/relationships/slideLayout" Target="../slideLayouts/slideLayout46.xml"/><Relationship Id="rId6" Type="http://schemas.openxmlformats.org/officeDocument/2006/relationships/image" Target="../media/image24.jpeg"/><Relationship Id="rId15" Type="http://schemas.openxmlformats.org/officeDocument/2006/relationships/image" Target="../media/image33.jpe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54.png"/><Relationship Id="rId49" Type="http://schemas.openxmlformats.org/officeDocument/2006/relationships/image" Target="../media/image67.jpeg"/><Relationship Id="rId57" Type="http://schemas.openxmlformats.org/officeDocument/2006/relationships/image" Target="../media/image75.jpeg"/><Relationship Id="rId10" Type="http://schemas.openxmlformats.org/officeDocument/2006/relationships/image" Target="../media/image28.jpeg"/><Relationship Id="rId31" Type="http://schemas.openxmlformats.org/officeDocument/2006/relationships/image" Target="../media/image49.png"/><Relationship Id="rId44" Type="http://schemas.openxmlformats.org/officeDocument/2006/relationships/image" Target="../media/image62.png"/><Relationship Id="rId52"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85.png"/><Relationship Id="rId5" Type="http://schemas.openxmlformats.org/officeDocument/2006/relationships/image" Target="../media/image84.jpeg"/><Relationship Id="rId4" Type="http://schemas.openxmlformats.org/officeDocument/2006/relationships/image" Target="../media/image83.jpeg"/></Relationships>
</file>

<file path=ppt/slides/_rels/slide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image" Target="../media/image87.jpeg"/><Relationship Id="rId4" Type="http://schemas.openxmlformats.org/officeDocument/2006/relationships/image" Target="../media/image86.png"/></Relationships>
</file>

<file path=ppt/slides/_rels/slide8.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90.jpe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6.png"/></Relationships>
</file>

<file path=ppt/slides/_rels/slide9.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4.png"/><Relationship Id="rId2" Type="http://schemas.openxmlformats.org/officeDocument/2006/relationships/notesSlide" Target="../notesSlides/notesSlide7.xml"/><Relationship Id="rId1" Type="http://schemas.openxmlformats.org/officeDocument/2006/relationships/slideLayout" Target="../slideLayouts/slideLayout58.xml"/><Relationship Id="rId6" Type="http://schemas.openxmlformats.org/officeDocument/2006/relationships/image" Target="../media/image93.png"/><Relationship Id="rId5" Type="http://schemas.openxmlformats.org/officeDocument/2006/relationships/hyperlink" Target="https://thewun.co.uk/news-blogs/" TargetMode="External"/><Relationship Id="rId4" Type="http://schemas.openxmlformats.org/officeDocument/2006/relationships/image" Target="../media/image9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6B0CBFE-F4F1-BF2A-7270-2DC3BBCA01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93" y="129334"/>
            <a:ext cx="1576144" cy="10528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1C89CE7-981E-75E5-78D6-0B16215EB7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9818" y="163648"/>
            <a:ext cx="1469882" cy="6369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1BA377E-904F-5EEB-66FD-93EC11D927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8774" y="718357"/>
            <a:ext cx="1570926" cy="104937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D05FD77A-FF7B-9D37-C0A3-C4193E22A3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244" y="2679955"/>
            <a:ext cx="2234517" cy="70148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911B6B13-50BC-138A-C074-CAB0467975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7899" y="1886716"/>
            <a:ext cx="2279799" cy="555404"/>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8897CE4A-419E-DBBE-A215-8DD363466EF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1122" y="699455"/>
            <a:ext cx="2352002" cy="60821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8CF88F98-BD81-9F3F-0E11-2988DB8C53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29765" y="2484636"/>
            <a:ext cx="2344145" cy="54243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22C4AE12-5510-DD32-D5F2-C23F2951BBD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8017" y="1397745"/>
            <a:ext cx="1322800" cy="812642"/>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DE5AB00D-E60F-3E54-2C37-80A1AC1E9252}"/>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094" t="1" r="2688" b="8719"/>
          <a:stretch/>
        </p:blipFill>
        <p:spPr bwMode="auto">
          <a:xfrm>
            <a:off x="2222773" y="2585717"/>
            <a:ext cx="1770443" cy="577658"/>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DD3BFB13-B0DC-217B-D15D-E5B066F3023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95548" y="3056849"/>
            <a:ext cx="1739673" cy="966308"/>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DE34D378-E846-FCA4-6442-0F8F3922C4E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33305" b="28405"/>
          <a:stretch/>
        </p:blipFill>
        <p:spPr bwMode="auto">
          <a:xfrm>
            <a:off x="209282" y="5646754"/>
            <a:ext cx="2120447" cy="542363"/>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FBB8F838-33CB-D5D0-D012-14542762B0EE}"/>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9239" t="13695" b="17306"/>
          <a:stretch/>
        </p:blipFill>
        <p:spPr bwMode="auto">
          <a:xfrm>
            <a:off x="542721" y="4839543"/>
            <a:ext cx="1648657" cy="886019"/>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59C7A8D7-A092-BF00-3031-B088DC5C573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91246" y="5778139"/>
            <a:ext cx="950210" cy="95021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2F94849B-600A-8649-9D1D-0CA9AFB160C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6144" y="1910440"/>
            <a:ext cx="1836629" cy="336180"/>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9D0550CF-7B7D-9935-C56B-10F788EBDE7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0553" y="6113529"/>
            <a:ext cx="1686312" cy="6191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black logo&#10;&#10;Description automatically generated">
            <a:extLst>
              <a:ext uri="{FF2B5EF4-FFF2-40B4-BE49-F238E27FC236}">
                <a16:creationId xmlns:a16="http://schemas.microsoft.com/office/drawing/2014/main" id="{41AF368E-2169-7892-92B6-36C37C51CDE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216241" y="2499852"/>
            <a:ext cx="855833" cy="683655"/>
          </a:xfrm>
          <a:prstGeom prst="rect">
            <a:avLst/>
          </a:prstGeom>
        </p:spPr>
      </p:pic>
      <p:pic>
        <p:nvPicPr>
          <p:cNvPr id="1080" name="Picture 56">
            <a:extLst>
              <a:ext uri="{FF2B5EF4-FFF2-40B4-BE49-F238E27FC236}">
                <a16:creationId xmlns:a16="http://schemas.microsoft.com/office/drawing/2014/main" id="{EBC59AAF-D75A-3AD2-FAF9-0E67F9AC8BF4}"/>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586980" y="5802134"/>
            <a:ext cx="2022488" cy="9401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a black square&#10;&#10;Description automatically generated with medium confidence">
            <a:extLst>
              <a:ext uri="{FF2B5EF4-FFF2-40B4-BE49-F238E27FC236}">
                <a16:creationId xmlns:a16="http://schemas.microsoft.com/office/drawing/2014/main" id="{922AE051-5D15-4DF7-FF17-D785AE419BAA}"/>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15674" t="28913" r="17196" b="29600"/>
          <a:stretch/>
        </p:blipFill>
        <p:spPr>
          <a:xfrm>
            <a:off x="8030252" y="2947853"/>
            <a:ext cx="1939305" cy="674149"/>
          </a:xfrm>
          <a:prstGeom prst="rect">
            <a:avLst/>
          </a:prstGeom>
        </p:spPr>
      </p:pic>
      <p:pic>
        <p:nvPicPr>
          <p:cNvPr id="1028" name="Picture 4">
            <a:extLst>
              <a:ext uri="{FF2B5EF4-FFF2-40B4-BE49-F238E27FC236}">
                <a16:creationId xmlns:a16="http://schemas.microsoft.com/office/drawing/2014/main" id="{A50EE1D5-7637-D188-0CA6-69F8B9CA7990}"/>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011369" y="849639"/>
            <a:ext cx="1389421" cy="5604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ue and black logo&#10;&#10;Description automatically generated">
            <a:extLst>
              <a:ext uri="{FF2B5EF4-FFF2-40B4-BE49-F238E27FC236}">
                <a16:creationId xmlns:a16="http://schemas.microsoft.com/office/drawing/2014/main" id="{B2CCF231-599D-3352-63BD-9C0D3E92F27D}"/>
              </a:ext>
            </a:extLst>
          </p:cNvPr>
          <p:cNvPicPr>
            <a:picLocks noChangeAspect="1"/>
          </p:cNvPicPr>
          <p:nvPr/>
        </p:nvPicPr>
        <p:blipFill rotWithShape="1">
          <a:blip r:embed="rId21">
            <a:extLst>
              <a:ext uri="{28A0092B-C50C-407E-A947-70E740481C1C}">
                <a14:useLocalDpi xmlns:a14="http://schemas.microsoft.com/office/drawing/2010/main" val="0"/>
              </a:ext>
            </a:extLst>
          </a:blip>
          <a:srcRect l="7493" t="19674" b="20887"/>
          <a:stretch/>
        </p:blipFill>
        <p:spPr>
          <a:xfrm>
            <a:off x="2087604" y="3108385"/>
            <a:ext cx="3186079" cy="603919"/>
          </a:xfrm>
          <a:prstGeom prst="rect">
            <a:avLst/>
          </a:prstGeom>
        </p:spPr>
      </p:pic>
      <p:pic>
        <p:nvPicPr>
          <p:cNvPr id="2" name="Picture 1" descr="A logo for a music company&#10;&#10;Description automatically generated">
            <a:extLst>
              <a:ext uri="{FF2B5EF4-FFF2-40B4-BE49-F238E27FC236}">
                <a16:creationId xmlns:a16="http://schemas.microsoft.com/office/drawing/2014/main" id="{758C8099-19B1-BFC6-EFCE-C3ABF06DD1D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898707" y="5612044"/>
            <a:ext cx="1822795" cy="884255"/>
          </a:xfrm>
          <a:prstGeom prst="rect">
            <a:avLst/>
          </a:prstGeom>
        </p:spPr>
      </p:pic>
      <p:pic>
        <p:nvPicPr>
          <p:cNvPr id="13" name="Picture 12" descr="A purple and grey letters&#10;&#10;Description automatically generated">
            <a:extLst>
              <a:ext uri="{FF2B5EF4-FFF2-40B4-BE49-F238E27FC236}">
                <a16:creationId xmlns:a16="http://schemas.microsoft.com/office/drawing/2014/main" id="{5F17AAB3-35C4-538E-E15B-DD20A3EE8531}"/>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32893" y="10681"/>
            <a:ext cx="1033418" cy="601225"/>
          </a:xfrm>
          <a:prstGeom prst="rect">
            <a:avLst/>
          </a:prstGeom>
        </p:spPr>
      </p:pic>
      <p:pic>
        <p:nvPicPr>
          <p:cNvPr id="11" name="Picture 10" descr="Blue letters on a white background&#10;&#10;Description automatically generated">
            <a:extLst>
              <a:ext uri="{FF2B5EF4-FFF2-40B4-BE49-F238E27FC236}">
                <a16:creationId xmlns:a16="http://schemas.microsoft.com/office/drawing/2014/main" id="{8B885078-CA21-1C03-EF37-6DEEB431DA3C}"/>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719719" y="1346536"/>
            <a:ext cx="2201862" cy="457530"/>
          </a:xfrm>
          <a:prstGeom prst="rect">
            <a:avLst/>
          </a:prstGeom>
        </p:spPr>
      </p:pic>
      <p:pic>
        <p:nvPicPr>
          <p:cNvPr id="10" name="Picture 9" descr="A logo with orange circle and black text&#10;&#10;Description automatically generated">
            <a:extLst>
              <a:ext uri="{FF2B5EF4-FFF2-40B4-BE49-F238E27FC236}">
                <a16:creationId xmlns:a16="http://schemas.microsoft.com/office/drawing/2014/main" id="{062F6BB4-8872-1771-02EC-4133296E0CB7}"/>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7104" t="18681" r="4673" b="21327"/>
          <a:stretch/>
        </p:blipFill>
        <p:spPr>
          <a:xfrm>
            <a:off x="3005905" y="3612868"/>
            <a:ext cx="2038367" cy="707969"/>
          </a:xfrm>
          <a:prstGeom prst="rect">
            <a:avLst/>
          </a:prstGeom>
        </p:spPr>
      </p:pic>
      <p:pic>
        <p:nvPicPr>
          <p:cNvPr id="15" name="Picture 14" descr="A black and white logo&#10;&#10;Description automatically generated">
            <a:extLst>
              <a:ext uri="{FF2B5EF4-FFF2-40B4-BE49-F238E27FC236}">
                <a16:creationId xmlns:a16="http://schemas.microsoft.com/office/drawing/2014/main" id="{D5064B13-0C31-F80F-D971-ABB7B3B48AA1}"/>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5644" t="8734" r="5293" b="10534"/>
          <a:stretch/>
        </p:blipFill>
        <p:spPr>
          <a:xfrm>
            <a:off x="7970295" y="2117541"/>
            <a:ext cx="2161722" cy="783808"/>
          </a:xfrm>
          <a:prstGeom prst="rect">
            <a:avLst/>
          </a:prstGeom>
        </p:spPr>
      </p:pic>
      <p:pic>
        <p:nvPicPr>
          <p:cNvPr id="1048" name="Picture 24">
            <a:extLst>
              <a:ext uri="{FF2B5EF4-FFF2-40B4-BE49-F238E27FC236}">
                <a16:creationId xmlns:a16="http://schemas.microsoft.com/office/drawing/2014/main" id="{81B5E8B9-2537-1F41-4FA7-977DF267D07C}"/>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t="16957" b="18068"/>
          <a:stretch/>
        </p:blipFill>
        <p:spPr bwMode="auto">
          <a:xfrm>
            <a:off x="4724925" y="1739925"/>
            <a:ext cx="1547075" cy="6714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urple ribbon on a black background&#10;&#10;Description automatically generated">
            <a:extLst>
              <a:ext uri="{FF2B5EF4-FFF2-40B4-BE49-F238E27FC236}">
                <a16:creationId xmlns:a16="http://schemas.microsoft.com/office/drawing/2014/main" id="{00E0C277-EA85-98D1-7D58-E260483E1FAA}"/>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45118" y="3653381"/>
            <a:ext cx="1823165" cy="480655"/>
          </a:xfrm>
          <a:prstGeom prst="rect">
            <a:avLst/>
          </a:prstGeom>
        </p:spPr>
      </p:pic>
      <p:pic>
        <p:nvPicPr>
          <p:cNvPr id="16" name="Picture 15">
            <a:extLst>
              <a:ext uri="{FF2B5EF4-FFF2-40B4-BE49-F238E27FC236}">
                <a16:creationId xmlns:a16="http://schemas.microsoft.com/office/drawing/2014/main" id="{1D7D6530-6B68-13DB-5CAD-3A77311AB6E9}"/>
              </a:ext>
            </a:extLst>
          </p:cNvPr>
          <p:cNvPicPr>
            <a:picLocks noChangeAspect="1"/>
          </p:cNvPicPr>
          <p:nvPr/>
        </p:nvPicPr>
        <p:blipFill rotWithShape="1">
          <a:blip r:embed="rId29"/>
          <a:srcRect t="15382" b="27562"/>
          <a:stretch/>
        </p:blipFill>
        <p:spPr>
          <a:xfrm>
            <a:off x="6833334" y="4300361"/>
            <a:ext cx="1605318" cy="551325"/>
          </a:xfrm>
          <a:prstGeom prst="rect">
            <a:avLst/>
          </a:prstGeom>
        </p:spPr>
      </p:pic>
      <p:pic>
        <p:nvPicPr>
          <p:cNvPr id="18" name="Picture 17" descr="A black background with blue text&#10;&#10;Description automatically generated">
            <a:extLst>
              <a:ext uri="{FF2B5EF4-FFF2-40B4-BE49-F238E27FC236}">
                <a16:creationId xmlns:a16="http://schemas.microsoft.com/office/drawing/2014/main" id="{D27FCCC7-3FD2-715F-DF33-D0129DBB9E07}"/>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548105" y="6032531"/>
            <a:ext cx="2524245" cy="695818"/>
          </a:xfrm>
          <a:prstGeom prst="rect">
            <a:avLst/>
          </a:prstGeom>
        </p:spPr>
      </p:pic>
      <p:pic>
        <p:nvPicPr>
          <p:cNvPr id="19" name="Picture 18" descr="A black background with red text&#10;&#10;Description automatically generated">
            <a:extLst>
              <a:ext uri="{FF2B5EF4-FFF2-40B4-BE49-F238E27FC236}">
                <a16:creationId xmlns:a16="http://schemas.microsoft.com/office/drawing/2014/main" id="{11A48E25-F0C5-EF4B-65E1-BF50B79B953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663583" y="6016707"/>
            <a:ext cx="2887264" cy="950210"/>
          </a:xfrm>
          <a:prstGeom prst="rect">
            <a:avLst/>
          </a:prstGeom>
        </p:spPr>
      </p:pic>
      <p:pic>
        <p:nvPicPr>
          <p:cNvPr id="22" name="Picture 21" descr="A logo for a company&#10;&#10;Description automatically generated">
            <a:extLst>
              <a:ext uri="{FF2B5EF4-FFF2-40B4-BE49-F238E27FC236}">
                <a16:creationId xmlns:a16="http://schemas.microsoft.com/office/drawing/2014/main" id="{CE7D3D25-C87C-DAEB-84F9-C2F808629F6C}"/>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9630710" y="3550578"/>
            <a:ext cx="1465520" cy="765219"/>
          </a:xfrm>
          <a:prstGeom prst="rect">
            <a:avLst/>
          </a:prstGeom>
        </p:spPr>
      </p:pic>
      <p:pic>
        <p:nvPicPr>
          <p:cNvPr id="1042" name="Picture 18">
            <a:extLst>
              <a:ext uri="{FF2B5EF4-FFF2-40B4-BE49-F238E27FC236}">
                <a16:creationId xmlns:a16="http://schemas.microsoft.com/office/drawing/2014/main" id="{15234DD5-FF6A-3CE5-F055-1C34B37D1C29}"/>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381894" y="3830931"/>
            <a:ext cx="1428211" cy="9540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black logo&#10;&#10;Description automatically generated">
            <a:extLst>
              <a:ext uri="{FF2B5EF4-FFF2-40B4-BE49-F238E27FC236}">
                <a16:creationId xmlns:a16="http://schemas.microsoft.com/office/drawing/2014/main" id="{D9DA9009-014B-57E6-1644-5E5BB636C2A4}"/>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0325899" y="2735079"/>
            <a:ext cx="1639544" cy="685707"/>
          </a:xfrm>
          <a:prstGeom prst="rect">
            <a:avLst/>
          </a:prstGeom>
        </p:spPr>
      </p:pic>
      <p:pic>
        <p:nvPicPr>
          <p:cNvPr id="21" name="Picture 20" descr="Blue text on a white background&#10;&#10;Description automatically generated">
            <a:extLst>
              <a:ext uri="{FF2B5EF4-FFF2-40B4-BE49-F238E27FC236}">
                <a16:creationId xmlns:a16="http://schemas.microsoft.com/office/drawing/2014/main" id="{FF4B1F3A-7D87-BE9E-369A-000ED732036A}"/>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9753341" y="4361459"/>
            <a:ext cx="2259822" cy="681534"/>
          </a:xfrm>
          <a:prstGeom prst="rect">
            <a:avLst/>
          </a:prstGeom>
        </p:spPr>
      </p:pic>
      <p:pic>
        <p:nvPicPr>
          <p:cNvPr id="23" name="Picture 22" descr="A blue sign with white text&#10;&#10;Description automatically generated">
            <a:extLst>
              <a:ext uri="{FF2B5EF4-FFF2-40B4-BE49-F238E27FC236}">
                <a16:creationId xmlns:a16="http://schemas.microsoft.com/office/drawing/2014/main" id="{A7A0F0E3-040B-FE5E-7E46-204BAA697A5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199990" y="5688434"/>
            <a:ext cx="1034647" cy="500682"/>
          </a:xfrm>
          <a:prstGeom prst="rect">
            <a:avLst/>
          </a:prstGeom>
        </p:spPr>
      </p:pic>
      <p:pic>
        <p:nvPicPr>
          <p:cNvPr id="26" name="Picture 2">
            <a:extLst>
              <a:ext uri="{FF2B5EF4-FFF2-40B4-BE49-F238E27FC236}">
                <a16:creationId xmlns:a16="http://schemas.microsoft.com/office/drawing/2014/main" id="{F40F0125-2EF3-90A0-BE95-D53E65C83823}"/>
              </a:ext>
            </a:extLst>
          </p:cNvPr>
          <p:cNvPicPr>
            <a:picLocks noChangeAspect="1" noChangeArrowheads="1"/>
          </p:cNvPicPr>
          <p:nvPr/>
        </p:nvPicPr>
        <p:blipFill rotWithShape="1">
          <a:blip r:embed="rId37">
            <a:extLst>
              <a:ext uri="{28A0092B-C50C-407E-A947-70E740481C1C}">
                <a14:useLocalDpi xmlns:a14="http://schemas.microsoft.com/office/drawing/2010/main" val="0"/>
              </a:ext>
            </a:extLst>
          </a:blip>
          <a:srcRect l="9716" t="23310" r="6764" b="24544"/>
          <a:stretch/>
        </p:blipFill>
        <p:spPr bwMode="auto">
          <a:xfrm>
            <a:off x="2281318" y="5295905"/>
            <a:ext cx="2798653" cy="40589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695E6316-EF35-DE36-0AF1-846E40516D21}"/>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5070704" y="4691440"/>
            <a:ext cx="2542844" cy="1010357"/>
          </a:xfrm>
          <a:prstGeom prst="rect">
            <a:avLst/>
          </a:prstGeom>
        </p:spPr>
      </p:pic>
      <p:pic>
        <p:nvPicPr>
          <p:cNvPr id="1030" name="Picture 6">
            <a:extLst>
              <a:ext uri="{FF2B5EF4-FFF2-40B4-BE49-F238E27FC236}">
                <a16:creationId xmlns:a16="http://schemas.microsoft.com/office/drawing/2014/main" id="{B388629B-0C8C-4230-283A-3FF1F2A28B59}"/>
              </a:ext>
            </a:extLst>
          </p:cNvPr>
          <p:cNvPicPr>
            <a:picLocks noChangeAspect="1" noChangeArrowheads="1"/>
          </p:cNvPicPr>
          <p:nvPr/>
        </p:nvPicPr>
        <p:blipFill rotWithShape="1">
          <a:blip r:embed="rId39" cstate="print">
            <a:extLst>
              <a:ext uri="{28A0092B-C50C-407E-A947-70E740481C1C}">
                <a14:useLocalDpi xmlns:a14="http://schemas.microsoft.com/office/drawing/2010/main" val="0"/>
              </a:ext>
            </a:extLst>
          </a:blip>
          <a:srcRect l="10206" t="23557" r="12211" b="19905"/>
          <a:stretch/>
        </p:blipFill>
        <p:spPr bwMode="auto">
          <a:xfrm>
            <a:off x="3101602" y="4391937"/>
            <a:ext cx="2055706" cy="827626"/>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a:extLst>
              <a:ext uri="{FF2B5EF4-FFF2-40B4-BE49-F238E27FC236}">
                <a16:creationId xmlns:a16="http://schemas.microsoft.com/office/drawing/2014/main" id="{E07CC2F0-3BBC-9166-9A70-09A6BDE55A65}"/>
              </a:ext>
            </a:extLst>
          </p:cNvPr>
          <p:cNvPicPr>
            <a:picLocks noChangeAspect="1" noChangeArrowheads="1"/>
          </p:cNvPicPr>
          <p:nvPr/>
        </p:nvPicPr>
        <p:blipFill rotWithShape="1">
          <a:blip r:embed="rId40">
            <a:extLst>
              <a:ext uri="{28A0092B-C50C-407E-A947-70E740481C1C}">
                <a14:useLocalDpi xmlns:a14="http://schemas.microsoft.com/office/drawing/2010/main" val="0"/>
              </a:ext>
            </a:extLst>
          </a:blip>
          <a:srcRect l="17890" t="35907" r="21659" b="37179"/>
          <a:stretch/>
        </p:blipFill>
        <p:spPr bwMode="auto">
          <a:xfrm>
            <a:off x="10003" y="4136104"/>
            <a:ext cx="2346213" cy="7347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blue drop of water with a letter o&#10;&#10;Description automatically generated">
            <a:extLst>
              <a:ext uri="{FF2B5EF4-FFF2-40B4-BE49-F238E27FC236}">
                <a16:creationId xmlns:a16="http://schemas.microsoft.com/office/drawing/2014/main" id="{F7804A6A-4979-DF3C-826A-384A976B21A1}"/>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72864" y="3409762"/>
            <a:ext cx="1488384" cy="419060"/>
          </a:xfrm>
          <a:prstGeom prst="rect">
            <a:avLst/>
          </a:prstGeom>
        </p:spPr>
      </p:pic>
      <p:pic>
        <p:nvPicPr>
          <p:cNvPr id="27" name="Picture 4" descr="Network latest | Updates in the Thames Water region">
            <a:extLst>
              <a:ext uri="{FF2B5EF4-FFF2-40B4-BE49-F238E27FC236}">
                <a16:creationId xmlns:a16="http://schemas.microsoft.com/office/drawing/2014/main" id="{0F34FA1D-824A-DC53-C7B9-BFFB78A88B34}"/>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447670" y="743251"/>
            <a:ext cx="927665" cy="9276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blue and black logo&#10;&#10;Description automatically generated">
            <a:extLst>
              <a:ext uri="{FF2B5EF4-FFF2-40B4-BE49-F238E27FC236}">
                <a16:creationId xmlns:a16="http://schemas.microsoft.com/office/drawing/2014/main" id="{89419076-EE18-AC9A-482E-8245F0A9E39C}"/>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4485179" y="75892"/>
            <a:ext cx="3399984" cy="515913"/>
          </a:xfrm>
          <a:prstGeom prst="rect">
            <a:avLst/>
          </a:prstGeom>
        </p:spPr>
      </p:pic>
      <p:pic>
        <p:nvPicPr>
          <p:cNvPr id="28" name="Picture 27" descr="A logo with blue letters&#10;&#10;Description automatically generated">
            <a:extLst>
              <a:ext uri="{FF2B5EF4-FFF2-40B4-BE49-F238E27FC236}">
                <a16:creationId xmlns:a16="http://schemas.microsoft.com/office/drawing/2014/main" id="{ABF94743-78E1-8297-880A-710E3B88213A}"/>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2380984" y="4140701"/>
            <a:ext cx="1573024" cy="730120"/>
          </a:xfrm>
          <a:prstGeom prst="rect">
            <a:avLst/>
          </a:prstGeom>
        </p:spPr>
      </p:pic>
      <p:pic>
        <p:nvPicPr>
          <p:cNvPr id="32" name="Picture 31" descr="A red triangle on a black background&#10;&#10;Description automatically generated">
            <a:extLst>
              <a:ext uri="{FF2B5EF4-FFF2-40B4-BE49-F238E27FC236}">
                <a16:creationId xmlns:a16="http://schemas.microsoft.com/office/drawing/2014/main" id="{6CCF1735-981A-8B91-E973-9AD1F5ECA5EE}"/>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10900951" y="3577471"/>
            <a:ext cx="1112212" cy="429314"/>
          </a:xfrm>
          <a:prstGeom prst="rect">
            <a:avLst/>
          </a:prstGeom>
        </p:spPr>
      </p:pic>
      <p:pic>
        <p:nvPicPr>
          <p:cNvPr id="8" name="Picture 7" descr="A blue and grey logo&#10;&#10;Description automatically generated">
            <a:extLst>
              <a:ext uri="{FF2B5EF4-FFF2-40B4-BE49-F238E27FC236}">
                <a16:creationId xmlns:a16="http://schemas.microsoft.com/office/drawing/2014/main" id="{FC644A85-DF60-B72E-C66C-E3C42EE08D90}"/>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1702616" y="123118"/>
            <a:ext cx="2810759" cy="611743"/>
          </a:xfrm>
          <a:prstGeom prst="rect">
            <a:avLst/>
          </a:prstGeom>
        </p:spPr>
      </p:pic>
      <p:pic>
        <p:nvPicPr>
          <p:cNvPr id="1036" name="Picture 12">
            <a:extLst>
              <a:ext uri="{FF2B5EF4-FFF2-40B4-BE49-F238E27FC236}">
                <a16:creationId xmlns:a16="http://schemas.microsoft.com/office/drawing/2014/main" id="{86BA3BCD-35CB-59A8-5159-F0A090FBD3BA}"/>
              </a:ext>
            </a:extLst>
          </p:cNvPr>
          <p:cNvPicPr>
            <a:picLocks noChangeAspect="1" noChangeArrowheads="1"/>
          </p:cNvPicPr>
          <p:nvPr/>
        </p:nvPicPr>
        <p:blipFill rotWithShape="1">
          <a:blip r:embed="rId47">
            <a:extLst>
              <a:ext uri="{28A0092B-C50C-407E-A947-70E740481C1C}">
                <a14:useLocalDpi xmlns:a14="http://schemas.microsoft.com/office/drawing/2010/main" val="0"/>
              </a:ext>
            </a:extLst>
          </a:blip>
          <a:srcRect t="21706" b="20463"/>
          <a:stretch/>
        </p:blipFill>
        <p:spPr bwMode="auto">
          <a:xfrm>
            <a:off x="126353" y="2166718"/>
            <a:ext cx="1863927" cy="7200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CA33ED91-A0F4-AA56-9EC0-2BB44F26AEFB}"/>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42724" y="1406189"/>
            <a:ext cx="2531176" cy="3978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nk background with white text&#10;&#10;Description automatically generated">
            <a:extLst>
              <a:ext uri="{FF2B5EF4-FFF2-40B4-BE49-F238E27FC236}">
                <a16:creationId xmlns:a16="http://schemas.microsoft.com/office/drawing/2014/main" id="{BB1DBAB2-EC31-797E-6464-B431AB216967}"/>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6942269" y="3195672"/>
            <a:ext cx="994824" cy="994824"/>
          </a:xfrm>
          <a:prstGeom prst="rect">
            <a:avLst/>
          </a:prstGeom>
        </p:spPr>
      </p:pic>
      <p:pic>
        <p:nvPicPr>
          <p:cNvPr id="1072" name="Picture 48">
            <a:extLst>
              <a:ext uri="{FF2B5EF4-FFF2-40B4-BE49-F238E27FC236}">
                <a16:creationId xmlns:a16="http://schemas.microsoft.com/office/drawing/2014/main" id="{4A964BA6-45B1-FABF-CF32-3FCF47CFFF29}"/>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6464741" y="538240"/>
            <a:ext cx="1530178" cy="80971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black text on a white background&#10;&#10;Description automatically generated">
            <a:extLst>
              <a:ext uri="{FF2B5EF4-FFF2-40B4-BE49-F238E27FC236}">
                <a16:creationId xmlns:a16="http://schemas.microsoft.com/office/drawing/2014/main" id="{0590F132-736B-5F85-B707-53B4E587E9E3}"/>
              </a:ext>
            </a:extLst>
          </p:cNvPr>
          <p:cNvPicPr>
            <a:picLocks noChangeAspect="1"/>
          </p:cNvPicPr>
          <p:nvPr/>
        </p:nvPicPr>
        <p:blipFill>
          <a:blip r:embed="rId51">
            <a:extLst>
              <a:ext uri="{28A0092B-C50C-407E-A947-70E740481C1C}">
                <a14:useLocalDpi xmlns:a14="http://schemas.microsoft.com/office/drawing/2010/main" val="0"/>
              </a:ext>
            </a:extLst>
          </a:blip>
          <a:srcRect l="13817" t="22819" r="15845" b="22189"/>
          <a:stretch/>
        </p:blipFill>
        <p:spPr>
          <a:xfrm>
            <a:off x="9066311" y="4996745"/>
            <a:ext cx="2807554" cy="543614"/>
          </a:xfrm>
          <a:prstGeom prst="rect">
            <a:avLst/>
          </a:prstGeom>
        </p:spPr>
      </p:pic>
      <p:pic>
        <p:nvPicPr>
          <p:cNvPr id="20" name="Picture 19" descr="A red and gold logo&#10;&#10;Description automatically generated">
            <a:extLst>
              <a:ext uri="{FF2B5EF4-FFF2-40B4-BE49-F238E27FC236}">
                <a16:creationId xmlns:a16="http://schemas.microsoft.com/office/drawing/2014/main" id="{B8F501C2-BDB4-D20C-F5C4-E44D86541E1C}"/>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8084791" y="561461"/>
            <a:ext cx="1004761" cy="928564"/>
          </a:xfrm>
          <a:prstGeom prst="rect">
            <a:avLst/>
          </a:prstGeom>
        </p:spPr>
      </p:pic>
      <p:pic>
        <p:nvPicPr>
          <p:cNvPr id="9" name="Picture 10" descr="Engie Logo PNG vector in SVG, PDF, AI, CDR format">
            <a:extLst>
              <a:ext uri="{FF2B5EF4-FFF2-40B4-BE49-F238E27FC236}">
                <a16:creationId xmlns:a16="http://schemas.microsoft.com/office/drawing/2014/main" id="{16F31C62-A376-2FF1-B2A9-A1B564FB1372}"/>
              </a:ext>
            </a:extLst>
          </p:cNvPr>
          <p:cNvPicPr>
            <a:picLocks noChangeAspect="1" noChangeArrowheads="1"/>
          </p:cNvPicPr>
          <p:nvPr/>
        </p:nvPicPr>
        <p:blipFill rotWithShape="1">
          <a:blip r:embed="rId53">
            <a:extLst>
              <a:ext uri="{28A0092B-C50C-407E-A947-70E740481C1C}">
                <a14:useLocalDpi xmlns:a14="http://schemas.microsoft.com/office/drawing/2010/main" val="0"/>
              </a:ext>
            </a:extLst>
          </a:blip>
          <a:srcRect t="21444" b="15151"/>
          <a:stretch/>
        </p:blipFill>
        <p:spPr bwMode="auto">
          <a:xfrm>
            <a:off x="7584849" y="4985763"/>
            <a:ext cx="1586558" cy="7534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A logo with a purple circle and green triangle&#10;&#10;Description automatically generated">
            <a:extLst>
              <a:ext uri="{FF2B5EF4-FFF2-40B4-BE49-F238E27FC236}">
                <a16:creationId xmlns:a16="http://schemas.microsoft.com/office/drawing/2014/main" id="{E0C0F089-89C4-0494-91EC-E63F4A5FC8F9}"/>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8450279" y="3712304"/>
            <a:ext cx="1182309" cy="1182309"/>
          </a:xfrm>
          <a:prstGeom prst="rect">
            <a:avLst/>
          </a:prstGeom>
        </p:spPr>
      </p:pic>
      <p:pic>
        <p:nvPicPr>
          <p:cNvPr id="33" name="Picture 32" descr="A black and white logo with white text&#10;&#10;AI-generated content may be incorrect.">
            <a:extLst>
              <a:ext uri="{FF2B5EF4-FFF2-40B4-BE49-F238E27FC236}">
                <a16:creationId xmlns:a16="http://schemas.microsoft.com/office/drawing/2014/main" id="{D34A2C81-A447-F9F1-2B0F-EDEB64125506}"/>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9641162" y="5527425"/>
            <a:ext cx="1426721" cy="802531"/>
          </a:xfrm>
          <a:prstGeom prst="rect">
            <a:avLst/>
          </a:prstGeom>
        </p:spPr>
      </p:pic>
      <p:pic>
        <p:nvPicPr>
          <p:cNvPr id="35" name="Picture 34" descr="A purple background with white text&#10;&#10;AI-generated content may be incorrect.">
            <a:extLst>
              <a:ext uri="{FF2B5EF4-FFF2-40B4-BE49-F238E27FC236}">
                <a16:creationId xmlns:a16="http://schemas.microsoft.com/office/drawing/2014/main" id="{CEA676AA-43DE-1B56-11FF-53915F23B651}"/>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6351676" y="1531560"/>
            <a:ext cx="1261872" cy="850392"/>
          </a:xfrm>
          <a:prstGeom prst="rect">
            <a:avLst/>
          </a:prstGeom>
        </p:spPr>
      </p:pic>
      <p:pic>
        <p:nvPicPr>
          <p:cNvPr id="1040" name="Picture 16">
            <a:extLst>
              <a:ext uri="{FF2B5EF4-FFF2-40B4-BE49-F238E27FC236}">
                <a16:creationId xmlns:a16="http://schemas.microsoft.com/office/drawing/2014/main" id="{AA2E8B83-80F7-2976-4E50-591C21061B09}"/>
              </a:ext>
            </a:extLst>
          </p:cNvPr>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8974049" y="213897"/>
            <a:ext cx="1389421" cy="83901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A logo of a company&#10;&#10;AI-generated content may be incorrect.">
            <a:extLst>
              <a:ext uri="{FF2B5EF4-FFF2-40B4-BE49-F238E27FC236}">
                <a16:creationId xmlns:a16="http://schemas.microsoft.com/office/drawing/2014/main" id="{EC7BB4CE-03E9-08CE-B719-ECCE55DAB8D9}"/>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10039193" y="1883834"/>
            <a:ext cx="1973969" cy="685657"/>
          </a:xfrm>
          <a:prstGeom prst="rect">
            <a:avLst/>
          </a:prstGeom>
        </p:spPr>
      </p:pic>
      <p:pic>
        <p:nvPicPr>
          <p:cNvPr id="17" name="Picture 16">
            <a:extLst>
              <a:ext uri="{FF2B5EF4-FFF2-40B4-BE49-F238E27FC236}">
                <a16:creationId xmlns:a16="http://schemas.microsoft.com/office/drawing/2014/main" id="{16DE91EA-0E79-DBBC-EFD7-16E0370D3698}"/>
              </a:ext>
            </a:extLst>
          </p:cNvPr>
          <p:cNvPicPr>
            <a:picLocks noChangeAspect="1"/>
          </p:cNvPicPr>
          <p:nvPr/>
        </p:nvPicPr>
        <p:blipFill rotWithShape="1">
          <a:blip r:embed="rId59" cstate="print">
            <a:extLst>
              <a:ext uri="{28A0092B-C50C-407E-A947-70E740481C1C}">
                <a14:useLocalDpi xmlns:a14="http://schemas.microsoft.com/office/drawing/2010/main" val="0"/>
              </a:ext>
            </a:extLst>
          </a:blip>
          <a:srcRect t="14038" b="13535"/>
          <a:stretch/>
        </p:blipFill>
        <p:spPr>
          <a:xfrm>
            <a:off x="9234637" y="1205782"/>
            <a:ext cx="1065621" cy="771791"/>
          </a:xfrm>
          <a:prstGeom prst="rect">
            <a:avLst/>
          </a:prstGeom>
        </p:spPr>
      </p:pic>
    </p:spTree>
    <p:extLst>
      <p:ext uri="{BB962C8B-B14F-4D97-AF65-F5344CB8AC3E}">
        <p14:creationId xmlns:p14="http://schemas.microsoft.com/office/powerpoint/2010/main" val="1501667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green sky&#10;&#10;Description automatically generated">
            <a:extLst>
              <a:ext uri="{FF2B5EF4-FFF2-40B4-BE49-F238E27FC236}">
                <a16:creationId xmlns:a16="http://schemas.microsoft.com/office/drawing/2014/main" id="{29A8418D-643D-1872-D84B-568FDD0795EB}"/>
              </a:ext>
            </a:extLst>
          </p:cNvPr>
          <p:cNvPicPr>
            <a:picLocks noChangeAspect="1"/>
          </p:cNvPicPr>
          <p:nvPr/>
        </p:nvPicPr>
        <p:blipFill>
          <a:blip r:embed="rId2"/>
          <a:srcRect b="19"/>
          <a:stretch/>
        </p:blipFill>
        <p:spPr>
          <a:xfrm>
            <a:off x="20" y="0"/>
            <a:ext cx="12191980" cy="6856718"/>
          </a:xfrm>
          <a:prstGeom prst="rect">
            <a:avLst/>
          </a:prstGeom>
        </p:spPr>
      </p:pic>
      <p:sp>
        <p:nvSpPr>
          <p:cNvPr id="4" name="object 4"/>
          <p:cNvSpPr txBox="1">
            <a:spLocks noGrp="1"/>
          </p:cNvSpPr>
          <p:nvPr>
            <p:ph type="title"/>
          </p:nvPr>
        </p:nvSpPr>
        <p:spPr>
          <a:xfrm>
            <a:off x="497840" y="160477"/>
            <a:ext cx="8724137" cy="1243289"/>
          </a:xfrm>
          <a:prstGeom prst="rect">
            <a:avLst/>
          </a:prstGeom>
        </p:spPr>
        <p:txBody>
          <a:bodyPr vert="horz" wrap="square" lIns="0" tIns="12065" rIns="0" bIns="0" rtlCol="0">
            <a:spAutoFit/>
          </a:bodyPr>
          <a:lstStyle/>
          <a:p>
            <a:pPr marL="2341880" marR="5080" indent="617220">
              <a:lnSpc>
                <a:spcPct val="100000"/>
              </a:lnSpc>
              <a:spcBef>
                <a:spcPts val="95"/>
              </a:spcBef>
            </a:pPr>
            <a:r>
              <a:rPr sz="4000" kern="1200">
                <a:solidFill>
                  <a:prstClr val="white">
                    <a:lumMod val="50000"/>
                  </a:prstClr>
                </a:solidFill>
                <a:latin typeface="Montserrat"/>
                <a:ea typeface="+mn-ea"/>
                <a:cs typeface="+mn-cs"/>
              </a:rPr>
              <a:t>Join the free WUN Mentoring Programme</a:t>
            </a:r>
          </a:p>
        </p:txBody>
      </p:sp>
      <p:sp>
        <p:nvSpPr>
          <p:cNvPr id="6" name="TextBox 5">
            <a:extLst>
              <a:ext uri="{FF2B5EF4-FFF2-40B4-BE49-F238E27FC236}">
                <a16:creationId xmlns:a16="http://schemas.microsoft.com/office/drawing/2014/main" id="{52F041E8-526C-1695-C5B5-495D1C41DF40}"/>
              </a:ext>
            </a:extLst>
          </p:cNvPr>
          <p:cNvSpPr txBox="1"/>
          <p:nvPr/>
        </p:nvSpPr>
        <p:spPr>
          <a:xfrm>
            <a:off x="4245466" y="1449115"/>
            <a:ext cx="3200400" cy="427809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a:solidFill>
                  <a:schemeClr val="bg1">
                    <a:lumMod val="50000"/>
                  </a:schemeClr>
                </a:solidFill>
                <a:latin typeface="Montserrat" panose="00000500000000000000" pitchFamily="2" charset="0"/>
              </a:rPr>
              <a:t>WUN offers mentoring to women at any stage of their career in the utilities sectors.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600" b="1">
              <a:solidFill>
                <a:schemeClr val="bg1">
                  <a:lumMod val="50000"/>
                </a:schemeClr>
              </a:solidFill>
              <a:latin typeface="Montserrat" panose="000005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1">
                <a:solidFill>
                  <a:schemeClr val="bg1">
                    <a:lumMod val="50000"/>
                  </a:schemeClr>
                </a:solidFill>
                <a:latin typeface="Montserrat" panose="00000500000000000000" pitchFamily="2" charset="0"/>
              </a:rPr>
              <a:t>We are hugely privileged to have over 130+ fantastic experienced mentors within the WUN mentoring Programme.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600" b="1">
              <a:solidFill>
                <a:schemeClr val="bg1">
                  <a:lumMod val="50000"/>
                </a:schemeClr>
              </a:solidFill>
              <a:latin typeface="Montserrat" panose="000005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b="1">
                <a:solidFill>
                  <a:schemeClr val="bg1">
                    <a:lumMod val="50000"/>
                  </a:schemeClr>
                </a:solidFill>
                <a:latin typeface="Montserrat" panose="00000500000000000000" pitchFamily="2" charset="0"/>
              </a:rPr>
              <a:t>With growing numbers of Mentors and Mentees we are delighted with the community and support fostered within the mentoring programme.</a:t>
            </a:r>
          </a:p>
        </p:txBody>
      </p:sp>
      <p:sp>
        <p:nvSpPr>
          <p:cNvPr id="11" name="object 3">
            <a:extLst>
              <a:ext uri="{FF2B5EF4-FFF2-40B4-BE49-F238E27FC236}">
                <a16:creationId xmlns:a16="http://schemas.microsoft.com/office/drawing/2014/main" id="{5F71B220-5769-F8A4-89E0-766FC21A131F}"/>
              </a:ext>
            </a:extLst>
          </p:cNvPr>
          <p:cNvSpPr txBox="1"/>
          <p:nvPr/>
        </p:nvSpPr>
        <p:spPr>
          <a:xfrm>
            <a:off x="1600200" y="6197914"/>
            <a:ext cx="10591800" cy="505908"/>
          </a:xfrm>
          <a:prstGeom prst="rect">
            <a:avLst/>
          </a:prstGeom>
        </p:spPr>
        <p:txBody>
          <a:bodyPr vert="horz" wrap="square" lIns="0" tIns="13335" rIns="0" bIns="0" rtlCol="0">
            <a:spAutoFit/>
          </a:bodyPr>
          <a:lstStyle/>
          <a:p>
            <a:pPr marL="0" marR="2085975" lvl="0" indent="0" algn="ctr" defTabSz="914400" eaLnBrk="1" fontAlgn="auto" latinLnBrk="0" hangingPunct="1">
              <a:lnSpc>
                <a:spcPct val="100000"/>
              </a:lnSpc>
              <a:spcBef>
                <a:spcPts val="0"/>
              </a:spcBef>
              <a:spcAft>
                <a:spcPts val="0"/>
              </a:spcAft>
              <a:buClrTx/>
              <a:buSzTx/>
              <a:buFontTx/>
              <a:buNone/>
              <a:tabLst/>
              <a:defRPr/>
            </a:pPr>
            <a:r>
              <a:rPr lang="en-US" sz="1600" b="1">
                <a:solidFill>
                  <a:schemeClr val="bg1">
                    <a:lumMod val="50000"/>
                  </a:schemeClr>
                </a:solidFill>
                <a:latin typeface="Montserrat" panose="00000500000000000000" pitchFamily="2" charset="0"/>
              </a:rPr>
              <a:t>I</a:t>
            </a:r>
            <a:r>
              <a:rPr sz="1600" b="1">
                <a:solidFill>
                  <a:schemeClr val="bg1">
                    <a:lumMod val="50000"/>
                  </a:schemeClr>
                </a:solidFill>
                <a:latin typeface="Montserrat" panose="00000500000000000000" pitchFamily="2" charset="0"/>
              </a:rPr>
              <a:t>f you are interested in becoming a Mentor or Mentee,</a:t>
            </a:r>
          </a:p>
          <a:p>
            <a:pPr marL="0" marR="2087245" lvl="0" indent="0" algn="ctr" defTabSz="914400" eaLnBrk="1" fontAlgn="auto" latinLnBrk="0" hangingPunct="1">
              <a:lnSpc>
                <a:spcPct val="100000"/>
              </a:lnSpc>
              <a:spcBef>
                <a:spcPts val="5"/>
              </a:spcBef>
              <a:spcAft>
                <a:spcPts val="0"/>
              </a:spcAft>
              <a:buClrTx/>
              <a:buSzTx/>
              <a:buFontTx/>
              <a:buNone/>
              <a:tabLst/>
              <a:defRPr/>
            </a:pPr>
            <a:r>
              <a:rPr sz="1600" b="1">
                <a:solidFill>
                  <a:schemeClr val="bg1">
                    <a:lumMod val="50000"/>
                  </a:schemeClr>
                </a:solidFill>
                <a:latin typeface="Montserrat" panose="00000500000000000000" pitchFamily="2" charset="0"/>
              </a:rPr>
              <a:t>please visit our website: https://wun.onpld.com</a:t>
            </a:r>
          </a:p>
        </p:txBody>
      </p:sp>
      <p:pic>
        <p:nvPicPr>
          <p:cNvPr id="7" name="Picture 6" descr="A person's picture on a grey background&#10;&#10;AI-generated content may be incorrect.">
            <a:extLst>
              <a:ext uri="{FF2B5EF4-FFF2-40B4-BE49-F238E27FC236}">
                <a16:creationId xmlns:a16="http://schemas.microsoft.com/office/drawing/2014/main" id="{20755DFB-433C-8296-8B76-D78E1914C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57" y="1464575"/>
            <a:ext cx="3990209" cy="39902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A text on a piece of paper&#10;&#10;AI-generated content may be incorrect.">
            <a:extLst>
              <a:ext uri="{FF2B5EF4-FFF2-40B4-BE49-F238E27FC236}">
                <a16:creationId xmlns:a16="http://schemas.microsoft.com/office/drawing/2014/main" id="{4F853285-4D5E-2149-85EB-3780812E2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1442804"/>
            <a:ext cx="4161100" cy="4011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89751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99920-BDF0-0865-43FA-08962804C8FE}"/>
            </a:ext>
          </a:extLst>
        </p:cNvPr>
        <p:cNvGrpSpPr/>
        <p:nvPr/>
      </p:nvGrpSpPr>
      <p:grpSpPr>
        <a:xfrm>
          <a:off x="0" y="0"/>
          <a:ext cx="0" cy="0"/>
          <a:chOff x="0" y="0"/>
          <a:chExt cx="0" cy="0"/>
        </a:xfrm>
      </p:grpSpPr>
      <p:pic>
        <p:nvPicPr>
          <p:cNvPr id="3" name="Picture 2" descr="A white and green sky&#10;&#10;Description automatically generated">
            <a:extLst>
              <a:ext uri="{FF2B5EF4-FFF2-40B4-BE49-F238E27FC236}">
                <a16:creationId xmlns:a16="http://schemas.microsoft.com/office/drawing/2014/main" id="{6368E838-4B23-A8FF-A725-ADBFF9A6AC09}"/>
              </a:ext>
            </a:extLst>
          </p:cNvPr>
          <p:cNvPicPr>
            <a:picLocks noChangeAspect="1"/>
          </p:cNvPicPr>
          <p:nvPr/>
        </p:nvPicPr>
        <p:blipFill>
          <a:blip r:embed="rId3"/>
          <a:srcRect b="19"/>
          <a:stretch/>
        </p:blipFill>
        <p:spPr>
          <a:xfrm>
            <a:off x="11043" y="1282"/>
            <a:ext cx="12280328" cy="6867761"/>
          </a:xfrm>
          <a:prstGeom prst="rect">
            <a:avLst/>
          </a:prstGeom>
        </p:spPr>
      </p:pic>
      <p:pic>
        <p:nvPicPr>
          <p:cNvPr id="5" name="Picture 4">
            <a:extLst>
              <a:ext uri="{FF2B5EF4-FFF2-40B4-BE49-F238E27FC236}">
                <a16:creationId xmlns:a16="http://schemas.microsoft.com/office/drawing/2014/main" id="{E9A83F1B-9AF6-CE5E-196C-886B109550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84210"/>
            <a:ext cx="5385578" cy="26927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7D64EFC-392D-746B-739F-083B5CF2B60A}"/>
              </a:ext>
            </a:extLst>
          </p:cNvPr>
          <p:cNvSpPr txBox="1"/>
          <p:nvPr/>
        </p:nvSpPr>
        <p:spPr>
          <a:xfrm>
            <a:off x="6294007" y="3607443"/>
            <a:ext cx="5897993" cy="3170099"/>
          </a:xfrm>
          <a:prstGeom prst="rect">
            <a:avLst/>
          </a:prstGeom>
          <a:noFill/>
        </p:spPr>
        <p:txBody>
          <a:bodyPr wrap="square" rtlCol="0">
            <a:spAutoFit/>
          </a:bodyPr>
          <a:lstStyle/>
          <a:p>
            <a:r>
              <a:rPr lang="en-US" sz="2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Second </a:t>
            </a:r>
            <a:r>
              <a:rPr lang="en-US" sz="20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WUN</a:t>
            </a:r>
            <a:r>
              <a:rPr lang="en-US" sz="2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Drive</a:t>
            </a:r>
            <a:r>
              <a:rPr lang="en-US" sz="2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cohort starting in March 25 now full – bookings open for Sept 25.  </a:t>
            </a:r>
          </a:p>
          <a:p>
            <a:r>
              <a:rPr lang="en-US" sz="2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 skills development programme for women seeking or in initial management roles. Available to sign up on the WUN website now.</a:t>
            </a:r>
          </a:p>
          <a:p>
            <a:endParaRPr lang="en-US" sz="2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20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WUN Thrive</a:t>
            </a:r>
            <a:r>
              <a:rPr lang="en-US" sz="2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few final places remaining –starting  March 25. A development programme for women already in or seeing senior leadership roles.</a:t>
            </a:r>
            <a:endParaRPr lang="en-GB" sz="2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75F26287-8CC3-4DEE-B7B4-9CE994F3FF36}"/>
              </a:ext>
            </a:extLst>
          </p:cNvPr>
          <p:cNvSpPr txBox="1"/>
          <p:nvPr/>
        </p:nvSpPr>
        <p:spPr>
          <a:xfrm>
            <a:off x="17416" y="381802"/>
            <a:ext cx="11538734" cy="2985433"/>
          </a:xfrm>
          <a:prstGeom prst="rect">
            <a:avLst/>
          </a:prstGeom>
          <a:noFill/>
        </p:spPr>
        <p:txBody>
          <a:bodyPr wrap="square" lIns="91440" tIns="45720" rIns="91440" bIns="45720" rtlCol="0" anchor="t">
            <a:spAutoFit/>
          </a:bodyPr>
          <a:lstStyle/>
          <a:p>
            <a:pPr>
              <a:defRPr/>
            </a:pPr>
            <a:r>
              <a:rPr lang="en-GB" sz="2500" b="1">
                <a:solidFill>
                  <a:schemeClr val="bg1">
                    <a:lumMod val="50000"/>
                  </a:schemeClr>
                </a:solidFill>
                <a:latin typeface="Montserrat" panose="00000500000000000000" pitchFamily="2" charset="0"/>
              </a:rPr>
              <a:t>The Womens Utilities Network – Development Framework</a:t>
            </a:r>
          </a:p>
          <a:p>
            <a:pPr>
              <a:defRPr/>
            </a:pPr>
            <a:endParaRPr lang="en-GB" sz="20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US" altLang="en-US" sz="2000">
                <a:solidFill>
                  <a:schemeClr val="bg1">
                    <a:lumMod val="50000"/>
                  </a:schemeClr>
                </a:solidFill>
                <a:latin typeface="Open Sans"/>
                <a:ea typeface="Open Sans"/>
                <a:cs typeface="Open Sans"/>
              </a:rPr>
              <a:t>A suite of targeted and bespoke </a:t>
            </a:r>
            <a:r>
              <a:rPr kumimoji="0" lang="en-US" altLang="en-US" sz="2000" b="0" i="0" u="none" strike="noStrike" cap="none" normalizeH="0" baseline="0">
                <a:ln>
                  <a:noFill/>
                </a:ln>
                <a:solidFill>
                  <a:schemeClr val="bg1">
                    <a:lumMod val="50000"/>
                  </a:schemeClr>
                </a:solidFill>
                <a:effectLst/>
                <a:latin typeface="Open Sans"/>
                <a:ea typeface="Open Sans"/>
                <a:cs typeface="Open Sans"/>
              </a:rPr>
              <a:t>development journeys designed to empower women working in utilities</a:t>
            </a:r>
            <a:endParaRPr lang="en-US" altLang="en-US" sz="2000">
              <a:solidFill>
                <a:schemeClr val="bg1">
                  <a:lumMod val="50000"/>
                </a:schemeClr>
              </a:solidFill>
              <a:latin typeface="Open Sans"/>
              <a:ea typeface="Open Sans"/>
              <a:cs typeface="Open Sans"/>
            </a:endParaRPr>
          </a:p>
          <a:p>
            <a:pPr marL="285750" indent="-285750">
              <a:buFont typeface="Arial" panose="020B0604020202020204" pitchFamily="34" charset="0"/>
              <a:buChar char="•"/>
              <a:defRPr/>
            </a:pPr>
            <a:r>
              <a:rPr lang="en-US" sz="2000">
                <a:solidFill>
                  <a:schemeClr val="bg1">
                    <a:lumMod val="50000"/>
                  </a:schemeClr>
                </a:solidFill>
                <a:latin typeface="Open Sans"/>
                <a:ea typeface="Open Sans"/>
                <a:cs typeface="Open Sans"/>
              </a:rPr>
              <a:t>WUN </a:t>
            </a:r>
            <a:r>
              <a:rPr lang="en-US" sz="2000" b="0" i="0">
                <a:solidFill>
                  <a:schemeClr val="bg1">
                    <a:lumMod val="50000"/>
                  </a:schemeClr>
                </a:solidFill>
                <a:effectLst/>
                <a:latin typeface="Open Sans"/>
                <a:ea typeface="Open Sans"/>
                <a:cs typeface="Open Sans"/>
              </a:rPr>
              <a:t>programmes have been designed by women in the sector, specifically for women in the sector </a:t>
            </a:r>
          </a:p>
          <a:p>
            <a:pPr marL="285750" indent="-285750">
              <a:buFont typeface="Arial" panose="020B0604020202020204" pitchFamily="34" charset="0"/>
              <a:buChar char="•"/>
              <a:defRPr/>
            </a:pPr>
            <a:r>
              <a:rPr kumimoji="0" lang="en-US" altLang="en-US" sz="2000" b="0" i="0" u="none" strike="noStrike" cap="none" normalizeH="0" baseline="0">
                <a:ln>
                  <a:noFill/>
                </a:ln>
                <a:solidFill>
                  <a:schemeClr val="bg1">
                    <a:lumMod val="50000"/>
                  </a:schemeClr>
                </a:solidFill>
                <a:effectLst/>
                <a:latin typeface="Open Sans"/>
                <a:ea typeface="Open Sans"/>
                <a:cs typeface="Open Sans"/>
              </a:rPr>
              <a:t>A safe space to really discuss challenges honestly and create solutions together</a:t>
            </a:r>
            <a:endParaRPr lang="en-US" altLang="en-US" sz="2000" b="0" i="0" u="none" strike="noStrike" cap="none" normalizeH="0" baseline="0">
              <a:ln>
                <a:noFill/>
              </a:ln>
              <a:solidFill>
                <a:schemeClr val="bg1">
                  <a:lumMod val="50000"/>
                </a:schemeClr>
              </a:solidFill>
              <a:effectLst/>
              <a:latin typeface="Open Sans"/>
              <a:ea typeface="Open Sans"/>
              <a:cs typeface="Open Sans"/>
            </a:endParaRPr>
          </a:p>
          <a:p>
            <a:pPr marL="285750" indent="-285750">
              <a:buFont typeface="Arial" panose="020B0604020202020204" pitchFamily="34" charset="0"/>
              <a:buChar char="•"/>
              <a:defRPr/>
            </a:pPr>
            <a:r>
              <a:rPr kumimoji="0" lang="en-US" altLang="en-US" sz="2000" b="0" i="0" u="none" strike="noStrike" cap="none" normalizeH="0" baseline="0">
                <a:ln>
                  <a:noFill/>
                </a:ln>
                <a:solidFill>
                  <a:schemeClr val="bg1">
                    <a:lumMod val="50000"/>
                  </a:schemeClr>
                </a:solidFill>
                <a:effectLst/>
                <a:latin typeface="Open Sans"/>
                <a:ea typeface="Open Sans"/>
                <a:cs typeface="Open Sans"/>
              </a:rPr>
              <a:t>Building a supportive network of peers across the sector</a:t>
            </a:r>
            <a:endParaRPr lang="en-US" altLang="en-US" sz="2000" b="0" i="0" u="none" strike="noStrike" cap="none" normalizeH="0" baseline="0">
              <a:ln>
                <a:noFill/>
              </a:ln>
              <a:solidFill>
                <a:schemeClr val="bg1">
                  <a:lumMod val="50000"/>
                </a:schemeClr>
              </a:solidFill>
              <a:effectLst/>
              <a:latin typeface="Open Sans"/>
              <a:ea typeface="Open Sans"/>
              <a:cs typeface="Open Sans"/>
            </a:endParaRPr>
          </a:p>
          <a:p>
            <a:pPr marL="285750" indent="-285750">
              <a:buFont typeface="Arial" panose="020B0604020202020204" pitchFamily="34" charset="0"/>
              <a:buChar char="•"/>
              <a:defRPr/>
            </a:pPr>
            <a:r>
              <a:rPr kumimoji="0" lang="en-US" altLang="en-US" sz="2000" b="0" i="0" u="none" strike="noStrike" cap="none" normalizeH="0" baseline="0">
                <a:ln>
                  <a:noFill/>
                </a:ln>
                <a:solidFill>
                  <a:schemeClr val="bg1">
                    <a:lumMod val="50000"/>
                  </a:schemeClr>
                </a:solidFill>
                <a:effectLst/>
                <a:latin typeface="Open Sans"/>
                <a:ea typeface="Open Sans"/>
                <a:cs typeface="Open Sans"/>
              </a:rPr>
              <a:t>Sector relevant with insight and examples that are rooted in the reality for women in </a:t>
            </a:r>
            <a:r>
              <a:rPr lang="en-US" altLang="en-US" sz="2000">
                <a:solidFill>
                  <a:schemeClr val="bg1">
                    <a:lumMod val="50000"/>
                  </a:schemeClr>
                </a:solidFill>
                <a:latin typeface="Open Sans"/>
                <a:ea typeface="Open Sans"/>
                <a:cs typeface="Open Sans"/>
              </a:rPr>
              <a:t>utilities</a:t>
            </a:r>
            <a:endParaRPr lang="en-US" altLang="en-US" sz="2000" b="0" i="0" u="none" strike="noStrike" cap="none" normalizeH="0" baseline="0">
              <a:ln>
                <a:noFill/>
              </a:ln>
              <a:solidFill>
                <a:schemeClr val="bg1">
                  <a:lumMod val="50000"/>
                </a:schemeClr>
              </a:solidFill>
              <a:effectLst/>
              <a:latin typeface="Open Sans"/>
              <a:ea typeface="Open Sans"/>
              <a:cs typeface="Open Sans"/>
            </a:endParaRPr>
          </a:p>
        </p:txBody>
      </p:sp>
    </p:spTree>
    <p:extLst>
      <p:ext uri="{BB962C8B-B14F-4D97-AF65-F5344CB8AC3E}">
        <p14:creationId xmlns:p14="http://schemas.microsoft.com/office/powerpoint/2010/main" val="22848866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green sky&#10;&#10;Description automatically generated">
            <a:extLst>
              <a:ext uri="{FF2B5EF4-FFF2-40B4-BE49-F238E27FC236}">
                <a16:creationId xmlns:a16="http://schemas.microsoft.com/office/drawing/2014/main" id="{7E90C5AB-ECA8-EECC-1250-FC592ED7CA8A}"/>
              </a:ext>
            </a:extLst>
          </p:cNvPr>
          <p:cNvPicPr>
            <a:picLocks noChangeAspect="1"/>
          </p:cNvPicPr>
          <p:nvPr/>
        </p:nvPicPr>
        <p:blipFill>
          <a:blip r:embed="rId3"/>
          <a:srcRect b="19"/>
          <a:stretch/>
        </p:blipFill>
        <p:spPr>
          <a:xfrm>
            <a:off x="0" y="0"/>
            <a:ext cx="12191980" cy="6856718"/>
          </a:xfrm>
          <a:prstGeom prst="rect">
            <a:avLst/>
          </a:prstGeom>
        </p:spPr>
      </p:pic>
      <p:sp>
        <p:nvSpPr>
          <p:cNvPr id="6" name="TextBox 5">
            <a:extLst>
              <a:ext uri="{FF2B5EF4-FFF2-40B4-BE49-F238E27FC236}">
                <a16:creationId xmlns:a16="http://schemas.microsoft.com/office/drawing/2014/main" id="{7DE4E0A4-AD2C-4934-A084-6D3B5A6F8541}"/>
              </a:ext>
            </a:extLst>
          </p:cNvPr>
          <p:cNvSpPr txBox="1"/>
          <p:nvPr/>
        </p:nvSpPr>
        <p:spPr>
          <a:xfrm>
            <a:off x="270467" y="464953"/>
            <a:ext cx="9451562"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schemeClr val="bg1">
                    <a:lumMod val="50000"/>
                  </a:schemeClr>
                </a:solidFill>
                <a:effectLst/>
                <a:uLnTx/>
                <a:uFillTx/>
                <a:latin typeface="Montserrat" panose="00000500000000000000" pitchFamily="2" charset="0"/>
                <a:ea typeface="+mn-ea"/>
                <a:cs typeface="+mn-cs"/>
              </a:rPr>
              <a:t>Don’t forget to join the Network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schemeClr val="bg1">
                    <a:lumMod val="50000"/>
                  </a:schemeClr>
                </a:solidFill>
                <a:effectLst/>
                <a:uLnTx/>
                <a:uFillTx/>
                <a:latin typeface="Montserrat" panose="00000500000000000000" pitchFamily="2" charset="0"/>
                <a:ea typeface="+mn-ea"/>
                <a:cs typeface="+mn-cs"/>
              </a:rPr>
              <a:t>to receive the next WUN newsletter</a:t>
            </a:r>
          </a:p>
        </p:txBody>
      </p:sp>
      <p:sp>
        <p:nvSpPr>
          <p:cNvPr id="7" name="TextBox 6">
            <a:extLst>
              <a:ext uri="{FF2B5EF4-FFF2-40B4-BE49-F238E27FC236}">
                <a16:creationId xmlns:a16="http://schemas.microsoft.com/office/drawing/2014/main" id="{D1293841-DE3F-4A7A-8FD4-EDF069A54AB2}"/>
              </a:ext>
            </a:extLst>
          </p:cNvPr>
          <p:cNvSpPr txBox="1"/>
          <p:nvPr/>
        </p:nvSpPr>
        <p:spPr>
          <a:xfrm>
            <a:off x="171613" y="6200600"/>
            <a:ext cx="493621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a:noFill/>
                </a:ln>
                <a:solidFill>
                  <a:schemeClr val="bg1">
                    <a:lumMod val="50000"/>
                  </a:schemeClr>
                </a:solidFill>
                <a:effectLst/>
                <a:uLnTx/>
                <a:uFillTx/>
                <a:latin typeface="Calibri" panose="020F0502020204030204"/>
                <a:ea typeface="+mn-ea"/>
                <a:cs typeface="+mn-cs"/>
              </a:rPr>
              <a:t>https://thewun.co.uk/join-wun</a:t>
            </a:r>
            <a:r>
              <a:rPr kumimoji="0" lang="en-GB" sz="2800" b="0" i="0" u="none" strike="noStrike" kern="1200" cap="none" spc="0" normalizeH="0" baseline="0" noProof="0">
                <a:ln>
                  <a:noFill/>
                </a:ln>
                <a:solidFill>
                  <a:schemeClr val="bg1">
                    <a:lumMod val="50000"/>
                  </a:schemeClr>
                </a:solidFill>
                <a:effectLst/>
                <a:uLnTx/>
                <a:uFillTx/>
                <a:latin typeface="Calibri" panose="020F0502020204030204"/>
                <a:ea typeface="+mn-ea"/>
                <a:cs typeface="+mn-cs"/>
              </a:rPr>
              <a:t>/</a:t>
            </a:r>
          </a:p>
        </p:txBody>
      </p:sp>
      <p:pic>
        <p:nvPicPr>
          <p:cNvPr id="2" name="Picture 1">
            <a:extLst>
              <a:ext uri="{FF2B5EF4-FFF2-40B4-BE49-F238E27FC236}">
                <a16:creationId xmlns:a16="http://schemas.microsoft.com/office/drawing/2014/main" id="{9ACC32B8-DF8B-86F1-E299-F31E5ACD92DA}"/>
              </a:ext>
            </a:extLst>
          </p:cNvPr>
          <p:cNvPicPr>
            <a:picLocks noChangeAspect="1"/>
          </p:cNvPicPr>
          <p:nvPr/>
        </p:nvPicPr>
        <p:blipFill>
          <a:blip r:embed="rId4"/>
          <a:stretch>
            <a:fillRect/>
          </a:stretch>
        </p:blipFill>
        <p:spPr>
          <a:xfrm>
            <a:off x="8241239" y="4250605"/>
            <a:ext cx="3950741" cy="2607395"/>
          </a:xfrm>
          <a:prstGeom prst="rect">
            <a:avLst/>
          </a:prstGeom>
        </p:spPr>
      </p:pic>
    </p:spTree>
    <p:extLst>
      <p:ext uri="{BB962C8B-B14F-4D97-AF65-F5344CB8AC3E}">
        <p14:creationId xmlns:p14="http://schemas.microsoft.com/office/powerpoint/2010/main" val="1832958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D2D25-5090-B6EC-79D8-AE166880571C}"/>
            </a:ext>
          </a:extLst>
        </p:cNvPr>
        <p:cNvGrpSpPr/>
        <p:nvPr/>
      </p:nvGrpSpPr>
      <p:grpSpPr>
        <a:xfrm>
          <a:off x="0" y="0"/>
          <a:ext cx="0" cy="0"/>
          <a:chOff x="0" y="0"/>
          <a:chExt cx="0" cy="0"/>
        </a:xfrm>
      </p:grpSpPr>
      <p:pic>
        <p:nvPicPr>
          <p:cNvPr id="4" name="Picture 3" descr="A white and green sky&#10;&#10;Description automatically generated">
            <a:extLst>
              <a:ext uri="{FF2B5EF4-FFF2-40B4-BE49-F238E27FC236}">
                <a16:creationId xmlns:a16="http://schemas.microsoft.com/office/drawing/2014/main" id="{A4CAC89E-9F95-1CD7-6410-3AA08BBD9EE6}"/>
              </a:ext>
            </a:extLst>
          </p:cNvPr>
          <p:cNvPicPr>
            <a:picLocks noChangeAspect="1"/>
          </p:cNvPicPr>
          <p:nvPr/>
        </p:nvPicPr>
        <p:blipFill>
          <a:blip r:embed="rId3"/>
          <a:srcRect b="19"/>
          <a:stretch/>
        </p:blipFill>
        <p:spPr>
          <a:xfrm>
            <a:off x="-156862" y="-88365"/>
            <a:ext cx="12348862" cy="6946365"/>
          </a:xfrm>
          <a:prstGeom prst="rect">
            <a:avLst/>
          </a:prstGeom>
        </p:spPr>
      </p:pic>
      <p:sp>
        <p:nvSpPr>
          <p:cNvPr id="18" name="TextBox 17">
            <a:extLst>
              <a:ext uri="{FF2B5EF4-FFF2-40B4-BE49-F238E27FC236}">
                <a16:creationId xmlns:a16="http://schemas.microsoft.com/office/drawing/2014/main" id="{1C81FFCE-63B7-FA62-FB85-941D2A97A93F}"/>
              </a:ext>
            </a:extLst>
          </p:cNvPr>
          <p:cNvSpPr txBox="1"/>
          <p:nvPr/>
        </p:nvSpPr>
        <p:spPr>
          <a:xfrm>
            <a:off x="3001160" y="1372540"/>
            <a:ext cx="8932015" cy="4555093"/>
          </a:xfrm>
          <a:prstGeom prst="rect">
            <a:avLst/>
          </a:prstGeom>
          <a:noFill/>
        </p:spPr>
        <p:txBody>
          <a:bodyPr wrap="square" lIns="91440" tIns="45720" rIns="91440" bIns="45720" anchor="t">
            <a:spAutoFit/>
          </a:bodyPr>
          <a:lstStyle/>
          <a:p>
            <a:pPr algn="ctr" defTabSz="914400">
              <a:defRPr/>
            </a:pPr>
            <a:endParaRPr lang="en-US" sz="2400" b="1">
              <a:solidFill>
                <a:schemeClr val="bg1">
                  <a:lumMod val="50000"/>
                </a:schemeClr>
              </a:solidFill>
              <a:latin typeface="Montserrat "/>
            </a:endParaRPr>
          </a:p>
          <a:p>
            <a:pPr algn="l" fontAlgn="base"/>
            <a:r>
              <a:rPr lang="en-GB" sz="2400" b="1" i="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Chair:</a:t>
            </a:r>
            <a:r>
              <a:rPr lang="en-GB" sz="2400" i="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Louise Wapshare, WUN Director and CEO of Smartest Energy Business</a:t>
            </a:r>
          </a:p>
          <a:p>
            <a:pPr algn="l" fontAlgn="base"/>
            <a:endParaRPr lang="en-GB" sz="2400" i="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l" fontAlgn="base"/>
            <a:r>
              <a:rPr lang="en-GB" sz="2400" b="1" i="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Panellists: </a:t>
            </a:r>
          </a:p>
          <a:p>
            <a:pPr algn="l" fontAlgn="base"/>
            <a:endParaRPr lang="en-GB" sz="2400" i="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l" fontAlgn="base">
              <a:lnSpc>
                <a:spcPts val="1950"/>
              </a:lnSpc>
              <a:buFont typeface="Arial" panose="020B0604020202020204" pitchFamily="34" charset="0"/>
              <a:buChar char="•"/>
            </a:pPr>
            <a:r>
              <a:rPr lang="en-GB" sz="2400" i="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Selina Paxton, Market Specialist, EDF</a:t>
            </a:r>
          </a:p>
          <a:p>
            <a:pPr algn="l" fontAlgn="base">
              <a:buFont typeface="Arial" panose="020B0604020202020204" pitchFamily="34" charset="0"/>
              <a:buChar char="•"/>
            </a:pPr>
            <a:r>
              <a:rPr lang="en-GB" sz="2400" i="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Della Newton, Originator, Engie</a:t>
            </a:r>
          </a:p>
          <a:p>
            <a:pPr algn="l" fontAlgn="base">
              <a:buFont typeface="Arial" panose="020B0604020202020204" pitchFamily="34" charset="0"/>
              <a:buChar char="•"/>
            </a:pPr>
            <a:r>
              <a:rPr lang="en-GB" sz="2400" i="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Kat Mucha, Trading Analyst, </a:t>
            </a:r>
            <a:r>
              <a:rPr lang="en-GB" sz="2400" i="0" err="1">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SmartestEnergy</a:t>
            </a:r>
            <a:endParaRPr lang="en-GB" sz="2400" i="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l" fontAlgn="base">
              <a:buFont typeface="Arial" panose="020B0604020202020204" pitchFamily="34" charset="0"/>
              <a:buChar char="•"/>
            </a:pPr>
            <a:r>
              <a:rPr lang="en-GB" sz="2400" i="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sv-SE" sz="2400" i="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Sabrina Sabella, Senior Spot Trader, SmartestEnergy</a:t>
            </a:r>
            <a:endParaRPr lang="en-GB" sz="2400" i="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l" fontAlgn="base">
              <a:lnSpc>
                <a:spcPts val="1950"/>
              </a:lnSpc>
              <a:buFont typeface="Arial" panose="020B0604020202020204" pitchFamily="34" charset="0"/>
              <a:buChar char="•"/>
            </a:pPr>
            <a:endParaRPr lang="en-GB" sz="2400" i="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l" fontAlgn="base">
              <a:lnSpc>
                <a:spcPts val="1950"/>
              </a:lnSpc>
            </a:pPr>
            <a:endParaRPr lang="en-GB" sz="2400" b="0" i="0">
              <a:solidFill>
                <a:schemeClr val="bg1">
                  <a:lumMod val="50000"/>
                </a:schemeClr>
              </a:solidFill>
              <a:effectLst/>
              <a:latin typeface="Montserrat "/>
            </a:endParaRPr>
          </a:p>
          <a:p>
            <a:pPr algn="ctr" defTabSz="914400">
              <a:defRPr/>
            </a:pPr>
            <a:endParaRPr lang="en-GB" sz="2400" b="1">
              <a:solidFill>
                <a:schemeClr val="bg1">
                  <a:lumMod val="50000"/>
                </a:schemeClr>
              </a:solidFill>
              <a:latin typeface="Montserrat" panose="00000500000000000000" pitchFamily="2" charset="0"/>
            </a:endParaRPr>
          </a:p>
        </p:txBody>
      </p:sp>
      <p:sp>
        <p:nvSpPr>
          <p:cNvPr id="3" name="Rectangle 1">
            <a:extLst>
              <a:ext uri="{FF2B5EF4-FFF2-40B4-BE49-F238E27FC236}">
                <a16:creationId xmlns:a16="http://schemas.microsoft.com/office/drawing/2014/main" id="{AF739044-C725-A05A-38F1-D5FA9D7C555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6" name="Picture 2">
            <a:extLst>
              <a:ext uri="{FF2B5EF4-FFF2-40B4-BE49-F238E27FC236}">
                <a16:creationId xmlns:a16="http://schemas.microsoft.com/office/drawing/2014/main" id="{901AC746-F279-C54E-8FD7-128138CF20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92" y="-88365"/>
            <a:ext cx="2530776" cy="25307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5007E2D-4703-66E4-DD07-E0165BD518D2}"/>
              </a:ext>
            </a:extLst>
          </p:cNvPr>
          <p:cNvPicPr>
            <a:picLocks noChangeAspect="1"/>
          </p:cNvPicPr>
          <p:nvPr/>
        </p:nvPicPr>
        <p:blipFill>
          <a:blip r:embed="rId5"/>
          <a:stretch>
            <a:fillRect/>
          </a:stretch>
        </p:blipFill>
        <p:spPr>
          <a:xfrm>
            <a:off x="-321007" y="5817176"/>
            <a:ext cx="3810330" cy="1121761"/>
          </a:xfrm>
          <a:prstGeom prst="rect">
            <a:avLst/>
          </a:prstGeom>
        </p:spPr>
      </p:pic>
    </p:spTree>
    <p:extLst>
      <p:ext uri="{BB962C8B-B14F-4D97-AF65-F5344CB8AC3E}">
        <p14:creationId xmlns:p14="http://schemas.microsoft.com/office/powerpoint/2010/main" val="3302361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D321A-6EB0-B977-CB68-46962B14FB74}"/>
            </a:ext>
          </a:extLst>
        </p:cNvPr>
        <p:cNvGrpSpPr/>
        <p:nvPr/>
      </p:nvGrpSpPr>
      <p:grpSpPr>
        <a:xfrm>
          <a:off x="0" y="0"/>
          <a:ext cx="0" cy="0"/>
          <a:chOff x="0" y="0"/>
          <a:chExt cx="0" cy="0"/>
        </a:xfrm>
      </p:grpSpPr>
      <p:pic>
        <p:nvPicPr>
          <p:cNvPr id="3" name="Picture 2" descr="A white and green sky&#10;&#10;Description automatically generated">
            <a:extLst>
              <a:ext uri="{FF2B5EF4-FFF2-40B4-BE49-F238E27FC236}">
                <a16:creationId xmlns:a16="http://schemas.microsoft.com/office/drawing/2014/main" id="{B1111A2E-CECC-818D-8DDA-F70DE9EEF7B7}"/>
              </a:ext>
            </a:extLst>
          </p:cNvPr>
          <p:cNvPicPr>
            <a:picLocks noChangeAspect="1"/>
          </p:cNvPicPr>
          <p:nvPr/>
        </p:nvPicPr>
        <p:blipFill>
          <a:blip r:embed="rId3"/>
          <a:srcRect b="19"/>
          <a:stretch/>
        </p:blipFill>
        <p:spPr>
          <a:xfrm>
            <a:off x="0" y="0"/>
            <a:ext cx="12191980" cy="6856718"/>
          </a:xfrm>
          <a:prstGeom prst="rect">
            <a:avLst/>
          </a:prstGeom>
        </p:spPr>
      </p:pic>
      <p:sp>
        <p:nvSpPr>
          <p:cNvPr id="6" name="TextBox 5">
            <a:extLst>
              <a:ext uri="{FF2B5EF4-FFF2-40B4-BE49-F238E27FC236}">
                <a16:creationId xmlns:a16="http://schemas.microsoft.com/office/drawing/2014/main" id="{565B1787-3BCB-57B1-D0FE-869E8FDEAC38}"/>
              </a:ext>
            </a:extLst>
          </p:cNvPr>
          <p:cNvSpPr txBox="1"/>
          <p:nvPr/>
        </p:nvSpPr>
        <p:spPr>
          <a:xfrm>
            <a:off x="257501" y="999153"/>
            <a:ext cx="6155046" cy="4708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white">
                    <a:lumMod val="50000"/>
                  </a:prstClr>
                </a:solidFill>
                <a:effectLst/>
                <a:uLnTx/>
                <a:uFillTx/>
                <a:latin typeface="Montserrat" panose="00000500000000000000" pitchFamily="2" charset="0"/>
                <a:ea typeface="+mn-ea"/>
                <a:cs typeface="+mn-cs"/>
              </a:rPr>
              <a:t>We do value your feedback as they help shape future events</a:t>
            </a:r>
          </a:p>
        </p:txBody>
      </p:sp>
      <p:pic>
        <p:nvPicPr>
          <p:cNvPr id="4" name="Picture 4">
            <a:extLst>
              <a:ext uri="{FF2B5EF4-FFF2-40B4-BE49-F238E27FC236}">
                <a16:creationId xmlns:a16="http://schemas.microsoft.com/office/drawing/2014/main" id="{12D551D0-BE28-BD5E-E8A7-95469719AA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642"/>
            <a:ext cx="381000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4285093-BA73-2806-43F9-79EC2EBD4DDD}"/>
              </a:ext>
            </a:extLst>
          </p:cNvPr>
          <p:cNvPicPr>
            <a:picLocks noChangeAspect="1"/>
          </p:cNvPicPr>
          <p:nvPr/>
        </p:nvPicPr>
        <p:blipFill>
          <a:blip r:embed="rId5"/>
          <a:stretch>
            <a:fillRect/>
          </a:stretch>
        </p:blipFill>
        <p:spPr>
          <a:xfrm>
            <a:off x="7496546" y="1858009"/>
            <a:ext cx="3621220" cy="3586950"/>
          </a:xfrm>
          <a:prstGeom prst="rect">
            <a:avLst/>
          </a:prstGeom>
        </p:spPr>
      </p:pic>
    </p:spTree>
    <p:extLst>
      <p:ext uri="{BB962C8B-B14F-4D97-AF65-F5344CB8AC3E}">
        <p14:creationId xmlns:p14="http://schemas.microsoft.com/office/powerpoint/2010/main" val="5973908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E3C30-F38F-DBFB-52B2-6F7E8E5E1D47}"/>
            </a:ext>
          </a:extLst>
        </p:cNvPr>
        <p:cNvGrpSpPr/>
        <p:nvPr/>
      </p:nvGrpSpPr>
      <p:grpSpPr>
        <a:xfrm>
          <a:off x="0" y="0"/>
          <a:ext cx="0" cy="0"/>
          <a:chOff x="0" y="0"/>
          <a:chExt cx="0" cy="0"/>
        </a:xfrm>
      </p:grpSpPr>
      <p:pic>
        <p:nvPicPr>
          <p:cNvPr id="3" name="Picture 2" descr="A white and green sky&#10;&#10;Description automatically generated">
            <a:extLst>
              <a:ext uri="{FF2B5EF4-FFF2-40B4-BE49-F238E27FC236}">
                <a16:creationId xmlns:a16="http://schemas.microsoft.com/office/drawing/2014/main" id="{BB61E031-D787-8A92-559D-800C9BB7B930}"/>
              </a:ext>
            </a:extLst>
          </p:cNvPr>
          <p:cNvPicPr>
            <a:picLocks noChangeAspect="1"/>
          </p:cNvPicPr>
          <p:nvPr/>
        </p:nvPicPr>
        <p:blipFill>
          <a:blip r:embed="rId3"/>
          <a:srcRect b="19"/>
          <a:stretch/>
        </p:blipFill>
        <p:spPr>
          <a:xfrm>
            <a:off x="0" y="22726"/>
            <a:ext cx="12191980" cy="6856718"/>
          </a:xfrm>
          <a:prstGeom prst="rect">
            <a:avLst/>
          </a:prstGeom>
        </p:spPr>
      </p:pic>
      <p:sp>
        <p:nvSpPr>
          <p:cNvPr id="6" name="TextBox 5">
            <a:extLst>
              <a:ext uri="{FF2B5EF4-FFF2-40B4-BE49-F238E27FC236}">
                <a16:creationId xmlns:a16="http://schemas.microsoft.com/office/drawing/2014/main" id="{8B1165F5-388F-C65E-5A37-0F1CD29AA822}"/>
              </a:ext>
            </a:extLst>
          </p:cNvPr>
          <p:cNvSpPr txBox="1"/>
          <p:nvPr/>
        </p:nvSpPr>
        <p:spPr>
          <a:xfrm>
            <a:off x="1694584" y="1448763"/>
            <a:ext cx="8802811" cy="8094524"/>
          </a:xfrm>
          <a:prstGeom prst="rect">
            <a:avLst/>
          </a:prstGeom>
          <a:noFill/>
        </p:spPr>
        <p:txBody>
          <a:bodyPr wrap="square" lIns="91440" tIns="45720" rIns="91440" bIns="45720" rtlCol="0" anchor="t">
            <a:spAutoFit/>
          </a:bodyPr>
          <a:lstStyle/>
          <a:p>
            <a:pPr algn="ctr" defTabSz="914400">
              <a:defRPr/>
            </a:pPr>
            <a:r>
              <a:rPr kumimoji="0" lang="en-GB" sz="5600" b="1" i="0" u="none" strike="noStrike" kern="1200" cap="none" spc="0" normalizeH="0" baseline="0" noProof="0">
                <a:ln>
                  <a:noFill/>
                </a:ln>
                <a:solidFill>
                  <a:schemeClr val="bg1">
                    <a:lumMod val="50000"/>
                  </a:schemeClr>
                </a:solidFill>
                <a:effectLst/>
                <a:uLnTx/>
                <a:uFillTx/>
                <a:latin typeface="Montserrat"/>
              </a:rPr>
              <a:t>Thank you to </a:t>
            </a:r>
            <a:r>
              <a:rPr lang="en-GB" sz="5600" b="1">
                <a:solidFill>
                  <a:schemeClr val="bg1">
                    <a:lumMod val="50000"/>
                  </a:schemeClr>
                </a:solidFill>
                <a:latin typeface="Montserrat"/>
              </a:rPr>
              <a:t>our generous hosts, </a:t>
            </a:r>
            <a:r>
              <a:rPr lang="en-GB" sz="5600" b="1" err="1">
                <a:solidFill>
                  <a:schemeClr val="bg1">
                    <a:lumMod val="50000"/>
                  </a:schemeClr>
                </a:solidFill>
                <a:latin typeface="Montserrat"/>
              </a:rPr>
              <a:t>SmartestEnergy</a:t>
            </a:r>
            <a:r>
              <a:rPr lang="en-GB" sz="5600" b="1">
                <a:solidFill>
                  <a:schemeClr val="bg1">
                    <a:lumMod val="50000"/>
                  </a:schemeClr>
                </a:solidFill>
                <a:latin typeface="Montserrat"/>
              </a:rPr>
              <a:t>, &amp; all</a:t>
            </a:r>
            <a:r>
              <a:rPr kumimoji="0" lang="en-GB" sz="5600" b="1" i="0" u="none" strike="noStrike" kern="1200" cap="none" spc="0" normalizeH="0" baseline="0" noProof="0">
                <a:ln>
                  <a:noFill/>
                </a:ln>
                <a:solidFill>
                  <a:schemeClr val="bg1">
                    <a:lumMod val="50000"/>
                  </a:schemeClr>
                </a:solidFill>
                <a:effectLst/>
                <a:uLnTx/>
                <a:uFillTx/>
                <a:latin typeface="Montserrat"/>
              </a:rPr>
              <a:t> WUN’s partners for their ongoing support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a:ln>
                <a:noFill/>
              </a:ln>
              <a:solidFill>
                <a:schemeClr val="bg1">
                  <a:lumMod val="50000"/>
                </a:schemeClr>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6000" b="1">
              <a:solidFill>
                <a:schemeClr val="bg1">
                  <a:lumMod val="50000"/>
                </a:schemeClr>
              </a:solidFill>
              <a:latin typeface="Montserrat"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a:ln>
                <a:noFill/>
              </a:ln>
              <a:solidFill>
                <a:schemeClr val="bg1">
                  <a:lumMod val="50000"/>
                </a:schemeClr>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a:ln>
                <a:noFill/>
              </a:ln>
              <a:solidFill>
                <a:schemeClr val="bg1">
                  <a:lumMod val="50000"/>
                </a:schemeClr>
              </a:solidFill>
              <a:effectLst/>
              <a:uLnTx/>
              <a:uFillTx/>
              <a:latin typeface="Montserrat" panose="00000500000000000000" pitchFamily="2" charset="0"/>
              <a:ea typeface="+mn-ea"/>
              <a:cs typeface="+mn-cs"/>
            </a:endParaRPr>
          </a:p>
        </p:txBody>
      </p:sp>
      <p:pic>
        <p:nvPicPr>
          <p:cNvPr id="2" name="Picture 4">
            <a:extLst>
              <a:ext uri="{FF2B5EF4-FFF2-40B4-BE49-F238E27FC236}">
                <a16:creationId xmlns:a16="http://schemas.microsoft.com/office/drawing/2014/main" id="{39D390FE-0163-44B2-38DB-97E6A5B34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642"/>
            <a:ext cx="381000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497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59A6A-07D9-36CB-ACD1-BFE7A21F2CE6}"/>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5929D339-A47A-03BF-0696-CE6B9AF9C6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93" y="129334"/>
            <a:ext cx="1576144" cy="10528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4F2D54A-85A3-8EFC-A85C-3681A6B866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9818" y="163648"/>
            <a:ext cx="1469882" cy="6369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6C9B522-3EDB-A425-5EE5-F1B198FDFA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8774" y="718357"/>
            <a:ext cx="1570926" cy="104937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CAD7E182-36A7-3573-D3AC-26929C89B9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244" y="2679955"/>
            <a:ext cx="2234517" cy="70148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B59379DA-D327-58FD-0F98-3B1B2414D6B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7899" y="1886716"/>
            <a:ext cx="2279799" cy="555404"/>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CC9639AF-5805-B134-9FAC-885A020C187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1122" y="699455"/>
            <a:ext cx="2352002" cy="60821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B65ACD05-BF25-ED17-6AA8-64FC5A5B7CF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29765" y="2484636"/>
            <a:ext cx="2344145" cy="54243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8BED7A6A-107D-B5E8-3881-4D98C3FCB28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8017" y="1397745"/>
            <a:ext cx="1322800" cy="812642"/>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2661E977-53BD-ADE9-A522-09238E4A6A7D}"/>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094" t="1" r="2688" b="8719"/>
          <a:stretch/>
        </p:blipFill>
        <p:spPr bwMode="auto">
          <a:xfrm>
            <a:off x="2222773" y="2585717"/>
            <a:ext cx="1770443" cy="577658"/>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9A942440-7486-F138-3080-376B106E3F4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95548" y="3056849"/>
            <a:ext cx="1739673" cy="966308"/>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5894A6A7-AD33-E00C-24A4-1BEF720222E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33305" b="28405"/>
          <a:stretch/>
        </p:blipFill>
        <p:spPr bwMode="auto">
          <a:xfrm>
            <a:off x="209282" y="5646754"/>
            <a:ext cx="2120447" cy="542363"/>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FEFD1085-D2F6-F86A-6A29-D781F6E44762}"/>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9239" t="13695" b="17306"/>
          <a:stretch/>
        </p:blipFill>
        <p:spPr bwMode="auto">
          <a:xfrm>
            <a:off x="542721" y="4839543"/>
            <a:ext cx="1648657" cy="886019"/>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D5231EB7-13BC-1C3D-D87F-B9B74206212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91246" y="5778139"/>
            <a:ext cx="950210" cy="95021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6196AC14-7724-F8F2-5FF2-659C4F57BD1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6144" y="1910440"/>
            <a:ext cx="1836629" cy="336180"/>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7C143860-F26F-1E7F-E450-438AC4603E7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0553" y="6113529"/>
            <a:ext cx="1686312" cy="6191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black logo&#10;&#10;Description automatically generated">
            <a:extLst>
              <a:ext uri="{FF2B5EF4-FFF2-40B4-BE49-F238E27FC236}">
                <a16:creationId xmlns:a16="http://schemas.microsoft.com/office/drawing/2014/main" id="{81231631-5D31-D909-27C3-EBF5BD02494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216241" y="2499852"/>
            <a:ext cx="855833" cy="683655"/>
          </a:xfrm>
          <a:prstGeom prst="rect">
            <a:avLst/>
          </a:prstGeom>
        </p:spPr>
      </p:pic>
      <p:pic>
        <p:nvPicPr>
          <p:cNvPr id="1080" name="Picture 56">
            <a:extLst>
              <a:ext uri="{FF2B5EF4-FFF2-40B4-BE49-F238E27FC236}">
                <a16:creationId xmlns:a16="http://schemas.microsoft.com/office/drawing/2014/main" id="{704D75D0-04DB-DB37-CFE8-DE8C4803D85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586980" y="5802134"/>
            <a:ext cx="2022488" cy="9401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a black square&#10;&#10;Description automatically generated with medium confidence">
            <a:extLst>
              <a:ext uri="{FF2B5EF4-FFF2-40B4-BE49-F238E27FC236}">
                <a16:creationId xmlns:a16="http://schemas.microsoft.com/office/drawing/2014/main" id="{72CE5C48-A34B-94E9-43F7-24C95EE8DFAF}"/>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15674" t="28913" r="17196" b="29600"/>
          <a:stretch/>
        </p:blipFill>
        <p:spPr>
          <a:xfrm>
            <a:off x="8030252" y="2947853"/>
            <a:ext cx="1939305" cy="674149"/>
          </a:xfrm>
          <a:prstGeom prst="rect">
            <a:avLst/>
          </a:prstGeom>
        </p:spPr>
      </p:pic>
      <p:pic>
        <p:nvPicPr>
          <p:cNvPr id="1028" name="Picture 4">
            <a:extLst>
              <a:ext uri="{FF2B5EF4-FFF2-40B4-BE49-F238E27FC236}">
                <a16:creationId xmlns:a16="http://schemas.microsoft.com/office/drawing/2014/main" id="{A637E3A9-DB87-CECD-137D-8DDC041B36B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011369" y="849639"/>
            <a:ext cx="1389421" cy="5604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ue and black logo&#10;&#10;Description automatically generated">
            <a:extLst>
              <a:ext uri="{FF2B5EF4-FFF2-40B4-BE49-F238E27FC236}">
                <a16:creationId xmlns:a16="http://schemas.microsoft.com/office/drawing/2014/main" id="{C08F08B2-7AD9-1A88-3324-DEEFCDD50C40}"/>
              </a:ext>
            </a:extLst>
          </p:cNvPr>
          <p:cNvPicPr>
            <a:picLocks noChangeAspect="1"/>
          </p:cNvPicPr>
          <p:nvPr/>
        </p:nvPicPr>
        <p:blipFill rotWithShape="1">
          <a:blip r:embed="rId21">
            <a:extLst>
              <a:ext uri="{28A0092B-C50C-407E-A947-70E740481C1C}">
                <a14:useLocalDpi xmlns:a14="http://schemas.microsoft.com/office/drawing/2010/main" val="0"/>
              </a:ext>
            </a:extLst>
          </a:blip>
          <a:srcRect l="7493" t="19674" b="20887"/>
          <a:stretch/>
        </p:blipFill>
        <p:spPr>
          <a:xfrm>
            <a:off x="2087604" y="3108385"/>
            <a:ext cx="3186079" cy="603919"/>
          </a:xfrm>
          <a:prstGeom prst="rect">
            <a:avLst/>
          </a:prstGeom>
        </p:spPr>
      </p:pic>
      <p:pic>
        <p:nvPicPr>
          <p:cNvPr id="2" name="Picture 1" descr="A logo for a music company&#10;&#10;Description automatically generated">
            <a:extLst>
              <a:ext uri="{FF2B5EF4-FFF2-40B4-BE49-F238E27FC236}">
                <a16:creationId xmlns:a16="http://schemas.microsoft.com/office/drawing/2014/main" id="{22028A27-8F06-5DC5-A846-5EE9763974B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898707" y="5612044"/>
            <a:ext cx="1822795" cy="884255"/>
          </a:xfrm>
          <a:prstGeom prst="rect">
            <a:avLst/>
          </a:prstGeom>
        </p:spPr>
      </p:pic>
      <p:pic>
        <p:nvPicPr>
          <p:cNvPr id="13" name="Picture 12" descr="A purple and grey letters&#10;&#10;Description automatically generated">
            <a:extLst>
              <a:ext uri="{FF2B5EF4-FFF2-40B4-BE49-F238E27FC236}">
                <a16:creationId xmlns:a16="http://schemas.microsoft.com/office/drawing/2014/main" id="{002DD71E-EE1F-5E0F-3482-C25F5D47732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32893" y="10681"/>
            <a:ext cx="1033418" cy="601225"/>
          </a:xfrm>
          <a:prstGeom prst="rect">
            <a:avLst/>
          </a:prstGeom>
        </p:spPr>
      </p:pic>
      <p:pic>
        <p:nvPicPr>
          <p:cNvPr id="11" name="Picture 10" descr="Blue letters on a white background&#10;&#10;Description automatically generated">
            <a:extLst>
              <a:ext uri="{FF2B5EF4-FFF2-40B4-BE49-F238E27FC236}">
                <a16:creationId xmlns:a16="http://schemas.microsoft.com/office/drawing/2014/main" id="{8B0679B9-EF1C-C20A-181E-E817D5781AF3}"/>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719719" y="1346536"/>
            <a:ext cx="2201862" cy="457530"/>
          </a:xfrm>
          <a:prstGeom prst="rect">
            <a:avLst/>
          </a:prstGeom>
        </p:spPr>
      </p:pic>
      <p:pic>
        <p:nvPicPr>
          <p:cNvPr id="10" name="Picture 9" descr="A logo with orange circle and black text&#10;&#10;Description automatically generated">
            <a:extLst>
              <a:ext uri="{FF2B5EF4-FFF2-40B4-BE49-F238E27FC236}">
                <a16:creationId xmlns:a16="http://schemas.microsoft.com/office/drawing/2014/main" id="{1FCEE6D2-41A9-C128-549D-412078BC35B0}"/>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7104" t="18681" r="4673" b="21327"/>
          <a:stretch/>
        </p:blipFill>
        <p:spPr>
          <a:xfrm>
            <a:off x="3005905" y="3612868"/>
            <a:ext cx="2038367" cy="707969"/>
          </a:xfrm>
          <a:prstGeom prst="rect">
            <a:avLst/>
          </a:prstGeom>
        </p:spPr>
      </p:pic>
      <p:pic>
        <p:nvPicPr>
          <p:cNvPr id="15" name="Picture 14" descr="A black and white logo&#10;&#10;Description automatically generated">
            <a:extLst>
              <a:ext uri="{FF2B5EF4-FFF2-40B4-BE49-F238E27FC236}">
                <a16:creationId xmlns:a16="http://schemas.microsoft.com/office/drawing/2014/main" id="{874A03BF-CA85-2D44-FEDD-EB18D163DF87}"/>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5644" t="8734" r="5293" b="10534"/>
          <a:stretch/>
        </p:blipFill>
        <p:spPr>
          <a:xfrm>
            <a:off x="7970295" y="2117541"/>
            <a:ext cx="2161722" cy="783808"/>
          </a:xfrm>
          <a:prstGeom prst="rect">
            <a:avLst/>
          </a:prstGeom>
        </p:spPr>
      </p:pic>
      <p:pic>
        <p:nvPicPr>
          <p:cNvPr id="1048" name="Picture 24">
            <a:extLst>
              <a:ext uri="{FF2B5EF4-FFF2-40B4-BE49-F238E27FC236}">
                <a16:creationId xmlns:a16="http://schemas.microsoft.com/office/drawing/2014/main" id="{29BCE333-ADE4-2672-7F64-7E5E01EF53B7}"/>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t="16957" b="18068"/>
          <a:stretch/>
        </p:blipFill>
        <p:spPr bwMode="auto">
          <a:xfrm>
            <a:off x="4724925" y="1739925"/>
            <a:ext cx="1547075" cy="6714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urple ribbon on a black background&#10;&#10;Description automatically generated">
            <a:extLst>
              <a:ext uri="{FF2B5EF4-FFF2-40B4-BE49-F238E27FC236}">
                <a16:creationId xmlns:a16="http://schemas.microsoft.com/office/drawing/2014/main" id="{FB660BCF-4DA0-09DB-BC93-F9487C6E8719}"/>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45118" y="3653381"/>
            <a:ext cx="1823165" cy="480655"/>
          </a:xfrm>
          <a:prstGeom prst="rect">
            <a:avLst/>
          </a:prstGeom>
        </p:spPr>
      </p:pic>
      <p:pic>
        <p:nvPicPr>
          <p:cNvPr id="16" name="Picture 15">
            <a:extLst>
              <a:ext uri="{FF2B5EF4-FFF2-40B4-BE49-F238E27FC236}">
                <a16:creationId xmlns:a16="http://schemas.microsoft.com/office/drawing/2014/main" id="{1B1772F0-F2E8-D1CB-4250-5F3192E1458C}"/>
              </a:ext>
            </a:extLst>
          </p:cNvPr>
          <p:cNvPicPr>
            <a:picLocks noChangeAspect="1"/>
          </p:cNvPicPr>
          <p:nvPr/>
        </p:nvPicPr>
        <p:blipFill rotWithShape="1">
          <a:blip r:embed="rId29"/>
          <a:srcRect t="15382" b="27562"/>
          <a:stretch/>
        </p:blipFill>
        <p:spPr>
          <a:xfrm>
            <a:off x="6833334" y="4300361"/>
            <a:ext cx="1605318" cy="551325"/>
          </a:xfrm>
          <a:prstGeom prst="rect">
            <a:avLst/>
          </a:prstGeom>
        </p:spPr>
      </p:pic>
      <p:pic>
        <p:nvPicPr>
          <p:cNvPr id="18" name="Picture 17" descr="A black background with blue text&#10;&#10;Description automatically generated">
            <a:extLst>
              <a:ext uri="{FF2B5EF4-FFF2-40B4-BE49-F238E27FC236}">
                <a16:creationId xmlns:a16="http://schemas.microsoft.com/office/drawing/2014/main" id="{856C96C7-4408-CB31-96F7-812628D056B1}"/>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548105" y="6032531"/>
            <a:ext cx="2524245" cy="695818"/>
          </a:xfrm>
          <a:prstGeom prst="rect">
            <a:avLst/>
          </a:prstGeom>
        </p:spPr>
      </p:pic>
      <p:pic>
        <p:nvPicPr>
          <p:cNvPr id="19" name="Picture 18" descr="A black background with red text&#10;&#10;Description automatically generated">
            <a:extLst>
              <a:ext uri="{FF2B5EF4-FFF2-40B4-BE49-F238E27FC236}">
                <a16:creationId xmlns:a16="http://schemas.microsoft.com/office/drawing/2014/main" id="{AE467FB7-8F90-F77C-8D7E-AC0721BBFF42}"/>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663583" y="6016707"/>
            <a:ext cx="2887264" cy="950210"/>
          </a:xfrm>
          <a:prstGeom prst="rect">
            <a:avLst/>
          </a:prstGeom>
        </p:spPr>
      </p:pic>
      <p:pic>
        <p:nvPicPr>
          <p:cNvPr id="22" name="Picture 21" descr="A logo for a company&#10;&#10;Description automatically generated">
            <a:extLst>
              <a:ext uri="{FF2B5EF4-FFF2-40B4-BE49-F238E27FC236}">
                <a16:creationId xmlns:a16="http://schemas.microsoft.com/office/drawing/2014/main" id="{875FFEBE-FCBF-CA70-6ABF-C84BFD0E6FBC}"/>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9630710" y="3550578"/>
            <a:ext cx="1465520" cy="765219"/>
          </a:xfrm>
          <a:prstGeom prst="rect">
            <a:avLst/>
          </a:prstGeom>
        </p:spPr>
      </p:pic>
      <p:pic>
        <p:nvPicPr>
          <p:cNvPr id="1042" name="Picture 18">
            <a:extLst>
              <a:ext uri="{FF2B5EF4-FFF2-40B4-BE49-F238E27FC236}">
                <a16:creationId xmlns:a16="http://schemas.microsoft.com/office/drawing/2014/main" id="{D2D590CC-B2AF-497C-DB19-2522D85B6447}"/>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381894" y="3830931"/>
            <a:ext cx="1428211" cy="9540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black logo&#10;&#10;Description automatically generated">
            <a:extLst>
              <a:ext uri="{FF2B5EF4-FFF2-40B4-BE49-F238E27FC236}">
                <a16:creationId xmlns:a16="http://schemas.microsoft.com/office/drawing/2014/main" id="{827ECF9E-8D97-75BE-EB21-9F975B5A1C13}"/>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0325899" y="2735079"/>
            <a:ext cx="1639544" cy="685707"/>
          </a:xfrm>
          <a:prstGeom prst="rect">
            <a:avLst/>
          </a:prstGeom>
        </p:spPr>
      </p:pic>
      <p:pic>
        <p:nvPicPr>
          <p:cNvPr id="21" name="Picture 20" descr="Blue text on a white background&#10;&#10;Description automatically generated">
            <a:extLst>
              <a:ext uri="{FF2B5EF4-FFF2-40B4-BE49-F238E27FC236}">
                <a16:creationId xmlns:a16="http://schemas.microsoft.com/office/drawing/2014/main" id="{8FF9238E-AD5E-FA33-5821-FB40B5A9809D}"/>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9753341" y="4361459"/>
            <a:ext cx="2259822" cy="681534"/>
          </a:xfrm>
          <a:prstGeom prst="rect">
            <a:avLst/>
          </a:prstGeom>
        </p:spPr>
      </p:pic>
      <p:pic>
        <p:nvPicPr>
          <p:cNvPr id="23" name="Picture 22" descr="A blue sign with white text&#10;&#10;Description automatically generated">
            <a:extLst>
              <a:ext uri="{FF2B5EF4-FFF2-40B4-BE49-F238E27FC236}">
                <a16:creationId xmlns:a16="http://schemas.microsoft.com/office/drawing/2014/main" id="{2762E654-73E6-11CA-57CE-A6CCF48CE0C1}"/>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199990" y="5688434"/>
            <a:ext cx="1034647" cy="500682"/>
          </a:xfrm>
          <a:prstGeom prst="rect">
            <a:avLst/>
          </a:prstGeom>
        </p:spPr>
      </p:pic>
      <p:pic>
        <p:nvPicPr>
          <p:cNvPr id="26" name="Picture 2">
            <a:extLst>
              <a:ext uri="{FF2B5EF4-FFF2-40B4-BE49-F238E27FC236}">
                <a16:creationId xmlns:a16="http://schemas.microsoft.com/office/drawing/2014/main" id="{01298D1C-8F20-9EBF-7F99-C4ED8F8D690F}"/>
              </a:ext>
            </a:extLst>
          </p:cNvPr>
          <p:cNvPicPr>
            <a:picLocks noChangeAspect="1" noChangeArrowheads="1"/>
          </p:cNvPicPr>
          <p:nvPr/>
        </p:nvPicPr>
        <p:blipFill rotWithShape="1">
          <a:blip r:embed="rId37">
            <a:extLst>
              <a:ext uri="{28A0092B-C50C-407E-A947-70E740481C1C}">
                <a14:useLocalDpi xmlns:a14="http://schemas.microsoft.com/office/drawing/2010/main" val="0"/>
              </a:ext>
            </a:extLst>
          </a:blip>
          <a:srcRect l="9716" t="23310" r="6764" b="24544"/>
          <a:stretch/>
        </p:blipFill>
        <p:spPr bwMode="auto">
          <a:xfrm>
            <a:off x="2281318" y="5295905"/>
            <a:ext cx="2798653" cy="40589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467CF901-F250-E635-B223-321D9D6ED2EC}"/>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5070704" y="4691440"/>
            <a:ext cx="2542844" cy="1010357"/>
          </a:xfrm>
          <a:prstGeom prst="rect">
            <a:avLst/>
          </a:prstGeom>
        </p:spPr>
      </p:pic>
      <p:pic>
        <p:nvPicPr>
          <p:cNvPr id="1030" name="Picture 6">
            <a:extLst>
              <a:ext uri="{FF2B5EF4-FFF2-40B4-BE49-F238E27FC236}">
                <a16:creationId xmlns:a16="http://schemas.microsoft.com/office/drawing/2014/main" id="{FFB659E5-0293-3FD7-41DB-49F664A1F03B}"/>
              </a:ext>
            </a:extLst>
          </p:cNvPr>
          <p:cNvPicPr>
            <a:picLocks noChangeAspect="1" noChangeArrowheads="1"/>
          </p:cNvPicPr>
          <p:nvPr/>
        </p:nvPicPr>
        <p:blipFill rotWithShape="1">
          <a:blip r:embed="rId39" cstate="print">
            <a:extLst>
              <a:ext uri="{28A0092B-C50C-407E-A947-70E740481C1C}">
                <a14:useLocalDpi xmlns:a14="http://schemas.microsoft.com/office/drawing/2010/main" val="0"/>
              </a:ext>
            </a:extLst>
          </a:blip>
          <a:srcRect l="10206" t="23557" r="12211" b="19905"/>
          <a:stretch/>
        </p:blipFill>
        <p:spPr bwMode="auto">
          <a:xfrm>
            <a:off x="3101602" y="4391937"/>
            <a:ext cx="2055706" cy="827626"/>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a:extLst>
              <a:ext uri="{FF2B5EF4-FFF2-40B4-BE49-F238E27FC236}">
                <a16:creationId xmlns:a16="http://schemas.microsoft.com/office/drawing/2014/main" id="{BE472061-CF14-9B22-5E46-929F8C47A141}"/>
              </a:ext>
            </a:extLst>
          </p:cNvPr>
          <p:cNvPicPr>
            <a:picLocks noChangeAspect="1" noChangeArrowheads="1"/>
          </p:cNvPicPr>
          <p:nvPr/>
        </p:nvPicPr>
        <p:blipFill rotWithShape="1">
          <a:blip r:embed="rId40">
            <a:extLst>
              <a:ext uri="{28A0092B-C50C-407E-A947-70E740481C1C}">
                <a14:useLocalDpi xmlns:a14="http://schemas.microsoft.com/office/drawing/2010/main" val="0"/>
              </a:ext>
            </a:extLst>
          </a:blip>
          <a:srcRect l="17890" t="35907" r="21659" b="37179"/>
          <a:stretch/>
        </p:blipFill>
        <p:spPr bwMode="auto">
          <a:xfrm>
            <a:off x="10003" y="4136104"/>
            <a:ext cx="2346213" cy="7347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blue drop of water with a letter o&#10;&#10;Description automatically generated">
            <a:extLst>
              <a:ext uri="{FF2B5EF4-FFF2-40B4-BE49-F238E27FC236}">
                <a16:creationId xmlns:a16="http://schemas.microsoft.com/office/drawing/2014/main" id="{D5B5F877-3EC3-F4C4-44F8-B5413D74F178}"/>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72864" y="3409762"/>
            <a:ext cx="1488384" cy="419060"/>
          </a:xfrm>
          <a:prstGeom prst="rect">
            <a:avLst/>
          </a:prstGeom>
        </p:spPr>
      </p:pic>
      <p:pic>
        <p:nvPicPr>
          <p:cNvPr id="27" name="Picture 4" descr="Network latest | Updates in the Thames Water region">
            <a:extLst>
              <a:ext uri="{FF2B5EF4-FFF2-40B4-BE49-F238E27FC236}">
                <a16:creationId xmlns:a16="http://schemas.microsoft.com/office/drawing/2014/main" id="{4A0CEED5-10DE-425F-14AF-770E1124355C}"/>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447670" y="743251"/>
            <a:ext cx="927665" cy="9276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blue and black logo&#10;&#10;Description automatically generated">
            <a:extLst>
              <a:ext uri="{FF2B5EF4-FFF2-40B4-BE49-F238E27FC236}">
                <a16:creationId xmlns:a16="http://schemas.microsoft.com/office/drawing/2014/main" id="{12B321E5-A90A-D6F4-A170-DD891B1B93B6}"/>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4485179" y="75892"/>
            <a:ext cx="3399984" cy="515913"/>
          </a:xfrm>
          <a:prstGeom prst="rect">
            <a:avLst/>
          </a:prstGeom>
        </p:spPr>
      </p:pic>
      <p:pic>
        <p:nvPicPr>
          <p:cNvPr id="28" name="Picture 27" descr="A logo with blue letters&#10;&#10;Description automatically generated">
            <a:extLst>
              <a:ext uri="{FF2B5EF4-FFF2-40B4-BE49-F238E27FC236}">
                <a16:creationId xmlns:a16="http://schemas.microsoft.com/office/drawing/2014/main" id="{D60F929E-2ACC-D5DF-DE0D-CF8ADE9E65FD}"/>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2380984" y="4140701"/>
            <a:ext cx="1573024" cy="730120"/>
          </a:xfrm>
          <a:prstGeom prst="rect">
            <a:avLst/>
          </a:prstGeom>
        </p:spPr>
      </p:pic>
      <p:pic>
        <p:nvPicPr>
          <p:cNvPr id="32" name="Picture 31" descr="A red triangle on a black background&#10;&#10;Description automatically generated">
            <a:extLst>
              <a:ext uri="{FF2B5EF4-FFF2-40B4-BE49-F238E27FC236}">
                <a16:creationId xmlns:a16="http://schemas.microsoft.com/office/drawing/2014/main" id="{2057A89D-3CEE-2D02-352A-DA13583604D7}"/>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10900951" y="3577471"/>
            <a:ext cx="1112212" cy="429314"/>
          </a:xfrm>
          <a:prstGeom prst="rect">
            <a:avLst/>
          </a:prstGeom>
        </p:spPr>
      </p:pic>
      <p:pic>
        <p:nvPicPr>
          <p:cNvPr id="8" name="Picture 7" descr="A blue and grey logo&#10;&#10;Description automatically generated">
            <a:extLst>
              <a:ext uri="{FF2B5EF4-FFF2-40B4-BE49-F238E27FC236}">
                <a16:creationId xmlns:a16="http://schemas.microsoft.com/office/drawing/2014/main" id="{1C9B9B04-6760-A57F-D6FD-1F65951EA0D3}"/>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1702616" y="123118"/>
            <a:ext cx="2810759" cy="611743"/>
          </a:xfrm>
          <a:prstGeom prst="rect">
            <a:avLst/>
          </a:prstGeom>
        </p:spPr>
      </p:pic>
      <p:pic>
        <p:nvPicPr>
          <p:cNvPr id="1036" name="Picture 12">
            <a:extLst>
              <a:ext uri="{FF2B5EF4-FFF2-40B4-BE49-F238E27FC236}">
                <a16:creationId xmlns:a16="http://schemas.microsoft.com/office/drawing/2014/main" id="{6E7D2ED2-2298-649A-C176-6ADABE189B62}"/>
              </a:ext>
            </a:extLst>
          </p:cNvPr>
          <p:cNvPicPr>
            <a:picLocks noChangeAspect="1" noChangeArrowheads="1"/>
          </p:cNvPicPr>
          <p:nvPr/>
        </p:nvPicPr>
        <p:blipFill rotWithShape="1">
          <a:blip r:embed="rId47">
            <a:extLst>
              <a:ext uri="{28A0092B-C50C-407E-A947-70E740481C1C}">
                <a14:useLocalDpi xmlns:a14="http://schemas.microsoft.com/office/drawing/2010/main" val="0"/>
              </a:ext>
            </a:extLst>
          </a:blip>
          <a:srcRect t="21706" b="20463"/>
          <a:stretch/>
        </p:blipFill>
        <p:spPr bwMode="auto">
          <a:xfrm>
            <a:off x="126353" y="2166718"/>
            <a:ext cx="1863927" cy="7200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4EA18B1C-AEA1-80FB-F924-57AA4168784F}"/>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42724" y="1406189"/>
            <a:ext cx="2531176" cy="3978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nk background with white text&#10;&#10;Description automatically generated">
            <a:extLst>
              <a:ext uri="{FF2B5EF4-FFF2-40B4-BE49-F238E27FC236}">
                <a16:creationId xmlns:a16="http://schemas.microsoft.com/office/drawing/2014/main" id="{5EB67B06-CBFE-2B56-B241-1ED1952341F0}"/>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6942269" y="3195672"/>
            <a:ext cx="994824" cy="994824"/>
          </a:xfrm>
          <a:prstGeom prst="rect">
            <a:avLst/>
          </a:prstGeom>
        </p:spPr>
      </p:pic>
      <p:pic>
        <p:nvPicPr>
          <p:cNvPr id="1072" name="Picture 48">
            <a:extLst>
              <a:ext uri="{FF2B5EF4-FFF2-40B4-BE49-F238E27FC236}">
                <a16:creationId xmlns:a16="http://schemas.microsoft.com/office/drawing/2014/main" id="{DF7D3B1A-B059-BC1E-4D08-FD35F36D260C}"/>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6464741" y="538240"/>
            <a:ext cx="1530178" cy="80971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black text on a white background&#10;&#10;Description automatically generated">
            <a:extLst>
              <a:ext uri="{FF2B5EF4-FFF2-40B4-BE49-F238E27FC236}">
                <a16:creationId xmlns:a16="http://schemas.microsoft.com/office/drawing/2014/main" id="{A259658F-9D6D-CB0A-86BE-6331A0A9D131}"/>
              </a:ext>
            </a:extLst>
          </p:cNvPr>
          <p:cNvPicPr>
            <a:picLocks noChangeAspect="1"/>
          </p:cNvPicPr>
          <p:nvPr/>
        </p:nvPicPr>
        <p:blipFill>
          <a:blip r:embed="rId51">
            <a:extLst>
              <a:ext uri="{28A0092B-C50C-407E-A947-70E740481C1C}">
                <a14:useLocalDpi xmlns:a14="http://schemas.microsoft.com/office/drawing/2010/main" val="0"/>
              </a:ext>
            </a:extLst>
          </a:blip>
          <a:srcRect l="13817" t="22819" r="15845" b="22189"/>
          <a:stretch/>
        </p:blipFill>
        <p:spPr>
          <a:xfrm>
            <a:off x="9066311" y="4996745"/>
            <a:ext cx="2807554" cy="543614"/>
          </a:xfrm>
          <a:prstGeom prst="rect">
            <a:avLst/>
          </a:prstGeom>
        </p:spPr>
      </p:pic>
      <p:pic>
        <p:nvPicPr>
          <p:cNvPr id="20" name="Picture 19" descr="A red and gold logo&#10;&#10;Description automatically generated">
            <a:extLst>
              <a:ext uri="{FF2B5EF4-FFF2-40B4-BE49-F238E27FC236}">
                <a16:creationId xmlns:a16="http://schemas.microsoft.com/office/drawing/2014/main" id="{4329A41D-5F86-9131-54FA-131842D2979A}"/>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8084791" y="561461"/>
            <a:ext cx="1004761" cy="928564"/>
          </a:xfrm>
          <a:prstGeom prst="rect">
            <a:avLst/>
          </a:prstGeom>
        </p:spPr>
      </p:pic>
      <p:pic>
        <p:nvPicPr>
          <p:cNvPr id="9" name="Picture 10" descr="Engie Logo PNG vector in SVG, PDF, AI, CDR format">
            <a:extLst>
              <a:ext uri="{FF2B5EF4-FFF2-40B4-BE49-F238E27FC236}">
                <a16:creationId xmlns:a16="http://schemas.microsoft.com/office/drawing/2014/main" id="{4DE46CF8-5016-2061-A45C-6F113318EB0B}"/>
              </a:ext>
            </a:extLst>
          </p:cNvPr>
          <p:cNvPicPr>
            <a:picLocks noChangeAspect="1" noChangeArrowheads="1"/>
          </p:cNvPicPr>
          <p:nvPr/>
        </p:nvPicPr>
        <p:blipFill rotWithShape="1">
          <a:blip r:embed="rId53">
            <a:extLst>
              <a:ext uri="{28A0092B-C50C-407E-A947-70E740481C1C}">
                <a14:useLocalDpi xmlns:a14="http://schemas.microsoft.com/office/drawing/2010/main" val="0"/>
              </a:ext>
            </a:extLst>
          </a:blip>
          <a:srcRect t="21444" b="15151"/>
          <a:stretch/>
        </p:blipFill>
        <p:spPr bwMode="auto">
          <a:xfrm>
            <a:off x="7584849" y="4985763"/>
            <a:ext cx="1586558" cy="7534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A logo with a purple circle and green triangle&#10;&#10;Description automatically generated">
            <a:extLst>
              <a:ext uri="{FF2B5EF4-FFF2-40B4-BE49-F238E27FC236}">
                <a16:creationId xmlns:a16="http://schemas.microsoft.com/office/drawing/2014/main" id="{B8D609FA-99A1-1CD7-E886-2B730ABD5EF0}"/>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8450279" y="3712304"/>
            <a:ext cx="1182309" cy="1182309"/>
          </a:xfrm>
          <a:prstGeom prst="rect">
            <a:avLst/>
          </a:prstGeom>
        </p:spPr>
      </p:pic>
      <p:pic>
        <p:nvPicPr>
          <p:cNvPr id="33" name="Picture 32" descr="A black and white logo with white text&#10;&#10;AI-generated content may be incorrect.">
            <a:extLst>
              <a:ext uri="{FF2B5EF4-FFF2-40B4-BE49-F238E27FC236}">
                <a16:creationId xmlns:a16="http://schemas.microsoft.com/office/drawing/2014/main" id="{E4FD1516-77F6-F122-1743-4763C3805059}"/>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9641162" y="5527425"/>
            <a:ext cx="1426721" cy="802531"/>
          </a:xfrm>
          <a:prstGeom prst="rect">
            <a:avLst/>
          </a:prstGeom>
        </p:spPr>
      </p:pic>
      <p:pic>
        <p:nvPicPr>
          <p:cNvPr id="35" name="Picture 34" descr="A purple background with white text&#10;&#10;AI-generated content may be incorrect.">
            <a:extLst>
              <a:ext uri="{FF2B5EF4-FFF2-40B4-BE49-F238E27FC236}">
                <a16:creationId xmlns:a16="http://schemas.microsoft.com/office/drawing/2014/main" id="{E351EB2F-C3F1-E4FB-E284-DADDDC5F6C34}"/>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6351676" y="1531560"/>
            <a:ext cx="1261872" cy="850392"/>
          </a:xfrm>
          <a:prstGeom prst="rect">
            <a:avLst/>
          </a:prstGeom>
        </p:spPr>
      </p:pic>
      <p:pic>
        <p:nvPicPr>
          <p:cNvPr id="1040" name="Picture 16">
            <a:extLst>
              <a:ext uri="{FF2B5EF4-FFF2-40B4-BE49-F238E27FC236}">
                <a16:creationId xmlns:a16="http://schemas.microsoft.com/office/drawing/2014/main" id="{5E079B48-67EC-F052-64F1-7B5DD361C30F}"/>
              </a:ext>
            </a:extLst>
          </p:cNvPr>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8974049" y="213897"/>
            <a:ext cx="1389421" cy="83901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A logo of a company&#10;&#10;AI-generated content may be incorrect.">
            <a:extLst>
              <a:ext uri="{FF2B5EF4-FFF2-40B4-BE49-F238E27FC236}">
                <a16:creationId xmlns:a16="http://schemas.microsoft.com/office/drawing/2014/main" id="{CD9F4F41-3FED-C6EC-4479-64CFD6316988}"/>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10039193" y="1883834"/>
            <a:ext cx="1973969" cy="685657"/>
          </a:xfrm>
          <a:prstGeom prst="rect">
            <a:avLst/>
          </a:prstGeom>
        </p:spPr>
      </p:pic>
      <p:pic>
        <p:nvPicPr>
          <p:cNvPr id="17" name="Picture 16">
            <a:extLst>
              <a:ext uri="{FF2B5EF4-FFF2-40B4-BE49-F238E27FC236}">
                <a16:creationId xmlns:a16="http://schemas.microsoft.com/office/drawing/2014/main" id="{79CB1BEB-CC69-1058-DD83-79C0886DBB2B}"/>
              </a:ext>
            </a:extLst>
          </p:cNvPr>
          <p:cNvPicPr>
            <a:picLocks noChangeAspect="1"/>
          </p:cNvPicPr>
          <p:nvPr/>
        </p:nvPicPr>
        <p:blipFill rotWithShape="1">
          <a:blip r:embed="rId59" cstate="print">
            <a:extLst>
              <a:ext uri="{28A0092B-C50C-407E-A947-70E740481C1C}">
                <a14:useLocalDpi xmlns:a14="http://schemas.microsoft.com/office/drawing/2010/main" val="0"/>
              </a:ext>
            </a:extLst>
          </a:blip>
          <a:srcRect t="14038" b="13535"/>
          <a:stretch/>
        </p:blipFill>
        <p:spPr>
          <a:xfrm>
            <a:off x="9234637" y="1205782"/>
            <a:ext cx="1065621" cy="771791"/>
          </a:xfrm>
          <a:prstGeom prst="rect">
            <a:avLst/>
          </a:prstGeom>
        </p:spPr>
      </p:pic>
    </p:spTree>
    <p:extLst>
      <p:ext uri="{BB962C8B-B14F-4D97-AF65-F5344CB8AC3E}">
        <p14:creationId xmlns:p14="http://schemas.microsoft.com/office/powerpoint/2010/main" val="1098657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a:extLst>
              <a:ext uri="{FF2B5EF4-FFF2-40B4-BE49-F238E27FC236}">
                <a16:creationId xmlns:a16="http://schemas.microsoft.com/office/drawing/2014/main" id="{30C95FB0-F306-F68F-8BD2-D0232BB37393}"/>
              </a:ext>
            </a:extLst>
          </p:cNvPr>
          <p:cNvPicPr>
            <a:picLocks noGrp="1" noChangeAspect="1"/>
          </p:cNvPicPr>
          <p:nvPr>
            <p:ph type="pic" sz="quarter" idx="12"/>
          </p:nvPr>
        </p:nvPicPr>
        <p:blipFill>
          <a:blip r:embed="rId3"/>
          <a:srcRect l="14907" r="14907"/>
          <a:stretch/>
        </p:blipFill>
        <p:spPr>
          <a:xfrm>
            <a:off x="6400799" y="485369"/>
            <a:ext cx="5791199" cy="5499506"/>
          </a:xfrm>
        </p:spPr>
      </p:pic>
      <p:sp>
        <p:nvSpPr>
          <p:cNvPr id="9" name="Title 8">
            <a:extLst>
              <a:ext uri="{FF2B5EF4-FFF2-40B4-BE49-F238E27FC236}">
                <a16:creationId xmlns:a16="http://schemas.microsoft.com/office/drawing/2014/main" id="{348D5A7A-CFF0-35C3-36A6-6891EAAC9920}"/>
              </a:ext>
            </a:extLst>
          </p:cNvPr>
          <p:cNvSpPr>
            <a:spLocks noGrp="1"/>
          </p:cNvSpPr>
          <p:nvPr>
            <p:ph type="title"/>
          </p:nvPr>
        </p:nvSpPr>
        <p:spPr/>
        <p:txBody>
          <a:bodyPr anchor="b">
            <a:normAutofit/>
          </a:bodyPr>
          <a:lstStyle/>
          <a:p>
            <a:r>
              <a:rPr lang="en-GB" sz="2700"/>
              <a:t>About SmartestEnergy</a:t>
            </a:r>
            <a:endParaRPr lang="en-GB" sz="2400" b="0"/>
          </a:p>
        </p:txBody>
      </p:sp>
      <p:sp>
        <p:nvSpPr>
          <p:cNvPr id="20" name="Content Placeholder 19">
            <a:extLst>
              <a:ext uri="{FF2B5EF4-FFF2-40B4-BE49-F238E27FC236}">
                <a16:creationId xmlns:a16="http://schemas.microsoft.com/office/drawing/2014/main" id="{A95028DB-DE8E-4116-1686-49FCF7B67E3F}"/>
              </a:ext>
            </a:extLst>
          </p:cNvPr>
          <p:cNvSpPr>
            <a:spLocks noGrp="1"/>
          </p:cNvSpPr>
          <p:nvPr>
            <p:ph sz="half" idx="1"/>
          </p:nvPr>
        </p:nvSpPr>
        <p:spPr>
          <a:xfrm>
            <a:off x="407988" y="1700213"/>
            <a:ext cx="5688012" cy="4284662"/>
          </a:xfrm>
        </p:spPr>
        <p:txBody>
          <a:bodyPr>
            <a:normAutofit/>
          </a:bodyPr>
          <a:lstStyle/>
          <a:p>
            <a:r>
              <a:rPr lang="en-GB" sz="1600" b="1">
                <a:solidFill>
                  <a:schemeClr val="accent1"/>
                </a:solidFill>
                <a:latin typeface="+mj-lt"/>
              </a:rPr>
              <a:t>SmartestEnergy is a people-powered energy company on a mission to empower a greener generation. </a:t>
            </a:r>
          </a:p>
          <a:p>
            <a:r>
              <a:rPr lang="en-GB" sz="1600" b="1">
                <a:solidFill>
                  <a:schemeClr val="accent1"/>
                </a:solidFill>
                <a:latin typeface="+mj-lt"/>
              </a:rPr>
              <a:t>We work with C&amp;I customers, small to medium businesses, generators, brokers and trading counterparties across our four global businesses to drive the net zero transition in the UK, US and Australia.</a:t>
            </a:r>
          </a:p>
          <a:p>
            <a:r>
              <a:rPr lang="en-GB" sz="1600" b="1">
                <a:latin typeface="+mj-lt"/>
              </a:rPr>
              <a:t>In the UK… </a:t>
            </a:r>
          </a:p>
          <a:p>
            <a:pPr marL="285750" indent="-285750">
              <a:buFont typeface="Arial" panose="020B0604020202020204" pitchFamily="34" charset="0"/>
              <a:buChar char="•"/>
            </a:pPr>
            <a:r>
              <a:rPr lang="en-GB" sz="1600"/>
              <a:t>Award-winning Commercial &amp; Industrial Division, supplying 33,000+ MPANs with a 10.8TWh annual volume.</a:t>
            </a:r>
          </a:p>
          <a:p>
            <a:pPr marL="285750" indent="-285750">
              <a:buFont typeface="Arial" panose="020B0604020202020204" pitchFamily="34" charset="0"/>
              <a:buChar char="•"/>
            </a:pPr>
            <a:r>
              <a:rPr lang="en-GB" sz="1600"/>
              <a:t>Business Division supplying SME businesses with electricity and gas to 64,000+ </a:t>
            </a:r>
            <a:r>
              <a:rPr lang="en-GB" sz="1600" err="1"/>
              <a:t>MPxNs</a:t>
            </a:r>
            <a:r>
              <a:rPr lang="en-GB" sz="1600"/>
              <a:t>.</a:t>
            </a:r>
          </a:p>
          <a:p>
            <a:pPr marL="285750" indent="-285750">
              <a:buFont typeface="Arial" panose="020B0604020202020204" pitchFamily="34" charset="0"/>
              <a:buChar char="•"/>
            </a:pPr>
            <a:r>
              <a:rPr lang="en-GB" sz="1600"/>
              <a:t>Generation aggregator providing over 300 independent generators with a competitive route to market, with 6.8TWh flow per annum.</a:t>
            </a:r>
          </a:p>
        </p:txBody>
      </p:sp>
      <p:sp>
        <p:nvSpPr>
          <p:cNvPr id="21" name="Slide Number Placeholder 20">
            <a:extLst>
              <a:ext uri="{FF2B5EF4-FFF2-40B4-BE49-F238E27FC236}">
                <a16:creationId xmlns:a16="http://schemas.microsoft.com/office/drawing/2014/main" id="{10071F2D-B116-A110-59E0-132CD146DED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EBE19D-BA0B-4AE6-A219-A461FF703500}" type="slidenum">
              <a:rPr kumimoji="0" lang="en-GB" sz="1200" b="0" i="0" u="none" strike="noStrike" kern="1200" cap="none" spc="0" normalizeH="0" baseline="0" noProof="0" smtClean="0">
                <a:ln>
                  <a:noFill/>
                </a:ln>
                <a:solidFill>
                  <a:prstClr val="white"/>
                </a:solidFill>
                <a:effectLst/>
                <a:uLnTx/>
                <a:uFillTx/>
                <a:latin typeface="Aeonik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white"/>
              </a:solidFill>
              <a:effectLst/>
              <a:uLnTx/>
              <a:uFillTx/>
              <a:latin typeface="Aeonik Light"/>
              <a:ea typeface="+mn-ea"/>
              <a:cs typeface="+mn-cs"/>
            </a:endParaRPr>
          </a:p>
        </p:txBody>
      </p:sp>
    </p:spTree>
    <p:extLst>
      <p:ext uri="{BB962C8B-B14F-4D97-AF65-F5344CB8AC3E}">
        <p14:creationId xmlns:p14="http://schemas.microsoft.com/office/powerpoint/2010/main" val="362105590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71546E-9A0A-F6DE-EF13-31864CD02CC9}"/>
              </a:ext>
            </a:extLst>
          </p:cNvPr>
          <p:cNvPicPr>
            <a:picLocks noChangeAspect="1"/>
          </p:cNvPicPr>
          <p:nvPr/>
        </p:nvPicPr>
        <p:blipFill>
          <a:blip r:embed="rId2">
            <a:alphaModFix amt="35000"/>
          </a:blip>
          <a:srcRect t="14116" r="27357" b="24623"/>
          <a:stretch/>
        </p:blipFill>
        <p:spPr>
          <a:xfrm>
            <a:off x="0" y="0"/>
            <a:ext cx="12192000" cy="6858000"/>
          </a:xfrm>
          <a:prstGeom prst="rect">
            <a:avLst/>
          </a:prstGeom>
        </p:spPr>
      </p:pic>
      <p:sp>
        <p:nvSpPr>
          <p:cNvPr id="18" name="Rectangle: Top Corners Rounded 17">
            <a:extLst>
              <a:ext uri="{FF2B5EF4-FFF2-40B4-BE49-F238E27FC236}">
                <a16:creationId xmlns:a16="http://schemas.microsoft.com/office/drawing/2014/main" id="{4B9315CE-6396-3925-79A2-B376C68D4C77}"/>
              </a:ext>
            </a:extLst>
          </p:cNvPr>
          <p:cNvSpPr/>
          <p:nvPr/>
        </p:nvSpPr>
        <p:spPr>
          <a:xfrm rot="16200000">
            <a:off x="10228848" y="-772027"/>
            <a:ext cx="1082841" cy="284346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Top Corners Rounded 6">
            <a:extLst>
              <a:ext uri="{FF2B5EF4-FFF2-40B4-BE49-F238E27FC236}">
                <a16:creationId xmlns:a16="http://schemas.microsoft.com/office/drawing/2014/main" id="{EA696F4D-8430-5A5A-99A0-FEB01F4C0491}"/>
              </a:ext>
            </a:extLst>
          </p:cNvPr>
          <p:cNvSpPr/>
          <p:nvPr/>
        </p:nvSpPr>
        <p:spPr>
          <a:xfrm rot="5400000">
            <a:off x="2412328" y="-511340"/>
            <a:ext cx="3056021" cy="7880680"/>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B5F72-F94E-2C33-5DB0-68EF20056A97}"/>
              </a:ext>
            </a:extLst>
          </p:cNvPr>
          <p:cNvSpPr>
            <a:spLocks noGrp="1"/>
          </p:cNvSpPr>
          <p:nvPr>
            <p:ph type="title" idx="4294967295"/>
          </p:nvPr>
        </p:nvSpPr>
        <p:spPr>
          <a:xfrm>
            <a:off x="566319" y="2613026"/>
            <a:ext cx="4474912" cy="815975"/>
          </a:xfrm>
        </p:spPr>
        <p:txBody>
          <a:bodyPr>
            <a:noAutofit/>
          </a:bodyPr>
          <a:lstStyle/>
          <a:p>
            <a:r>
              <a:rPr lang="en-GB" sz="3600"/>
              <a:t>Women Shaping the Future of Energy</a:t>
            </a:r>
          </a:p>
        </p:txBody>
      </p:sp>
      <p:sp>
        <p:nvSpPr>
          <p:cNvPr id="3" name="Content Placeholder 2">
            <a:extLst>
              <a:ext uri="{FF2B5EF4-FFF2-40B4-BE49-F238E27FC236}">
                <a16:creationId xmlns:a16="http://schemas.microsoft.com/office/drawing/2014/main" id="{5F2F96CF-26C1-6F8E-A849-B0952467DE93}"/>
              </a:ext>
            </a:extLst>
          </p:cNvPr>
          <p:cNvSpPr>
            <a:spLocks noGrp="1"/>
          </p:cNvSpPr>
          <p:nvPr>
            <p:ph sz="half" idx="4294967295"/>
          </p:nvPr>
        </p:nvSpPr>
        <p:spPr>
          <a:xfrm>
            <a:off x="566319" y="3646405"/>
            <a:ext cx="4474912" cy="698500"/>
          </a:xfrm>
        </p:spPr>
        <p:txBody>
          <a:bodyPr>
            <a:normAutofit lnSpcReduction="10000"/>
          </a:bodyPr>
          <a:lstStyle/>
          <a:p>
            <a:r>
              <a:rPr lang="en-GB" sz="2400"/>
              <a:t>In celebration of International Women’s Day 2025</a:t>
            </a:r>
          </a:p>
        </p:txBody>
      </p:sp>
      <p:sp>
        <p:nvSpPr>
          <p:cNvPr id="10" name="Oval 9">
            <a:extLst>
              <a:ext uri="{FF2B5EF4-FFF2-40B4-BE49-F238E27FC236}">
                <a16:creationId xmlns:a16="http://schemas.microsoft.com/office/drawing/2014/main" id="{D204E094-EEE1-2472-D4BD-83B70A4254E7}"/>
              </a:ext>
            </a:extLst>
          </p:cNvPr>
          <p:cNvSpPr/>
          <p:nvPr/>
        </p:nvSpPr>
        <p:spPr>
          <a:xfrm>
            <a:off x="5020574" y="2132999"/>
            <a:ext cx="2592000" cy="259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hand holding a symbol&#10;&#10;AI-generated content may be incorrect.">
            <a:extLst>
              <a:ext uri="{FF2B5EF4-FFF2-40B4-BE49-F238E27FC236}">
                <a16:creationId xmlns:a16="http://schemas.microsoft.com/office/drawing/2014/main" id="{6E73505A-CD79-733C-6E0C-25ECE254CD65}"/>
              </a:ext>
            </a:extLst>
          </p:cNvPr>
          <p:cNvPicPr>
            <a:picLocks noChangeAspect="1"/>
          </p:cNvPicPr>
          <p:nvPr/>
        </p:nvPicPr>
        <p:blipFill>
          <a:blip r:embed="rId3"/>
          <a:stretch>
            <a:fillRect/>
          </a:stretch>
        </p:blipFill>
        <p:spPr>
          <a:xfrm>
            <a:off x="5106036" y="2183747"/>
            <a:ext cx="2445140" cy="2445140"/>
          </a:xfrm>
          <a:prstGeom prst="rect">
            <a:avLst/>
          </a:prstGeom>
        </p:spPr>
      </p:pic>
      <p:pic>
        <p:nvPicPr>
          <p:cNvPr id="15" name="Picture 14">
            <a:extLst>
              <a:ext uri="{FF2B5EF4-FFF2-40B4-BE49-F238E27FC236}">
                <a16:creationId xmlns:a16="http://schemas.microsoft.com/office/drawing/2014/main" id="{22275280-2950-7F9A-C346-B1BB14E90C6B}"/>
              </a:ext>
            </a:extLst>
          </p:cNvPr>
          <p:cNvPicPr>
            <a:picLocks noChangeAspect="1"/>
          </p:cNvPicPr>
          <p:nvPr/>
        </p:nvPicPr>
        <p:blipFill>
          <a:blip r:embed="rId4"/>
          <a:stretch>
            <a:fillRect/>
          </a:stretch>
        </p:blipFill>
        <p:spPr>
          <a:xfrm>
            <a:off x="9669816" y="201066"/>
            <a:ext cx="2037685" cy="899135"/>
          </a:xfrm>
          <a:prstGeom prst="rect">
            <a:avLst/>
          </a:prstGeom>
          <a:ln>
            <a:noFill/>
          </a:ln>
          <a:effectLst>
            <a:softEdge rad="0"/>
          </a:effectLst>
        </p:spPr>
      </p:pic>
      <p:pic>
        <p:nvPicPr>
          <p:cNvPr id="17" name="Picture 16" descr="A blue and black text&#10;&#10;AI-generated content may be incorrect.">
            <a:extLst>
              <a:ext uri="{FF2B5EF4-FFF2-40B4-BE49-F238E27FC236}">
                <a16:creationId xmlns:a16="http://schemas.microsoft.com/office/drawing/2014/main" id="{EA334765-84AE-DAC5-D734-8CAD58884816}"/>
              </a:ext>
            </a:extLst>
          </p:cNvPr>
          <p:cNvPicPr>
            <a:picLocks noChangeAspect="1"/>
          </p:cNvPicPr>
          <p:nvPr/>
        </p:nvPicPr>
        <p:blipFill>
          <a:blip r:embed="rId5"/>
          <a:stretch>
            <a:fillRect/>
          </a:stretch>
        </p:blipFill>
        <p:spPr>
          <a:xfrm>
            <a:off x="0" y="11379"/>
            <a:ext cx="4324203" cy="1278511"/>
          </a:xfrm>
          <a:prstGeom prst="rect">
            <a:avLst/>
          </a:prstGeom>
        </p:spPr>
      </p:pic>
    </p:spTree>
    <p:extLst>
      <p:ext uri="{BB962C8B-B14F-4D97-AF65-F5344CB8AC3E}">
        <p14:creationId xmlns:p14="http://schemas.microsoft.com/office/powerpoint/2010/main" val="424441422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7DEB7-B32B-F770-7535-78BDA6292FD2}"/>
            </a:ext>
          </a:extLst>
        </p:cNvPr>
        <p:cNvGrpSpPr/>
        <p:nvPr/>
      </p:nvGrpSpPr>
      <p:grpSpPr>
        <a:xfrm>
          <a:off x="0" y="0"/>
          <a:ext cx="0" cy="0"/>
          <a:chOff x="0" y="0"/>
          <a:chExt cx="0" cy="0"/>
        </a:xfrm>
      </p:grpSpPr>
      <p:pic>
        <p:nvPicPr>
          <p:cNvPr id="4" name="Picture 3" descr="A white and green sky&#10;&#10;Description automatically generated">
            <a:extLst>
              <a:ext uri="{FF2B5EF4-FFF2-40B4-BE49-F238E27FC236}">
                <a16:creationId xmlns:a16="http://schemas.microsoft.com/office/drawing/2014/main" id="{7DD36F1C-E794-5624-9C53-71B702C86DFB}"/>
              </a:ext>
            </a:extLst>
          </p:cNvPr>
          <p:cNvPicPr>
            <a:picLocks noChangeAspect="1"/>
          </p:cNvPicPr>
          <p:nvPr/>
        </p:nvPicPr>
        <p:blipFill>
          <a:blip r:embed="rId3"/>
          <a:srcRect b="19"/>
          <a:stretch/>
        </p:blipFill>
        <p:spPr>
          <a:xfrm>
            <a:off x="-22410" y="0"/>
            <a:ext cx="12203185" cy="6867923"/>
          </a:xfrm>
          <a:prstGeom prst="rect">
            <a:avLst/>
          </a:prstGeom>
        </p:spPr>
      </p:pic>
      <p:sp>
        <p:nvSpPr>
          <p:cNvPr id="17" name="TextBox 16">
            <a:extLst>
              <a:ext uri="{FF2B5EF4-FFF2-40B4-BE49-F238E27FC236}">
                <a16:creationId xmlns:a16="http://schemas.microsoft.com/office/drawing/2014/main" id="{404A50EC-15B3-57E9-993D-12DB4AF185DD}"/>
              </a:ext>
            </a:extLst>
          </p:cNvPr>
          <p:cNvSpPr txBox="1"/>
          <p:nvPr/>
        </p:nvSpPr>
        <p:spPr>
          <a:xfrm>
            <a:off x="1859329" y="326209"/>
            <a:ext cx="8262555" cy="255454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lumMod val="50000"/>
                  </a:prstClr>
                </a:solidFill>
                <a:effectLst/>
                <a:uLnTx/>
                <a:uFillTx/>
                <a:latin typeface="Montserrat"/>
                <a:ea typeface="+mn-ea"/>
                <a:cs typeface="+mn-cs"/>
              </a:rPr>
              <a:t>WUN Annual Survey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lumMod val="50000"/>
                  </a:prstClr>
                </a:solidFill>
                <a:effectLst/>
                <a:uLnTx/>
                <a:uFillTx/>
                <a:latin typeface="Montserrat"/>
                <a:ea typeface="+mn-ea"/>
                <a:cs typeface="+mn-cs"/>
              </a:rPr>
              <a:t> The Power of Culture in Shaping the Utilities Workplace  </a:t>
            </a:r>
          </a:p>
        </p:txBody>
      </p:sp>
      <p:sp>
        <p:nvSpPr>
          <p:cNvPr id="3" name="TextBox 2">
            <a:extLst>
              <a:ext uri="{FF2B5EF4-FFF2-40B4-BE49-F238E27FC236}">
                <a16:creationId xmlns:a16="http://schemas.microsoft.com/office/drawing/2014/main" id="{44B79D8E-1A59-8DE9-3D72-77B2D43F88A2}"/>
              </a:ext>
            </a:extLst>
          </p:cNvPr>
          <p:cNvSpPr txBox="1"/>
          <p:nvPr/>
        </p:nvSpPr>
        <p:spPr>
          <a:xfrm>
            <a:off x="111699" y="2787299"/>
            <a:ext cx="12214410"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7F7F7F"/>
                </a:solidFill>
                <a:effectLst/>
                <a:uLnTx/>
                <a:uFillTx/>
                <a:latin typeface="Montserrat"/>
                <a:ea typeface="+mn-ea"/>
                <a:cs typeface="+mn-cs"/>
              </a:rPr>
              <a:t> </a:t>
            </a:r>
            <a:r>
              <a:rPr kumimoji="0" lang="en-GB" sz="2800" b="1" i="0" u="none" strike="noStrike" kern="1200" cap="none" spc="0" normalizeH="0" baseline="0" noProof="0">
                <a:ln>
                  <a:noFill/>
                </a:ln>
                <a:solidFill>
                  <a:srgbClr val="7F7F7F"/>
                </a:solidFill>
                <a:effectLst/>
                <a:uLnTx/>
                <a:uFillTx/>
                <a:latin typeface="Montserrat"/>
                <a:ea typeface="+mn-ea"/>
                <a:cs typeface="+mn-cs"/>
              </a:rPr>
              <a:t>Please do take the time to complete &amp; share with your wider network &amp; colleagues – we want to capture your thoughts &amp; opinions</a:t>
            </a:r>
            <a:endParaRPr kumimoji="0" lang="en-GB" sz="1800" b="0" i="0" u="none" strike="noStrike" kern="1200" cap="none" spc="0" normalizeH="0" baseline="0" noProof="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a:ln>
                <a:noFill/>
              </a:ln>
              <a:solidFill>
                <a:srgbClr val="7F7F7F"/>
              </a:solidFill>
              <a:effectLst/>
              <a:highlight>
                <a:srgbClr val="FFFF00"/>
              </a:highlight>
              <a:uLnTx/>
              <a:uFillTx/>
              <a:latin typeface="Montserra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5" name="Picture 4" descr="A person smiling at a computer&#10;&#10;Description automatically generated">
            <a:extLst>
              <a:ext uri="{FF2B5EF4-FFF2-40B4-BE49-F238E27FC236}">
                <a16:creationId xmlns:a16="http://schemas.microsoft.com/office/drawing/2014/main" id="{09B8DB58-42DC-8BBF-33AE-C6ECFD970B05}"/>
              </a:ext>
            </a:extLst>
          </p:cNvPr>
          <p:cNvPicPr>
            <a:picLocks noChangeAspect="1"/>
          </p:cNvPicPr>
          <p:nvPr/>
        </p:nvPicPr>
        <p:blipFill>
          <a:blip r:embed="rId4"/>
          <a:stretch>
            <a:fillRect/>
          </a:stretch>
        </p:blipFill>
        <p:spPr>
          <a:xfrm>
            <a:off x="74" y="5046297"/>
            <a:ext cx="4098659" cy="1821626"/>
          </a:xfrm>
          <a:prstGeom prst="rect">
            <a:avLst/>
          </a:prstGeom>
        </p:spPr>
      </p:pic>
      <p:pic>
        <p:nvPicPr>
          <p:cNvPr id="7" name="Picture 6" descr="A person sitting at a desk with a computer&#10;&#10;Description automatically generated">
            <a:extLst>
              <a:ext uri="{FF2B5EF4-FFF2-40B4-BE49-F238E27FC236}">
                <a16:creationId xmlns:a16="http://schemas.microsoft.com/office/drawing/2014/main" id="{9DEA45E9-71E5-DD2B-2920-ED94829D8DE9}"/>
              </a:ext>
            </a:extLst>
          </p:cNvPr>
          <p:cNvPicPr>
            <a:picLocks noChangeAspect="1"/>
          </p:cNvPicPr>
          <p:nvPr/>
        </p:nvPicPr>
        <p:blipFill>
          <a:blip r:embed="rId5"/>
          <a:stretch>
            <a:fillRect/>
          </a:stretch>
        </p:blipFill>
        <p:spPr>
          <a:xfrm>
            <a:off x="8327923" y="5137065"/>
            <a:ext cx="3872102" cy="1720934"/>
          </a:xfrm>
          <a:prstGeom prst="rect">
            <a:avLst/>
          </a:prstGeom>
        </p:spPr>
      </p:pic>
      <p:sp>
        <p:nvSpPr>
          <p:cNvPr id="6" name="TextBox 5">
            <a:extLst>
              <a:ext uri="{FF2B5EF4-FFF2-40B4-BE49-F238E27FC236}">
                <a16:creationId xmlns:a16="http://schemas.microsoft.com/office/drawing/2014/main" id="{FF48597E-AD67-3623-C79B-F3B056DC14DB}"/>
              </a:ext>
            </a:extLst>
          </p:cNvPr>
          <p:cNvSpPr txBox="1"/>
          <p:nvPr/>
        </p:nvSpPr>
        <p:spPr>
          <a:xfrm>
            <a:off x="4586536" y="4642096"/>
            <a:ext cx="6189406" cy="369332"/>
          </a:xfrm>
          <a:prstGeom prst="rect">
            <a:avLst/>
          </a:prstGeom>
          <a:noFill/>
        </p:spPr>
        <p:txBody>
          <a:bodyPr wrap="square">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lumMod val="50000"/>
                  </a:srgbClr>
                </a:solidFill>
                <a:effectLst/>
                <a:uLnTx/>
                <a:uFillTx/>
                <a:latin typeface="Montserrat Black" panose="020F0502020204030204" pitchFamily="2" charset="0"/>
                <a:ea typeface="+mn-ea"/>
                <a:cs typeface="+mn-cs"/>
              </a:rPr>
              <a:t>https://thewun.co.uk</a:t>
            </a:r>
          </a:p>
        </p:txBody>
      </p:sp>
      <p:pic>
        <p:nvPicPr>
          <p:cNvPr id="9" name="Picture 8" descr="A qr code on a green background&#10;&#10;AI-generated content may be incorrect.">
            <a:extLst>
              <a:ext uri="{FF2B5EF4-FFF2-40B4-BE49-F238E27FC236}">
                <a16:creationId xmlns:a16="http://schemas.microsoft.com/office/drawing/2014/main" id="{B436AA53-CE0E-21BC-A6F7-76956CD62800}"/>
              </a:ext>
            </a:extLst>
          </p:cNvPr>
          <p:cNvPicPr>
            <a:picLocks noChangeAspect="1"/>
          </p:cNvPicPr>
          <p:nvPr/>
        </p:nvPicPr>
        <p:blipFill>
          <a:blip r:embed="rId6"/>
          <a:stretch>
            <a:fillRect/>
          </a:stretch>
        </p:blipFill>
        <p:spPr>
          <a:xfrm>
            <a:off x="-807" y="-10207"/>
            <a:ext cx="2358189" cy="2358189"/>
          </a:xfrm>
          <a:prstGeom prst="rect">
            <a:avLst/>
          </a:prstGeom>
        </p:spPr>
      </p:pic>
    </p:spTree>
    <p:extLst>
      <p:ext uri="{BB962C8B-B14F-4D97-AF65-F5344CB8AC3E}">
        <p14:creationId xmlns:p14="http://schemas.microsoft.com/office/powerpoint/2010/main" val="678576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B6B27-B9F6-E3A1-8683-584EBA219476}"/>
            </a:ext>
          </a:extLst>
        </p:cNvPr>
        <p:cNvGrpSpPr/>
        <p:nvPr/>
      </p:nvGrpSpPr>
      <p:grpSpPr>
        <a:xfrm>
          <a:off x="0" y="0"/>
          <a:ext cx="0" cy="0"/>
          <a:chOff x="0" y="0"/>
          <a:chExt cx="0" cy="0"/>
        </a:xfrm>
      </p:grpSpPr>
      <p:pic>
        <p:nvPicPr>
          <p:cNvPr id="4" name="Picture 3" descr="A white and green sky&#10;&#10;Description automatically generated">
            <a:extLst>
              <a:ext uri="{FF2B5EF4-FFF2-40B4-BE49-F238E27FC236}">
                <a16:creationId xmlns:a16="http://schemas.microsoft.com/office/drawing/2014/main" id="{327E7459-6D4E-255C-AB03-DB6D7BF6A3D2}"/>
              </a:ext>
            </a:extLst>
          </p:cNvPr>
          <p:cNvPicPr>
            <a:picLocks noChangeAspect="1"/>
          </p:cNvPicPr>
          <p:nvPr/>
        </p:nvPicPr>
        <p:blipFill>
          <a:blip r:embed="rId3"/>
          <a:srcRect b="19"/>
          <a:stretch/>
        </p:blipFill>
        <p:spPr>
          <a:xfrm>
            <a:off x="1201" y="12487"/>
            <a:ext cx="12191980" cy="6856718"/>
          </a:xfrm>
          <a:prstGeom prst="rect">
            <a:avLst/>
          </a:prstGeom>
        </p:spPr>
      </p:pic>
      <p:sp>
        <p:nvSpPr>
          <p:cNvPr id="18" name="TextBox 17">
            <a:extLst>
              <a:ext uri="{FF2B5EF4-FFF2-40B4-BE49-F238E27FC236}">
                <a16:creationId xmlns:a16="http://schemas.microsoft.com/office/drawing/2014/main" id="{1A7BB60F-6777-0157-E668-9776A904308A}"/>
              </a:ext>
            </a:extLst>
          </p:cNvPr>
          <p:cNvSpPr txBox="1"/>
          <p:nvPr/>
        </p:nvSpPr>
        <p:spPr>
          <a:xfrm>
            <a:off x="889000" y="1539552"/>
            <a:ext cx="10413999" cy="2308324"/>
          </a:xfrm>
          <a:prstGeom prst="rect">
            <a:avLst/>
          </a:prstGeom>
          <a:noFill/>
        </p:spPr>
        <p:txBody>
          <a:bodyPr wrap="square" lIns="91440" tIns="45720" rIns="91440" bIns="45720" anchor="t">
            <a:spAutoFit/>
          </a:bodyPr>
          <a:lstStyle/>
          <a:p>
            <a:pPr algn="ctr" defTabSz="914400">
              <a:defRPr/>
            </a:pPr>
            <a:r>
              <a:rPr lang="en-GB" sz="3600" b="1">
                <a:solidFill>
                  <a:schemeClr val="bg1">
                    <a:lumMod val="50000"/>
                  </a:schemeClr>
                </a:solidFill>
                <a:latin typeface="Montserrat" panose="00000500000000000000" pitchFamily="2" charset="0"/>
              </a:rPr>
              <a:t>Welcome</a:t>
            </a:r>
          </a:p>
          <a:p>
            <a:pPr algn="ctr" defTabSz="914400">
              <a:defRPr/>
            </a:pPr>
            <a:r>
              <a:rPr lang="en-GB" sz="3600" b="1">
                <a:solidFill>
                  <a:schemeClr val="bg1">
                    <a:lumMod val="50000"/>
                  </a:schemeClr>
                </a:solidFill>
                <a:latin typeface="Montserrat" panose="00000500000000000000" pitchFamily="2" charset="0"/>
              </a:rPr>
              <a:t>we will be starting shortly</a:t>
            </a:r>
            <a:br>
              <a:rPr lang="en-GB" sz="3600" b="1">
                <a:solidFill>
                  <a:schemeClr val="bg1">
                    <a:lumMod val="50000"/>
                  </a:schemeClr>
                </a:solidFill>
                <a:latin typeface="Montserrat" panose="00000500000000000000" pitchFamily="2" charset="0"/>
              </a:rPr>
            </a:br>
            <a:endParaRPr lang="en-GB" sz="3600" b="1">
              <a:solidFill>
                <a:schemeClr val="bg1">
                  <a:lumMod val="50000"/>
                </a:schemeClr>
              </a:solidFill>
              <a:latin typeface="Montserrat" panose="00000500000000000000" pitchFamily="2" charset="0"/>
            </a:endParaRPr>
          </a:p>
          <a:p>
            <a:pPr algn="ctr" defTabSz="914400">
              <a:defRPr/>
            </a:pPr>
            <a:r>
              <a:rPr lang="en-US" sz="3600" b="1">
                <a:solidFill>
                  <a:schemeClr val="bg1">
                    <a:lumMod val="50000"/>
                  </a:schemeClr>
                </a:solidFill>
                <a:latin typeface="Montserrat" panose="00000500000000000000" pitchFamily="2" charset="0"/>
              </a:rPr>
              <a:t>Women Shaping the Future of Energy</a:t>
            </a:r>
            <a:endParaRPr lang="en-GB" sz="3600" b="1">
              <a:solidFill>
                <a:schemeClr val="bg1">
                  <a:lumMod val="50000"/>
                </a:schemeClr>
              </a:solidFill>
              <a:latin typeface="Montserrat" panose="00000500000000000000" pitchFamily="2" charset="0"/>
            </a:endParaRPr>
          </a:p>
        </p:txBody>
      </p:sp>
      <p:sp>
        <p:nvSpPr>
          <p:cNvPr id="3" name="Rectangle 1">
            <a:extLst>
              <a:ext uri="{FF2B5EF4-FFF2-40B4-BE49-F238E27FC236}">
                <a16:creationId xmlns:a16="http://schemas.microsoft.com/office/drawing/2014/main" id="{EF6E0B04-B63A-0F4B-9F1A-51B0EB76A4B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0" name="Picture 2">
            <a:extLst>
              <a:ext uri="{FF2B5EF4-FFF2-40B4-BE49-F238E27FC236}">
                <a16:creationId xmlns:a16="http://schemas.microsoft.com/office/drawing/2014/main" id="{871BE5C1-BF6D-34DE-B712-752BB61DE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07494"/>
            <a:ext cx="2274197" cy="22741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8C555B1-560D-906D-A554-40ABA3D04C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642"/>
            <a:ext cx="381000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6829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26221-059A-80D7-D6E5-497F91809810}"/>
            </a:ext>
          </a:extLst>
        </p:cNvPr>
        <p:cNvGrpSpPr/>
        <p:nvPr/>
      </p:nvGrpSpPr>
      <p:grpSpPr>
        <a:xfrm>
          <a:off x="0" y="0"/>
          <a:ext cx="0" cy="0"/>
          <a:chOff x="0" y="0"/>
          <a:chExt cx="0" cy="0"/>
        </a:xfrm>
      </p:grpSpPr>
      <p:pic>
        <p:nvPicPr>
          <p:cNvPr id="4" name="Picture 3" descr="A white and green sky&#10;&#10;Description automatically generated">
            <a:extLst>
              <a:ext uri="{FF2B5EF4-FFF2-40B4-BE49-F238E27FC236}">
                <a16:creationId xmlns:a16="http://schemas.microsoft.com/office/drawing/2014/main" id="{863B39CB-306B-2012-FC35-A300C0FF56BF}"/>
              </a:ext>
            </a:extLst>
          </p:cNvPr>
          <p:cNvPicPr>
            <a:picLocks noChangeAspect="1"/>
          </p:cNvPicPr>
          <p:nvPr/>
        </p:nvPicPr>
        <p:blipFill>
          <a:blip r:embed="rId3"/>
          <a:srcRect b="19"/>
          <a:stretch/>
        </p:blipFill>
        <p:spPr>
          <a:xfrm>
            <a:off x="-1022" y="12326"/>
            <a:ext cx="12191980" cy="6856718"/>
          </a:xfrm>
          <a:prstGeom prst="rect">
            <a:avLst/>
          </a:prstGeom>
        </p:spPr>
      </p:pic>
      <p:sp>
        <p:nvSpPr>
          <p:cNvPr id="18" name="TextBox 17">
            <a:extLst>
              <a:ext uri="{FF2B5EF4-FFF2-40B4-BE49-F238E27FC236}">
                <a16:creationId xmlns:a16="http://schemas.microsoft.com/office/drawing/2014/main" id="{9550BD0F-94C5-22D3-0E8D-E0536F550689}"/>
              </a:ext>
            </a:extLst>
          </p:cNvPr>
          <p:cNvSpPr txBox="1"/>
          <p:nvPr/>
        </p:nvSpPr>
        <p:spPr>
          <a:xfrm>
            <a:off x="2447743" y="1189923"/>
            <a:ext cx="7296513" cy="2308324"/>
          </a:xfrm>
          <a:prstGeom prst="rect">
            <a:avLst/>
          </a:prstGeom>
          <a:noFill/>
        </p:spPr>
        <p:txBody>
          <a:bodyPr wrap="square" lIns="91440" tIns="45720" rIns="91440" bIns="45720" anchor="t">
            <a:spAutoFit/>
          </a:bodyPr>
          <a:lstStyle/>
          <a:p>
            <a:pPr algn="ctr" defTabSz="914400">
              <a:defRPr/>
            </a:pPr>
            <a:r>
              <a:rPr lang="en-GB" sz="3600" b="1">
                <a:solidFill>
                  <a:schemeClr val="bg1">
                    <a:lumMod val="50000"/>
                  </a:schemeClr>
                </a:solidFill>
                <a:latin typeface="Montserrat" panose="00000500000000000000" pitchFamily="2" charset="0"/>
              </a:rPr>
              <a:t>Louise </a:t>
            </a:r>
            <a:r>
              <a:rPr lang="en-GB" sz="3600" b="1" err="1">
                <a:solidFill>
                  <a:schemeClr val="bg1">
                    <a:lumMod val="50000"/>
                  </a:schemeClr>
                </a:solidFill>
                <a:latin typeface="Montserrat" panose="00000500000000000000" pitchFamily="2" charset="0"/>
              </a:rPr>
              <a:t>Wapshare</a:t>
            </a:r>
            <a:br>
              <a:rPr lang="en-GB" sz="3600" b="1">
                <a:solidFill>
                  <a:schemeClr val="bg1">
                    <a:lumMod val="50000"/>
                  </a:schemeClr>
                </a:solidFill>
                <a:latin typeface="Montserrat" panose="00000500000000000000" pitchFamily="2" charset="0"/>
              </a:rPr>
            </a:br>
            <a:endParaRPr lang="en-GB" sz="3600" b="1">
              <a:solidFill>
                <a:schemeClr val="bg1">
                  <a:lumMod val="50000"/>
                </a:schemeClr>
              </a:solidFill>
              <a:latin typeface="Montserrat" panose="00000500000000000000" pitchFamily="2" charset="0"/>
            </a:endParaRPr>
          </a:p>
          <a:p>
            <a:pPr algn="ctr" defTabSz="914400">
              <a:defRPr/>
            </a:pPr>
            <a:r>
              <a:rPr lang="en-US" sz="3600" b="1">
                <a:solidFill>
                  <a:schemeClr val="bg1">
                    <a:lumMod val="50000"/>
                  </a:schemeClr>
                </a:solidFill>
                <a:latin typeface="Montserrat" panose="00000500000000000000" pitchFamily="2" charset="0"/>
              </a:rPr>
              <a:t>WUN Director &amp; CEO </a:t>
            </a:r>
            <a:r>
              <a:rPr lang="en-US" sz="3600" b="1" err="1">
                <a:solidFill>
                  <a:schemeClr val="bg1">
                    <a:lumMod val="50000"/>
                  </a:schemeClr>
                </a:solidFill>
                <a:latin typeface="Montserrat" panose="00000500000000000000" pitchFamily="2" charset="0"/>
              </a:rPr>
              <a:t>SmartestEnergy</a:t>
            </a:r>
            <a:r>
              <a:rPr lang="en-US" sz="3600" b="1">
                <a:solidFill>
                  <a:schemeClr val="bg1">
                    <a:lumMod val="50000"/>
                  </a:schemeClr>
                </a:solidFill>
                <a:latin typeface="Montserrat" panose="00000500000000000000" pitchFamily="2" charset="0"/>
              </a:rPr>
              <a:t> Business</a:t>
            </a:r>
            <a:endParaRPr lang="en-GB" sz="3600" b="1">
              <a:solidFill>
                <a:schemeClr val="bg1">
                  <a:lumMod val="50000"/>
                </a:schemeClr>
              </a:solidFill>
              <a:highlight>
                <a:srgbClr val="FFFF00"/>
              </a:highlight>
              <a:latin typeface="Montserrat" panose="00000500000000000000" pitchFamily="2" charset="0"/>
            </a:endParaRPr>
          </a:p>
        </p:txBody>
      </p:sp>
      <p:sp>
        <p:nvSpPr>
          <p:cNvPr id="3" name="Rectangle 1">
            <a:extLst>
              <a:ext uri="{FF2B5EF4-FFF2-40B4-BE49-F238E27FC236}">
                <a16:creationId xmlns:a16="http://schemas.microsoft.com/office/drawing/2014/main" id="{24FD5354-CBA3-8B93-5344-C940D48027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a:extLst>
              <a:ext uri="{FF2B5EF4-FFF2-40B4-BE49-F238E27FC236}">
                <a16:creationId xmlns:a16="http://schemas.microsoft.com/office/drawing/2014/main" id="{84CF0324-BD9F-DE56-85DE-8E49E1E6C1B9}"/>
              </a:ext>
            </a:extLst>
          </p:cNvPr>
          <p:cNvPicPr>
            <a:picLocks noChangeAspect="1"/>
          </p:cNvPicPr>
          <p:nvPr/>
        </p:nvPicPr>
        <p:blipFill>
          <a:blip r:embed="rId4"/>
          <a:stretch>
            <a:fillRect/>
          </a:stretch>
        </p:blipFill>
        <p:spPr>
          <a:xfrm>
            <a:off x="5034172" y="3637829"/>
            <a:ext cx="2121592" cy="2531166"/>
          </a:xfrm>
          <a:prstGeom prst="rect">
            <a:avLst/>
          </a:prstGeom>
        </p:spPr>
      </p:pic>
      <p:pic>
        <p:nvPicPr>
          <p:cNvPr id="3074" name="Picture 2">
            <a:extLst>
              <a:ext uri="{FF2B5EF4-FFF2-40B4-BE49-F238E27FC236}">
                <a16:creationId xmlns:a16="http://schemas.microsoft.com/office/drawing/2014/main" id="{89973CA3-B2AB-5B49-7F1D-39A32BCAE5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4750419"/>
            <a:ext cx="2106406" cy="21064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186C4ECC-88EE-06F4-8984-EBDE0851C4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642"/>
            <a:ext cx="381000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269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white and green sky&#10;&#10;Description automatically generated">
            <a:extLst>
              <a:ext uri="{FF2B5EF4-FFF2-40B4-BE49-F238E27FC236}">
                <a16:creationId xmlns:a16="http://schemas.microsoft.com/office/drawing/2014/main" id="{E35E7D4F-79B5-BD9D-3C46-4F56C9B3765C}"/>
              </a:ext>
            </a:extLst>
          </p:cNvPr>
          <p:cNvPicPr>
            <a:picLocks noChangeAspect="1"/>
          </p:cNvPicPr>
          <p:nvPr/>
        </p:nvPicPr>
        <p:blipFill>
          <a:blip r:embed="rId3"/>
          <a:srcRect b="19"/>
          <a:stretch/>
        </p:blipFill>
        <p:spPr>
          <a:xfrm>
            <a:off x="20" y="0"/>
            <a:ext cx="12191980" cy="6856718"/>
          </a:xfrm>
          <a:prstGeom prst="rect">
            <a:avLst/>
          </a:prstGeom>
        </p:spPr>
      </p:pic>
      <p:sp>
        <p:nvSpPr>
          <p:cNvPr id="3" name="object 3"/>
          <p:cNvSpPr txBox="1">
            <a:spLocks noGrp="1"/>
          </p:cNvSpPr>
          <p:nvPr>
            <p:ph type="title"/>
          </p:nvPr>
        </p:nvSpPr>
        <p:spPr>
          <a:xfrm>
            <a:off x="4936619" y="327117"/>
            <a:ext cx="2318759" cy="689932"/>
          </a:xfrm>
          <a:prstGeom prst="rect">
            <a:avLst/>
          </a:prstGeom>
        </p:spPr>
        <p:txBody>
          <a:bodyPr vert="horz" wrap="square" lIns="0" tIns="12700" rIns="0" bIns="0" rtlCol="0">
            <a:spAutoFit/>
          </a:bodyPr>
          <a:lstStyle/>
          <a:p>
            <a:pPr marL="12700" algn="ctr">
              <a:lnSpc>
                <a:spcPct val="100000"/>
              </a:lnSpc>
              <a:spcBef>
                <a:spcPts val="100"/>
              </a:spcBef>
            </a:pPr>
            <a:r>
              <a:rPr sz="4400" b="1">
                <a:solidFill>
                  <a:schemeClr val="bg1">
                    <a:lumMod val="50000"/>
                  </a:schemeClr>
                </a:solidFill>
                <a:latin typeface="Montserrat" panose="00000500000000000000" pitchFamily="2" charset="0"/>
                <a:ea typeface="+mn-ea"/>
                <a:cs typeface="+mn-cs"/>
              </a:rPr>
              <a:t>WUN</a:t>
            </a:r>
          </a:p>
        </p:txBody>
      </p:sp>
      <p:sp>
        <p:nvSpPr>
          <p:cNvPr id="4" name="object 4"/>
          <p:cNvSpPr txBox="1"/>
          <p:nvPr/>
        </p:nvSpPr>
        <p:spPr>
          <a:xfrm>
            <a:off x="581342" y="1105873"/>
            <a:ext cx="11029315" cy="3057247"/>
          </a:xfrm>
          <a:prstGeom prst="rect">
            <a:avLst/>
          </a:prstGeom>
        </p:spPr>
        <p:txBody>
          <a:bodyPr vert="horz" wrap="square" lIns="0" tIns="12700" rIns="0" bIns="0" rtlCol="0" anchor="t">
            <a:spAutoFit/>
          </a:bodyPr>
          <a:lstStyle/>
          <a:p>
            <a:pPr marL="539750" marR="532765" algn="ctr">
              <a:lnSpc>
                <a:spcPct val="100000"/>
              </a:lnSpc>
              <a:spcBef>
                <a:spcPts val="100"/>
              </a:spcBef>
            </a:pPr>
            <a:r>
              <a:rPr sz="2600" spc="130">
                <a:solidFill>
                  <a:schemeClr val="bg1">
                    <a:lumMod val="50000"/>
                  </a:schemeClr>
                </a:solidFill>
                <a:latin typeface="Monserrat"/>
                <a:cs typeface="Century Gothic"/>
              </a:rPr>
              <a:t>The</a:t>
            </a:r>
            <a:r>
              <a:rPr sz="2600" spc="35">
                <a:solidFill>
                  <a:schemeClr val="bg1">
                    <a:lumMod val="50000"/>
                  </a:schemeClr>
                </a:solidFill>
                <a:latin typeface="Monserrat"/>
                <a:cs typeface="Century Gothic"/>
              </a:rPr>
              <a:t> </a:t>
            </a:r>
            <a:r>
              <a:rPr sz="2600" spc="135">
                <a:solidFill>
                  <a:schemeClr val="bg1">
                    <a:lumMod val="50000"/>
                  </a:schemeClr>
                </a:solidFill>
                <a:latin typeface="Monserrat"/>
                <a:cs typeface="Century Gothic"/>
              </a:rPr>
              <a:t>utilities</a:t>
            </a:r>
            <a:r>
              <a:rPr sz="2600" spc="35">
                <a:solidFill>
                  <a:schemeClr val="bg1">
                    <a:lumMod val="50000"/>
                  </a:schemeClr>
                </a:solidFill>
                <a:latin typeface="Monserrat"/>
                <a:cs typeface="Century Gothic"/>
              </a:rPr>
              <a:t> </a:t>
            </a:r>
            <a:r>
              <a:rPr sz="2600">
                <a:solidFill>
                  <a:schemeClr val="bg1">
                    <a:lumMod val="50000"/>
                  </a:schemeClr>
                </a:solidFill>
                <a:latin typeface="Monserrat"/>
                <a:cs typeface="Century Gothic"/>
              </a:rPr>
              <a:t>sector</a:t>
            </a:r>
            <a:r>
              <a:rPr sz="2600" spc="30">
                <a:solidFill>
                  <a:schemeClr val="bg1">
                    <a:lumMod val="50000"/>
                  </a:schemeClr>
                </a:solidFill>
                <a:latin typeface="Monserrat"/>
                <a:cs typeface="Century Gothic"/>
              </a:rPr>
              <a:t> </a:t>
            </a:r>
            <a:r>
              <a:rPr sz="2600" spc="195">
                <a:solidFill>
                  <a:schemeClr val="bg1">
                    <a:lumMod val="50000"/>
                  </a:schemeClr>
                </a:solidFill>
                <a:latin typeface="Monserrat"/>
                <a:cs typeface="Century Gothic"/>
              </a:rPr>
              <a:t>is</a:t>
            </a:r>
            <a:r>
              <a:rPr sz="2600" spc="35">
                <a:solidFill>
                  <a:schemeClr val="bg1">
                    <a:lumMod val="50000"/>
                  </a:schemeClr>
                </a:solidFill>
                <a:latin typeface="Monserrat"/>
                <a:cs typeface="Century Gothic"/>
              </a:rPr>
              <a:t> </a:t>
            </a:r>
            <a:r>
              <a:rPr sz="2600">
                <a:solidFill>
                  <a:schemeClr val="bg1">
                    <a:lumMod val="50000"/>
                  </a:schemeClr>
                </a:solidFill>
                <a:latin typeface="Monserrat"/>
                <a:cs typeface="Century Gothic"/>
              </a:rPr>
              <a:t>lacking</a:t>
            </a:r>
            <a:r>
              <a:rPr sz="2600" spc="35">
                <a:solidFill>
                  <a:schemeClr val="bg1">
                    <a:lumMod val="50000"/>
                  </a:schemeClr>
                </a:solidFill>
                <a:latin typeface="Monserrat"/>
                <a:cs typeface="Century Gothic"/>
              </a:rPr>
              <a:t> </a:t>
            </a:r>
            <a:r>
              <a:rPr sz="2600" spc="155">
                <a:solidFill>
                  <a:schemeClr val="bg1">
                    <a:lumMod val="50000"/>
                  </a:schemeClr>
                </a:solidFill>
                <a:latin typeface="Monserrat"/>
                <a:cs typeface="Century Gothic"/>
              </a:rPr>
              <a:t>in</a:t>
            </a:r>
            <a:r>
              <a:rPr sz="2600" spc="30">
                <a:solidFill>
                  <a:schemeClr val="bg1">
                    <a:lumMod val="50000"/>
                  </a:schemeClr>
                </a:solidFill>
                <a:latin typeface="Monserrat"/>
                <a:cs typeface="Century Gothic"/>
              </a:rPr>
              <a:t> </a:t>
            </a:r>
            <a:r>
              <a:rPr sz="2600" spc="85">
                <a:solidFill>
                  <a:schemeClr val="bg1">
                    <a:lumMod val="50000"/>
                  </a:schemeClr>
                </a:solidFill>
                <a:latin typeface="Monserrat"/>
                <a:cs typeface="Century Gothic"/>
              </a:rPr>
              <a:t>diversity</a:t>
            </a:r>
            <a:r>
              <a:rPr sz="2600" spc="30">
                <a:solidFill>
                  <a:schemeClr val="bg1">
                    <a:lumMod val="50000"/>
                  </a:schemeClr>
                </a:solidFill>
                <a:latin typeface="Monserrat"/>
                <a:cs typeface="Century Gothic"/>
              </a:rPr>
              <a:t> </a:t>
            </a:r>
            <a:r>
              <a:rPr sz="2600" spc="140">
                <a:solidFill>
                  <a:schemeClr val="bg1">
                    <a:lumMod val="50000"/>
                  </a:schemeClr>
                </a:solidFill>
                <a:latin typeface="Monserrat"/>
                <a:cs typeface="Century Gothic"/>
              </a:rPr>
              <a:t>with</a:t>
            </a:r>
            <a:r>
              <a:rPr sz="2600" spc="35">
                <a:solidFill>
                  <a:schemeClr val="bg1">
                    <a:lumMod val="50000"/>
                  </a:schemeClr>
                </a:solidFill>
                <a:latin typeface="Monserrat"/>
                <a:cs typeface="Century Gothic"/>
              </a:rPr>
              <a:t> </a:t>
            </a:r>
            <a:r>
              <a:rPr sz="2600">
                <a:solidFill>
                  <a:schemeClr val="bg1">
                    <a:lumMod val="50000"/>
                  </a:schemeClr>
                </a:solidFill>
                <a:latin typeface="Monserrat"/>
                <a:cs typeface="Century Gothic"/>
              </a:rPr>
              <a:t>many</a:t>
            </a:r>
            <a:r>
              <a:rPr sz="2600" spc="25">
                <a:solidFill>
                  <a:schemeClr val="bg1">
                    <a:lumMod val="50000"/>
                  </a:schemeClr>
                </a:solidFill>
                <a:latin typeface="Monserrat"/>
                <a:cs typeface="Century Gothic"/>
              </a:rPr>
              <a:t> </a:t>
            </a:r>
            <a:r>
              <a:rPr sz="2600" spc="60">
                <a:solidFill>
                  <a:schemeClr val="bg1">
                    <a:lumMod val="50000"/>
                  </a:schemeClr>
                </a:solidFill>
                <a:latin typeface="Monserrat"/>
                <a:cs typeface="Century Gothic"/>
              </a:rPr>
              <a:t>women</a:t>
            </a:r>
            <a:r>
              <a:rPr sz="2600" spc="35">
                <a:solidFill>
                  <a:schemeClr val="bg1">
                    <a:lumMod val="50000"/>
                  </a:schemeClr>
                </a:solidFill>
                <a:latin typeface="Monserrat"/>
                <a:cs typeface="Century Gothic"/>
              </a:rPr>
              <a:t> </a:t>
            </a:r>
            <a:r>
              <a:rPr sz="2600" spc="-10">
                <a:solidFill>
                  <a:schemeClr val="bg1">
                    <a:lumMod val="50000"/>
                  </a:schemeClr>
                </a:solidFill>
                <a:latin typeface="Monserrat"/>
                <a:cs typeface="Century Gothic"/>
              </a:rPr>
              <a:t>being </a:t>
            </a:r>
            <a:r>
              <a:rPr sz="2600">
                <a:solidFill>
                  <a:schemeClr val="bg1">
                    <a:lumMod val="50000"/>
                  </a:schemeClr>
                </a:solidFill>
                <a:latin typeface="Monserrat"/>
                <a:cs typeface="Century Gothic"/>
              </a:rPr>
              <a:t>generally</a:t>
            </a:r>
            <a:r>
              <a:rPr sz="2600" spc="95">
                <a:solidFill>
                  <a:schemeClr val="bg1">
                    <a:lumMod val="50000"/>
                  </a:schemeClr>
                </a:solidFill>
                <a:latin typeface="Monserrat"/>
                <a:cs typeface="Century Gothic"/>
              </a:rPr>
              <a:t> </a:t>
            </a:r>
            <a:r>
              <a:rPr sz="2600" spc="85">
                <a:solidFill>
                  <a:schemeClr val="bg1">
                    <a:lumMod val="50000"/>
                  </a:schemeClr>
                </a:solidFill>
                <a:latin typeface="Monserrat"/>
                <a:cs typeface="Century Gothic"/>
              </a:rPr>
              <a:t>under-</a:t>
            </a:r>
            <a:r>
              <a:rPr sz="2600">
                <a:solidFill>
                  <a:schemeClr val="bg1">
                    <a:lumMod val="50000"/>
                  </a:schemeClr>
                </a:solidFill>
                <a:latin typeface="Monserrat"/>
                <a:cs typeface="Century Gothic"/>
              </a:rPr>
              <a:t>represented,</a:t>
            </a:r>
            <a:r>
              <a:rPr sz="2600" spc="100">
                <a:solidFill>
                  <a:schemeClr val="bg1">
                    <a:lumMod val="50000"/>
                  </a:schemeClr>
                </a:solidFill>
                <a:latin typeface="Monserrat"/>
                <a:cs typeface="Century Gothic"/>
              </a:rPr>
              <a:t> </a:t>
            </a:r>
            <a:r>
              <a:rPr sz="2600" spc="50">
                <a:solidFill>
                  <a:schemeClr val="bg1">
                    <a:lumMod val="50000"/>
                  </a:schemeClr>
                </a:solidFill>
                <a:latin typeface="Monserrat"/>
                <a:cs typeface="Century Gothic"/>
              </a:rPr>
              <a:t>particularly</a:t>
            </a:r>
            <a:r>
              <a:rPr sz="2600" spc="75">
                <a:solidFill>
                  <a:schemeClr val="bg1">
                    <a:lumMod val="50000"/>
                  </a:schemeClr>
                </a:solidFill>
                <a:latin typeface="Monserrat"/>
                <a:cs typeface="Century Gothic"/>
              </a:rPr>
              <a:t> </a:t>
            </a:r>
            <a:r>
              <a:rPr sz="2600" spc="155">
                <a:solidFill>
                  <a:schemeClr val="bg1">
                    <a:lumMod val="50000"/>
                  </a:schemeClr>
                </a:solidFill>
                <a:latin typeface="Monserrat"/>
                <a:cs typeface="Century Gothic"/>
              </a:rPr>
              <a:t>in</a:t>
            </a:r>
            <a:r>
              <a:rPr sz="2600" spc="90">
                <a:solidFill>
                  <a:schemeClr val="bg1">
                    <a:lumMod val="50000"/>
                  </a:schemeClr>
                </a:solidFill>
                <a:latin typeface="Monserrat"/>
                <a:cs typeface="Century Gothic"/>
              </a:rPr>
              <a:t> </a:t>
            </a:r>
            <a:r>
              <a:rPr sz="2600" spc="95">
                <a:solidFill>
                  <a:schemeClr val="bg1">
                    <a:lumMod val="50000"/>
                  </a:schemeClr>
                </a:solidFill>
                <a:latin typeface="Monserrat"/>
                <a:cs typeface="Century Gothic"/>
              </a:rPr>
              <a:t>senior</a:t>
            </a:r>
            <a:r>
              <a:rPr sz="2600" spc="100">
                <a:solidFill>
                  <a:schemeClr val="bg1">
                    <a:lumMod val="50000"/>
                  </a:schemeClr>
                </a:solidFill>
                <a:latin typeface="Monserrat"/>
                <a:cs typeface="Century Gothic"/>
              </a:rPr>
              <a:t> </a:t>
            </a:r>
            <a:r>
              <a:rPr sz="2600" spc="-10">
                <a:solidFill>
                  <a:schemeClr val="bg1">
                    <a:lumMod val="50000"/>
                  </a:schemeClr>
                </a:solidFill>
                <a:latin typeface="Monserrat"/>
                <a:cs typeface="Century Gothic"/>
              </a:rPr>
              <a:t>roles.</a:t>
            </a:r>
            <a:endParaRPr lang="en-US" sz="2600">
              <a:solidFill>
                <a:schemeClr val="bg1">
                  <a:lumMod val="50000"/>
                </a:schemeClr>
              </a:solidFill>
              <a:latin typeface="Monserrat"/>
              <a:cs typeface="Century Gothic"/>
            </a:endParaRPr>
          </a:p>
          <a:p>
            <a:pPr marL="12065" marR="5080" algn="ctr">
              <a:lnSpc>
                <a:spcPct val="100000"/>
              </a:lnSpc>
              <a:spcBef>
                <a:spcPts val="1920"/>
              </a:spcBef>
            </a:pPr>
            <a:r>
              <a:rPr sz="2600" spc="280">
                <a:solidFill>
                  <a:schemeClr val="bg1">
                    <a:lumMod val="50000"/>
                  </a:schemeClr>
                </a:solidFill>
                <a:latin typeface="Monserrat"/>
                <a:cs typeface="Century Gothic"/>
              </a:rPr>
              <a:t>WUN</a:t>
            </a:r>
            <a:r>
              <a:rPr sz="2600" spc="-10">
                <a:solidFill>
                  <a:schemeClr val="bg1">
                    <a:lumMod val="50000"/>
                  </a:schemeClr>
                </a:solidFill>
                <a:latin typeface="Monserrat"/>
                <a:cs typeface="Century Gothic"/>
              </a:rPr>
              <a:t> </a:t>
            </a:r>
            <a:r>
              <a:rPr sz="2600">
                <a:solidFill>
                  <a:schemeClr val="bg1">
                    <a:lumMod val="50000"/>
                  </a:schemeClr>
                </a:solidFill>
                <a:latin typeface="Monserrat"/>
                <a:cs typeface="Century Gothic"/>
              </a:rPr>
              <a:t>was</a:t>
            </a:r>
            <a:r>
              <a:rPr sz="2600" spc="-10">
                <a:solidFill>
                  <a:schemeClr val="bg1">
                    <a:lumMod val="50000"/>
                  </a:schemeClr>
                </a:solidFill>
                <a:latin typeface="Monserrat"/>
                <a:cs typeface="Century Gothic"/>
              </a:rPr>
              <a:t> </a:t>
            </a:r>
            <a:r>
              <a:rPr sz="2600" spc="55">
                <a:solidFill>
                  <a:schemeClr val="bg1">
                    <a:lumMod val="50000"/>
                  </a:schemeClr>
                </a:solidFill>
                <a:latin typeface="Monserrat"/>
                <a:cs typeface="Century Gothic"/>
              </a:rPr>
              <a:t>started</a:t>
            </a:r>
            <a:r>
              <a:rPr sz="2600" spc="-25">
                <a:solidFill>
                  <a:schemeClr val="bg1">
                    <a:lumMod val="50000"/>
                  </a:schemeClr>
                </a:solidFill>
                <a:latin typeface="Monserrat"/>
                <a:cs typeface="Century Gothic"/>
              </a:rPr>
              <a:t> </a:t>
            </a:r>
            <a:r>
              <a:rPr sz="2600" spc="155">
                <a:solidFill>
                  <a:schemeClr val="bg1">
                    <a:lumMod val="50000"/>
                  </a:schemeClr>
                </a:solidFill>
                <a:latin typeface="Monserrat"/>
                <a:cs typeface="Century Gothic"/>
              </a:rPr>
              <a:t>in</a:t>
            </a:r>
            <a:r>
              <a:rPr sz="2600" spc="-5">
                <a:solidFill>
                  <a:schemeClr val="bg1">
                    <a:lumMod val="50000"/>
                  </a:schemeClr>
                </a:solidFill>
                <a:latin typeface="Monserrat"/>
                <a:cs typeface="Century Gothic"/>
              </a:rPr>
              <a:t> </a:t>
            </a:r>
            <a:r>
              <a:rPr sz="2600">
                <a:solidFill>
                  <a:schemeClr val="bg1">
                    <a:lumMod val="50000"/>
                  </a:schemeClr>
                </a:solidFill>
                <a:latin typeface="Monserrat"/>
                <a:cs typeface="Century Gothic"/>
              </a:rPr>
              <a:t>2018</a:t>
            </a:r>
            <a:r>
              <a:rPr sz="2600" spc="-20">
                <a:solidFill>
                  <a:schemeClr val="bg1">
                    <a:lumMod val="50000"/>
                  </a:schemeClr>
                </a:solidFill>
                <a:latin typeface="Monserrat"/>
                <a:cs typeface="Century Gothic"/>
              </a:rPr>
              <a:t> </a:t>
            </a:r>
            <a:r>
              <a:rPr sz="2600" spc="80">
                <a:solidFill>
                  <a:schemeClr val="bg1">
                    <a:lumMod val="50000"/>
                  </a:schemeClr>
                </a:solidFill>
                <a:latin typeface="Monserrat"/>
                <a:cs typeface="Century Gothic"/>
              </a:rPr>
              <a:t>when</a:t>
            </a:r>
            <a:r>
              <a:rPr sz="2600" spc="-5">
                <a:solidFill>
                  <a:schemeClr val="bg1">
                    <a:lumMod val="50000"/>
                  </a:schemeClr>
                </a:solidFill>
                <a:latin typeface="Monserrat"/>
                <a:cs typeface="Century Gothic"/>
              </a:rPr>
              <a:t> </a:t>
            </a:r>
            <a:r>
              <a:rPr sz="2600" spc="-235">
                <a:solidFill>
                  <a:schemeClr val="bg1">
                    <a:lumMod val="50000"/>
                  </a:schemeClr>
                </a:solidFill>
                <a:latin typeface="Monserrat"/>
                <a:cs typeface="Century Gothic"/>
              </a:rPr>
              <a:t>a</a:t>
            </a:r>
            <a:r>
              <a:rPr sz="2600" spc="-25">
                <a:solidFill>
                  <a:schemeClr val="bg1">
                    <a:lumMod val="50000"/>
                  </a:schemeClr>
                </a:solidFill>
                <a:latin typeface="Monserrat"/>
                <a:cs typeface="Century Gothic"/>
              </a:rPr>
              <a:t> </a:t>
            </a:r>
            <a:r>
              <a:rPr sz="2600" spc="60">
                <a:solidFill>
                  <a:schemeClr val="bg1">
                    <a:lumMod val="50000"/>
                  </a:schemeClr>
                </a:solidFill>
                <a:latin typeface="Monserrat"/>
                <a:cs typeface="Century Gothic"/>
              </a:rPr>
              <a:t>group</a:t>
            </a:r>
            <a:r>
              <a:rPr sz="2600" spc="5">
                <a:solidFill>
                  <a:schemeClr val="bg1">
                    <a:lumMod val="50000"/>
                  </a:schemeClr>
                </a:solidFill>
                <a:latin typeface="Monserrat"/>
                <a:cs typeface="Century Gothic"/>
              </a:rPr>
              <a:t> </a:t>
            </a:r>
            <a:r>
              <a:rPr sz="2600">
                <a:solidFill>
                  <a:schemeClr val="bg1">
                    <a:lumMod val="50000"/>
                  </a:schemeClr>
                </a:solidFill>
                <a:latin typeface="Monserrat"/>
                <a:cs typeface="Century Gothic"/>
              </a:rPr>
              <a:t>of</a:t>
            </a:r>
            <a:r>
              <a:rPr sz="2600" spc="-10">
                <a:solidFill>
                  <a:schemeClr val="bg1">
                    <a:lumMod val="50000"/>
                  </a:schemeClr>
                </a:solidFill>
                <a:latin typeface="Monserrat"/>
                <a:cs typeface="Century Gothic"/>
              </a:rPr>
              <a:t> </a:t>
            </a:r>
            <a:r>
              <a:rPr sz="2600" spc="85">
                <a:solidFill>
                  <a:schemeClr val="bg1">
                    <a:lumMod val="50000"/>
                  </a:schemeClr>
                </a:solidFill>
                <a:latin typeface="Monserrat"/>
                <a:cs typeface="Century Gothic"/>
              </a:rPr>
              <a:t>likeminded</a:t>
            </a:r>
            <a:r>
              <a:rPr sz="2600" spc="5">
                <a:solidFill>
                  <a:schemeClr val="bg1">
                    <a:lumMod val="50000"/>
                  </a:schemeClr>
                </a:solidFill>
                <a:latin typeface="Monserrat"/>
                <a:cs typeface="Century Gothic"/>
              </a:rPr>
              <a:t> </a:t>
            </a:r>
            <a:r>
              <a:rPr sz="2600">
                <a:solidFill>
                  <a:schemeClr val="bg1">
                    <a:lumMod val="50000"/>
                  </a:schemeClr>
                </a:solidFill>
                <a:latin typeface="Monserrat"/>
                <a:cs typeface="Century Gothic"/>
              </a:rPr>
              <a:t>women,</a:t>
            </a:r>
            <a:r>
              <a:rPr sz="2600" spc="-15">
                <a:solidFill>
                  <a:schemeClr val="bg1">
                    <a:lumMod val="50000"/>
                  </a:schemeClr>
                </a:solidFill>
                <a:latin typeface="Monserrat"/>
                <a:cs typeface="Century Gothic"/>
              </a:rPr>
              <a:t> </a:t>
            </a:r>
            <a:r>
              <a:rPr sz="2600" spc="105">
                <a:solidFill>
                  <a:schemeClr val="bg1">
                    <a:lumMod val="50000"/>
                  </a:schemeClr>
                </a:solidFill>
                <a:latin typeface="Monserrat"/>
                <a:cs typeface="Century Gothic"/>
              </a:rPr>
              <a:t>working </a:t>
            </a:r>
            <a:r>
              <a:rPr sz="2600" spc="155">
                <a:solidFill>
                  <a:schemeClr val="bg1">
                    <a:lumMod val="50000"/>
                  </a:schemeClr>
                </a:solidFill>
                <a:latin typeface="Monserrat"/>
                <a:cs typeface="Century Gothic"/>
              </a:rPr>
              <a:t>in</a:t>
            </a:r>
            <a:r>
              <a:rPr sz="2600" spc="-15">
                <a:solidFill>
                  <a:schemeClr val="bg1">
                    <a:lumMod val="50000"/>
                  </a:schemeClr>
                </a:solidFill>
                <a:latin typeface="Monserrat"/>
                <a:cs typeface="Century Gothic"/>
              </a:rPr>
              <a:t> </a:t>
            </a:r>
            <a:r>
              <a:rPr sz="2600" spc="105">
                <a:solidFill>
                  <a:schemeClr val="bg1">
                    <a:lumMod val="50000"/>
                  </a:schemeClr>
                </a:solidFill>
                <a:latin typeface="Monserrat"/>
                <a:cs typeface="Century Gothic"/>
              </a:rPr>
              <a:t>utilities,</a:t>
            </a:r>
            <a:r>
              <a:rPr sz="2600" spc="-10">
                <a:solidFill>
                  <a:schemeClr val="bg1">
                    <a:lumMod val="50000"/>
                  </a:schemeClr>
                </a:solidFill>
                <a:latin typeface="Monserrat"/>
                <a:cs typeface="Century Gothic"/>
              </a:rPr>
              <a:t> </a:t>
            </a:r>
            <a:r>
              <a:rPr sz="2600" spc="70">
                <a:solidFill>
                  <a:schemeClr val="bg1">
                    <a:lumMod val="50000"/>
                  </a:schemeClr>
                </a:solidFill>
                <a:latin typeface="Monserrat"/>
                <a:cs typeface="Century Gothic"/>
              </a:rPr>
              <a:t>united</a:t>
            </a:r>
            <a:r>
              <a:rPr sz="2600" spc="-20">
                <a:solidFill>
                  <a:schemeClr val="bg1">
                    <a:lumMod val="50000"/>
                  </a:schemeClr>
                </a:solidFill>
                <a:latin typeface="Monserrat"/>
                <a:cs typeface="Century Gothic"/>
              </a:rPr>
              <a:t> </a:t>
            </a:r>
            <a:r>
              <a:rPr sz="2600">
                <a:solidFill>
                  <a:schemeClr val="bg1">
                    <a:lumMod val="50000"/>
                  </a:schemeClr>
                </a:solidFill>
                <a:latin typeface="Monserrat"/>
                <a:cs typeface="Century Gothic"/>
              </a:rPr>
              <a:t>around</a:t>
            </a:r>
            <a:r>
              <a:rPr sz="2600" spc="-10">
                <a:solidFill>
                  <a:schemeClr val="bg1">
                    <a:lumMod val="50000"/>
                  </a:schemeClr>
                </a:solidFill>
                <a:latin typeface="Monserrat"/>
                <a:cs typeface="Century Gothic"/>
              </a:rPr>
              <a:t> </a:t>
            </a:r>
            <a:r>
              <a:rPr sz="2600" spc="-235">
                <a:solidFill>
                  <a:schemeClr val="bg1">
                    <a:lumMod val="50000"/>
                  </a:schemeClr>
                </a:solidFill>
                <a:latin typeface="Monserrat"/>
                <a:cs typeface="Century Gothic"/>
              </a:rPr>
              <a:t>a</a:t>
            </a:r>
            <a:r>
              <a:rPr sz="2600" spc="-30">
                <a:solidFill>
                  <a:schemeClr val="bg1">
                    <a:lumMod val="50000"/>
                  </a:schemeClr>
                </a:solidFill>
                <a:latin typeface="Monserrat"/>
                <a:cs typeface="Century Gothic"/>
              </a:rPr>
              <a:t> </a:t>
            </a:r>
            <a:r>
              <a:rPr sz="2600" spc="55">
                <a:solidFill>
                  <a:schemeClr val="bg1">
                    <a:lumMod val="50000"/>
                  </a:schemeClr>
                </a:solidFill>
                <a:latin typeface="Monserrat"/>
                <a:cs typeface="Century Gothic"/>
              </a:rPr>
              <a:t>common</a:t>
            </a:r>
            <a:r>
              <a:rPr sz="2600" spc="-10">
                <a:solidFill>
                  <a:schemeClr val="bg1">
                    <a:lumMod val="50000"/>
                  </a:schemeClr>
                </a:solidFill>
                <a:latin typeface="Monserrat"/>
                <a:cs typeface="Century Gothic"/>
              </a:rPr>
              <a:t> </a:t>
            </a:r>
            <a:r>
              <a:rPr sz="2600" spc="-40">
                <a:solidFill>
                  <a:schemeClr val="bg1">
                    <a:lumMod val="50000"/>
                  </a:schemeClr>
                </a:solidFill>
                <a:latin typeface="Monserrat"/>
                <a:cs typeface="Century Gothic"/>
              </a:rPr>
              <a:t>cause.</a:t>
            </a:r>
            <a:r>
              <a:rPr sz="2600" spc="-25">
                <a:solidFill>
                  <a:schemeClr val="bg1">
                    <a:lumMod val="50000"/>
                  </a:schemeClr>
                </a:solidFill>
                <a:latin typeface="Monserrat"/>
                <a:cs typeface="Century Gothic"/>
              </a:rPr>
              <a:t> </a:t>
            </a:r>
            <a:r>
              <a:rPr sz="2600" spc="130">
                <a:solidFill>
                  <a:schemeClr val="bg1">
                    <a:lumMod val="50000"/>
                  </a:schemeClr>
                </a:solidFill>
                <a:latin typeface="Monserrat"/>
                <a:cs typeface="Century Gothic"/>
              </a:rPr>
              <a:t>The</a:t>
            </a:r>
            <a:r>
              <a:rPr sz="2600" spc="-15">
                <a:solidFill>
                  <a:schemeClr val="bg1">
                    <a:lumMod val="50000"/>
                  </a:schemeClr>
                </a:solidFill>
                <a:latin typeface="Monserrat"/>
                <a:cs typeface="Century Gothic"/>
              </a:rPr>
              <a:t> </a:t>
            </a:r>
            <a:r>
              <a:rPr sz="2600" spc="75">
                <a:solidFill>
                  <a:schemeClr val="bg1">
                    <a:lumMod val="50000"/>
                  </a:schemeClr>
                </a:solidFill>
                <a:latin typeface="Monserrat"/>
                <a:cs typeface="Century Gothic"/>
              </a:rPr>
              <a:t>founders</a:t>
            </a:r>
            <a:r>
              <a:rPr sz="2600" spc="-25">
                <a:solidFill>
                  <a:schemeClr val="bg1">
                    <a:lumMod val="50000"/>
                  </a:schemeClr>
                </a:solidFill>
                <a:latin typeface="Monserrat"/>
                <a:cs typeface="Century Gothic"/>
              </a:rPr>
              <a:t> </a:t>
            </a:r>
            <a:r>
              <a:rPr sz="2600">
                <a:solidFill>
                  <a:schemeClr val="bg1">
                    <a:lumMod val="50000"/>
                  </a:schemeClr>
                </a:solidFill>
                <a:latin typeface="Monserrat"/>
                <a:cs typeface="Century Gothic"/>
              </a:rPr>
              <a:t>were</a:t>
            </a:r>
            <a:r>
              <a:rPr sz="2600" spc="-10">
                <a:solidFill>
                  <a:schemeClr val="bg1">
                    <a:lumMod val="50000"/>
                  </a:schemeClr>
                </a:solidFill>
                <a:latin typeface="Monserrat"/>
                <a:cs typeface="Century Gothic"/>
              </a:rPr>
              <a:t> </a:t>
            </a:r>
            <a:r>
              <a:rPr sz="2600" spc="75">
                <a:solidFill>
                  <a:schemeClr val="bg1">
                    <a:lumMod val="50000"/>
                  </a:schemeClr>
                </a:solidFill>
                <a:latin typeface="Monserrat"/>
                <a:cs typeface="Century Gothic"/>
              </a:rPr>
              <a:t>not</a:t>
            </a:r>
            <a:r>
              <a:rPr sz="2600" spc="-10">
                <a:solidFill>
                  <a:schemeClr val="bg1">
                    <a:lumMod val="50000"/>
                  </a:schemeClr>
                </a:solidFill>
                <a:latin typeface="Monserrat"/>
                <a:cs typeface="Century Gothic"/>
              </a:rPr>
              <a:t> </a:t>
            </a:r>
            <a:r>
              <a:rPr sz="2600" spc="40">
                <a:solidFill>
                  <a:schemeClr val="bg1">
                    <a:lumMod val="50000"/>
                  </a:schemeClr>
                </a:solidFill>
                <a:latin typeface="Monserrat"/>
                <a:cs typeface="Century Gothic"/>
              </a:rPr>
              <a:t>only </a:t>
            </a:r>
            <a:r>
              <a:rPr sz="2600">
                <a:solidFill>
                  <a:schemeClr val="bg1">
                    <a:lumMod val="50000"/>
                  </a:schemeClr>
                </a:solidFill>
                <a:latin typeface="Monserrat"/>
                <a:cs typeface="Century Gothic"/>
              </a:rPr>
              <a:t>passionate</a:t>
            </a:r>
            <a:r>
              <a:rPr sz="2600" spc="20">
                <a:solidFill>
                  <a:schemeClr val="bg1">
                    <a:lumMod val="50000"/>
                  </a:schemeClr>
                </a:solidFill>
                <a:latin typeface="Monserrat"/>
                <a:cs typeface="Century Gothic"/>
              </a:rPr>
              <a:t> </a:t>
            </a:r>
            <a:r>
              <a:rPr sz="2600">
                <a:solidFill>
                  <a:schemeClr val="bg1">
                    <a:lumMod val="50000"/>
                  </a:schemeClr>
                </a:solidFill>
                <a:latin typeface="Monserrat"/>
                <a:cs typeface="Century Gothic"/>
              </a:rPr>
              <a:t>about</a:t>
            </a:r>
            <a:r>
              <a:rPr sz="2600" spc="30">
                <a:solidFill>
                  <a:schemeClr val="bg1">
                    <a:lumMod val="50000"/>
                  </a:schemeClr>
                </a:solidFill>
                <a:latin typeface="Monserrat"/>
                <a:cs typeface="Century Gothic"/>
              </a:rPr>
              <a:t> </a:t>
            </a:r>
            <a:r>
              <a:rPr sz="2600" spc="60">
                <a:solidFill>
                  <a:schemeClr val="bg1">
                    <a:lumMod val="50000"/>
                  </a:schemeClr>
                </a:solidFill>
                <a:latin typeface="Monserrat"/>
                <a:cs typeface="Century Gothic"/>
              </a:rPr>
              <a:t>the </a:t>
            </a:r>
            <a:r>
              <a:rPr sz="2600" spc="135">
                <a:solidFill>
                  <a:schemeClr val="bg1">
                    <a:lumMod val="50000"/>
                  </a:schemeClr>
                </a:solidFill>
                <a:latin typeface="Monserrat"/>
                <a:cs typeface="Century Gothic"/>
              </a:rPr>
              <a:t>industry</a:t>
            </a:r>
            <a:r>
              <a:rPr sz="2600" spc="40">
                <a:solidFill>
                  <a:schemeClr val="bg1">
                    <a:lumMod val="50000"/>
                  </a:schemeClr>
                </a:solidFill>
                <a:latin typeface="Monserrat"/>
                <a:cs typeface="Century Gothic"/>
              </a:rPr>
              <a:t> </a:t>
            </a:r>
            <a:r>
              <a:rPr sz="2600">
                <a:solidFill>
                  <a:schemeClr val="bg1">
                    <a:lumMod val="50000"/>
                  </a:schemeClr>
                </a:solidFill>
                <a:latin typeface="Monserrat"/>
                <a:cs typeface="Century Gothic"/>
              </a:rPr>
              <a:t>they</a:t>
            </a:r>
            <a:r>
              <a:rPr sz="2600" spc="40">
                <a:solidFill>
                  <a:schemeClr val="bg1">
                    <a:lumMod val="50000"/>
                  </a:schemeClr>
                </a:solidFill>
                <a:latin typeface="Monserrat"/>
                <a:cs typeface="Century Gothic"/>
              </a:rPr>
              <a:t> </a:t>
            </a:r>
            <a:r>
              <a:rPr sz="2600" spc="55">
                <a:solidFill>
                  <a:schemeClr val="bg1">
                    <a:lumMod val="50000"/>
                  </a:schemeClr>
                </a:solidFill>
                <a:latin typeface="Monserrat"/>
                <a:cs typeface="Century Gothic"/>
              </a:rPr>
              <a:t>worked</a:t>
            </a:r>
            <a:r>
              <a:rPr sz="2600" spc="35">
                <a:solidFill>
                  <a:schemeClr val="bg1">
                    <a:lumMod val="50000"/>
                  </a:schemeClr>
                </a:solidFill>
                <a:latin typeface="Monserrat"/>
                <a:cs typeface="Century Gothic"/>
              </a:rPr>
              <a:t> </a:t>
            </a:r>
            <a:r>
              <a:rPr sz="2600" spc="50">
                <a:solidFill>
                  <a:schemeClr val="bg1">
                    <a:lumMod val="50000"/>
                  </a:schemeClr>
                </a:solidFill>
                <a:latin typeface="Monserrat"/>
                <a:cs typeface="Century Gothic"/>
              </a:rPr>
              <a:t>in,</a:t>
            </a:r>
            <a:r>
              <a:rPr sz="2600" spc="60">
                <a:solidFill>
                  <a:schemeClr val="bg1">
                    <a:lumMod val="50000"/>
                  </a:schemeClr>
                </a:solidFill>
                <a:latin typeface="Monserrat"/>
                <a:cs typeface="Century Gothic"/>
              </a:rPr>
              <a:t> </a:t>
            </a:r>
            <a:r>
              <a:rPr sz="2600" spc="90">
                <a:solidFill>
                  <a:schemeClr val="bg1">
                    <a:lumMod val="50000"/>
                  </a:schemeClr>
                </a:solidFill>
                <a:latin typeface="Monserrat"/>
                <a:cs typeface="Century Gothic"/>
              </a:rPr>
              <a:t>but</a:t>
            </a:r>
            <a:r>
              <a:rPr sz="2600" spc="30">
                <a:solidFill>
                  <a:schemeClr val="bg1">
                    <a:lumMod val="50000"/>
                  </a:schemeClr>
                </a:solidFill>
                <a:latin typeface="Monserrat"/>
                <a:cs typeface="Century Gothic"/>
              </a:rPr>
              <a:t> </a:t>
            </a:r>
            <a:r>
              <a:rPr sz="2600">
                <a:solidFill>
                  <a:schemeClr val="bg1">
                    <a:lumMod val="50000"/>
                  </a:schemeClr>
                </a:solidFill>
                <a:latin typeface="Monserrat"/>
                <a:cs typeface="Century Gothic"/>
              </a:rPr>
              <a:t>also</a:t>
            </a:r>
            <a:r>
              <a:rPr sz="2600" spc="45">
                <a:solidFill>
                  <a:schemeClr val="bg1">
                    <a:lumMod val="50000"/>
                  </a:schemeClr>
                </a:solidFill>
                <a:latin typeface="Monserrat"/>
                <a:cs typeface="Century Gothic"/>
              </a:rPr>
              <a:t> </a:t>
            </a:r>
            <a:r>
              <a:rPr sz="2600">
                <a:solidFill>
                  <a:schemeClr val="bg1">
                    <a:lumMod val="50000"/>
                  </a:schemeClr>
                </a:solidFill>
                <a:latin typeface="Monserrat"/>
                <a:cs typeface="Century Gothic"/>
              </a:rPr>
              <a:t>passionate</a:t>
            </a:r>
            <a:r>
              <a:rPr sz="2600" spc="30">
                <a:solidFill>
                  <a:schemeClr val="bg1">
                    <a:lumMod val="50000"/>
                  </a:schemeClr>
                </a:solidFill>
                <a:latin typeface="Monserrat"/>
                <a:cs typeface="Century Gothic"/>
              </a:rPr>
              <a:t> </a:t>
            </a:r>
            <a:r>
              <a:rPr sz="2600" spc="-10">
                <a:solidFill>
                  <a:schemeClr val="bg1">
                    <a:lumMod val="50000"/>
                  </a:schemeClr>
                </a:solidFill>
                <a:latin typeface="Monserrat"/>
                <a:cs typeface="Century Gothic"/>
              </a:rPr>
              <a:t>about </a:t>
            </a:r>
            <a:r>
              <a:rPr sz="2600" spc="65">
                <a:solidFill>
                  <a:schemeClr val="bg1">
                    <a:lumMod val="50000"/>
                  </a:schemeClr>
                </a:solidFill>
                <a:latin typeface="Monserrat"/>
                <a:cs typeface="Century Gothic"/>
              </a:rPr>
              <a:t>the</a:t>
            </a:r>
            <a:r>
              <a:rPr sz="2600" spc="20">
                <a:solidFill>
                  <a:schemeClr val="bg1">
                    <a:lumMod val="50000"/>
                  </a:schemeClr>
                </a:solidFill>
                <a:latin typeface="Monserrat"/>
                <a:cs typeface="Century Gothic"/>
              </a:rPr>
              <a:t> </a:t>
            </a:r>
            <a:r>
              <a:rPr sz="2600" spc="80">
                <a:solidFill>
                  <a:schemeClr val="bg1">
                    <a:lumMod val="50000"/>
                  </a:schemeClr>
                </a:solidFill>
                <a:latin typeface="Monserrat"/>
                <a:cs typeface="Century Gothic"/>
              </a:rPr>
              <a:t>contribution</a:t>
            </a:r>
            <a:r>
              <a:rPr sz="2600" spc="15">
                <a:solidFill>
                  <a:schemeClr val="bg1">
                    <a:lumMod val="50000"/>
                  </a:schemeClr>
                </a:solidFill>
                <a:latin typeface="Monserrat"/>
                <a:cs typeface="Century Gothic"/>
              </a:rPr>
              <a:t> </a:t>
            </a:r>
            <a:r>
              <a:rPr sz="2600" spc="65">
                <a:solidFill>
                  <a:schemeClr val="bg1">
                    <a:lumMod val="50000"/>
                  </a:schemeClr>
                </a:solidFill>
                <a:latin typeface="Monserrat"/>
                <a:cs typeface="Century Gothic"/>
              </a:rPr>
              <a:t>women</a:t>
            </a:r>
            <a:r>
              <a:rPr sz="2600" spc="25">
                <a:solidFill>
                  <a:schemeClr val="bg1">
                    <a:lumMod val="50000"/>
                  </a:schemeClr>
                </a:solidFill>
                <a:latin typeface="Monserrat"/>
                <a:cs typeface="Century Gothic"/>
              </a:rPr>
              <a:t> </a:t>
            </a:r>
            <a:r>
              <a:rPr sz="2600">
                <a:solidFill>
                  <a:schemeClr val="bg1">
                    <a:lumMod val="50000"/>
                  </a:schemeClr>
                </a:solidFill>
                <a:latin typeface="Monserrat"/>
                <a:cs typeface="Century Gothic"/>
              </a:rPr>
              <a:t>were</a:t>
            </a:r>
            <a:r>
              <a:rPr sz="2600" spc="20">
                <a:solidFill>
                  <a:schemeClr val="bg1">
                    <a:lumMod val="50000"/>
                  </a:schemeClr>
                </a:solidFill>
                <a:latin typeface="Monserrat"/>
                <a:cs typeface="Century Gothic"/>
              </a:rPr>
              <a:t> </a:t>
            </a:r>
            <a:r>
              <a:rPr sz="2600" spc="105">
                <a:solidFill>
                  <a:schemeClr val="bg1">
                    <a:lumMod val="50000"/>
                  </a:schemeClr>
                </a:solidFill>
                <a:latin typeface="Monserrat"/>
                <a:cs typeface="Century Gothic"/>
              </a:rPr>
              <a:t>making</a:t>
            </a:r>
            <a:r>
              <a:rPr sz="2600" spc="25">
                <a:solidFill>
                  <a:schemeClr val="bg1">
                    <a:lumMod val="50000"/>
                  </a:schemeClr>
                </a:solidFill>
                <a:latin typeface="Monserrat"/>
                <a:cs typeface="Century Gothic"/>
              </a:rPr>
              <a:t> </a:t>
            </a:r>
            <a:r>
              <a:rPr sz="2600">
                <a:solidFill>
                  <a:schemeClr val="bg1">
                    <a:lumMod val="50000"/>
                  </a:schemeClr>
                </a:solidFill>
                <a:latin typeface="Monserrat"/>
                <a:cs typeface="Century Gothic"/>
              </a:rPr>
              <a:t>and</a:t>
            </a:r>
            <a:r>
              <a:rPr sz="2600" spc="30">
                <a:solidFill>
                  <a:schemeClr val="bg1">
                    <a:lumMod val="50000"/>
                  </a:schemeClr>
                </a:solidFill>
                <a:latin typeface="Monserrat"/>
                <a:cs typeface="Century Gothic"/>
              </a:rPr>
              <a:t> </a:t>
            </a:r>
            <a:r>
              <a:rPr sz="2600">
                <a:solidFill>
                  <a:schemeClr val="bg1">
                    <a:lumMod val="50000"/>
                  </a:schemeClr>
                </a:solidFill>
                <a:latin typeface="Monserrat"/>
                <a:cs typeface="Century Gothic"/>
              </a:rPr>
              <a:t>could continue</a:t>
            </a:r>
            <a:r>
              <a:rPr sz="2600" spc="35">
                <a:solidFill>
                  <a:schemeClr val="bg1">
                    <a:lumMod val="50000"/>
                  </a:schemeClr>
                </a:solidFill>
                <a:latin typeface="Monserrat"/>
                <a:cs typeface="Century Gothic"/>
              </a:rPr>
              <a:t> </a:t>
            </a:r>
            <a:r>
              <a:rPr sz="2600">
                <a:solidFill>
                  <a:schemeClr val="bg1">
                    <a:lumMod val="50000"/>
                  </a:schemeClr>
                </a:solidFill>
                <a:latin typeface="Monserrat"/>
                <a:cs typeface="Century Gothic"/>
              </a:rPr>
              <a:t>to</a:t>
            </a:r>
            <a:r>
              <a:rPr sz="2600" spc="15">
                <a:solidFill>
                  <a:schemeClr val="bg1">
                    <a:lumMod val="50000"/>
                  </a:schemeClr>
                </a:solidFill>
                <a:latin typeface="Monserrat"/>
                <a:cs typeface="Century Gothic"/>
              </a:rPr>
              <a:t> </a:t>
            </a:r>
            <a:r>
              <a:rPr sz="2600">
                <a:solidFill>
                  <a:schemeClr val="bg1">
                    <a:lumMod val="50000"/>
                  </a:schemeClr>
                </a:solidFill>
                <a:latin typeface="Monserrat"/>
                <a:cs typeface="Century Gothic"/>
              </a:rPr>
              <a:t>make</a:t>
            </a:r>
            <a:r>
              <a:rPr sz="2600" spc="25">
                <a:solidFill>
                  <a:schemeClr val="bg1">
                    <a:lumMod val="50000"/>
                  </a:schemeClr>
                </a:solidFill>
                <a:latin typeface="Monserrat"/>
                <a:cs typeface="Century Gothic"/>
              </a:rPr>
              <a:t> </a:t>
            </a:r>
            <a:r>
              <a:rPr sz="2600" spc="130">
                <a:solidFill>
                  <a:schemeClr val="bg1">
                    <a:lumMod val="50000"/>
                  </a:schemeClr>
                </a:solidFill>
                <a:latin typeface="Monserrat"/>
                <a:cs typeface="Century Gothic"/>
              </a:rPr>
              <a:t>in </a:t>
            </a:r>
            <a:r>
              <a:rPr sz="2600" spc="60">
                <a:solidFill>
                  <a:schemeClr val="bg1">
                    <a:lumMod val="50000"/>
                  </a:schemeClr>
                </a:solidFill>
                <a:latin typeface="Monserrat"/>
                <a:cs typeface="Century Gothic"/>
              </a:rPr>
              <a:t>the</a:t>
            </a:r>
            <a:r>
              <a:rPr sz="2600" spc="-30">
                <a:solidFill>
                  <a:schemeClr val="bg1">
                    <a:lumMod val="50000"/>
                  </a:schemeClr>
                </a:solidFill>
                <a:latin typeface="Monserrat"/>
                <a:cs typeface="Century Gothic"/>
              </a:rPr>
              <a:t> </a:t>
            </a:r>
            <a:r>
              <a:rPr sz="2600" spc="65">
                <a:solidFill>
                  <a:schemeClr val="bg1">
                    <a:lumMod val="50000"/>
                  </a:schemeClr>
                </a:solidFill>
                <a:latin typeface="Monserrat"/>
                <a:cs typeface="Century Gothic"/>
              </a:rPr>
              <a:t>future.</a:t>
            </a:r>
            <a:r>
              <a:rPr sz="2600" spc="-55">
                <a:solidFill>
                  <a:schemeClr val="bg1">
                    <a:lumMod val="50000"/>
                  </a:schemeClr>
                </a:solidFill>
                <a:latin typeface="Monserrat"/>
                <a:cs typeface="Century Gothic"/>
              </a:rPr>
              <a:t> </a:t>
            </a:r>
            <a:r>
              <a:rPr sz="2600" spc="114">
                <a:solidFill>
                  <a:schemeClr val="bg1">
                    <a:lumMod val="50000"/>
                  </a:schemeClr>
                </a:solidFill>
                <a:latin typeface="Monserrat"/>
                <a:cs typeface="Century Gothic"/>
              </a:rPr>
              <a:t>We</a:t>
            </a:r>
            <a:r>
              <a:rPr sz="2600" spc="-40">
                <a:solidFill>
                  <a:schemeClr val="bg1">
                    <a:lumMod val="50000"/>
                  </a:schemeClr>
                </a:solidFill>
                <a:latin typeface="Monserrat"/>
                <a:cs typeface="Century Gothic"/>
              </a:rPr>
              <a:t> </a:t>
            </a:r>
            <a:r>
              <a:rPr sz="2600" spc="60">
                <a:solidFill>
                  <a:schemeClr val="bg1">
                    <a:lumMod val="50000"/>
                  </a:schemeClr>
                </a:solidFill>
                <a:latin typeface="Monserrat"/>
                <a:cs typeface="Century Gothic"/>
              </a:rPr>
              <a:t>now</a:t>
            </a:r>
            <a:r>
              <a:rPr sz="2600" spc="-45">
                <a:solidFill>
                  <a:schemeClr val="bg1">
                    <a:lumMod val="50000"/>
                  </a:schemeClr>
                </a:solidFill>
                <a:latin typeface="Monserrat"/>
                <a:cs typeface="Century Gothic"/>
              </a:rPr>
              <a:t> </a:t>
            </a:r>
            <a:r>
              <a:rPr sz="2600" spc="-50">
                <a:solidFill>
                  <a:schemeClr val="bg1">
                    <a:lumMod val="50000"/>
                  </a:schemeClr>
                </a:solidFill>
                <a:latin typeface="Monserrat"/>
                <a:cs typeface="Century Gothic"/>
              </a:rPr>
              <a:t>have</a:t>
            </a:r>
            <a:r>
              <a:rPr sz="2600" spc="-30">
                <a:solidFill>
                  <a:schemeClr val="bg1">
                    <a:lumMod val="50000"/>
                  </a:schemeClr>
                </a:solidFill>
                <a:latin typeface="Monserrat"/>
                <a:cs typeface="Century Gothic"/>
              </a:rPr>
              <a:t> </a:t>
            </a:r>
            <a:r>
              <a:rPr sz="2600">
                <a:solidFill>
                  <a:schemeClr val="bg1">
                    <a:lumMod val="50000"/>
                  </a:schemeClr>
                </a:solidFill>
                <a:latin typeface="Monserrat"/>
                <a:cs typeface="Century Gothic"/>
              </a:rPr>
              <a:t>over</a:t>
            </a:r>
            <a:r>
              <a:rPr sz="2600" spc="-30">
                <a:solidFill>
                  <a:schemeClr val="bg1">
                    <a:lumMod val="50000"/>
                  </a:schemeClr>
                </a:solidFill>
                <a:latin typeface="Monserrat"/>
                <a:cs typeface="Century Gothic"/>
              </a:rPr>
              <a:t> </a:t>
            </a:r>
            <a:r>
              <a:rPr lang="de-AT" sz="2600" spc="-30">
                <a:solidFill>
                  <a:schemeClr val="bg1">
                    <a:lumMod val="50000"/>
                  </a:schemeClr>
                </a:solidFill>
                <a:latin typeface="Monserrat"/>
                <a:cs typeface="Century Gothic"/>
              </a:rPr>
              <a:t>8500</a:t>
            </a:r>
            <a:r>
              <a:rPr sz="2600" spc="-25">
                <a:solidFill>
                  <a:schemeClr val="bg1">
                    <a:lumMod val="50000"/>
                  </a:schemeClr>
                </a:solidFill>
                <a:latin typeface="Monserrat"/>
                <a:cs typeface="Century Gothic"/>
              </a:rPr>
              <a:t> </a:t>
            </a:r>
            <a:r>
              <a:rPr sz="2600" spc="105">
                <a:solidFill>
                  <a:schemeClr val="bg1">
                    <a:lumMod val="50000"/>
                  </a:schemeClr>
                </a:solidFill>
                <a:latin typeface="Monserrat"/>
                <a:cs typeface="Century Gothic"/>
              </a:rPr>
              <a:t>members</a:t>
            </a:r>
            <a:r>
              <a:rPr sz="2600" spc="-40">
                <a:solidFill>
                  <a:schemeClr val="bg1">
                    <a:lumMod val="50000"/>
                  </a:schemeClr>
                </a:solidFill>
                <a:latin typeface="Monserrat"/>
                <a:cs typeface="Century Gothic"/>
              </a:rPr>
              <a:t> </a:t>
            </a:r>
            <a:r>
              <a:rPr sz="2600" spc="-225">
                <a:solidFill>
                  <a:schemeClr val="bg1">
                    <a:lumMod val="50000"/>
                  </a:schemeClr>
                </a:solidFill>
                <a:latin typeface="Monserrat"/>
                <a:cs typeface="Century Gothic"/>
              </a:rPr>
              <a:t>&amp;</a:t>
            </a:r>
            <a:r>
              <a:rPr sz="2600" spc="-40">
                <a:solidFill>
                  <a:schemeClr val="bg1">
                    <a:lumMod val="50000"/>
                  </a:schemeClr>
                </a:solidFill>
                <a:latin typeface="Monserrat"/>
                <a:cs typeface="Century Gothic"/>
              </a:rPr>
              <a:t> </a:t>
            </a:r>
            <a:r>
              <a:rPr lang="de-AT" sz="2600" spc="-40">
                <a:solidFill>
                  <a:schemeClr val="bg1">
                    <a:lumMod val="50000"/>
                  </a:schemeClr>
                </a:solidFill>
                <a:latin typeface="Monserrat"/>
                <a:cs typeface="Century Gothic"/>
              </a:rPr>
              <a:t>70</a:t>
            </a:r>
            <a:r>
              <a:rPr sz="2600" spc="-40">
                <a:solidFill>
                  <a:schemeClr val="bg1">
                    <a:lumMod val="50000"/>
                  </a:schemeClr>
                </a:solidFill>
                <a:latin typeface="Monserrat"/>
                <a:cs typeface="Century Gothic"/>
              </a:rPr>
              <a:t> </a:t>
            </a:r>
            <a:r>
              <a:rPr lang="en-GB" sz="2600" spc="135">
                <a:solidFill>
                  <a:schemeClr val="bg1">
                    <a:lumMod val="50000"/>
                  </a:schemeClr>
                </a:solidFill>
                <a:latin typeface="Monserrat"/>
                <a:cs typeface="Century Gothic"/>
              </a:rPr>
              <a:t>plus,</a:t>
            </a:r>
            <a:r>
              <a:rPr sz="2600" spc="-50">
                <a:solidFill>
                  <a:schemeClr val="bg1">
                    <a:lumMod val="50000"/>
                  </a:schemeClr>
                </a:solidFill>
                <a:latin typeface="Monserrat"/>
                <a:cs typeface="Century Gothic"/>
              </a:rPr>
              <a:t> </a:t>
            </a:r>
            <a:r>
              <a:rPr sz="2600" spc="45">
                <a:solidFill>
                  <a:schemeClr val="bg1">
                    <a:lumMod val="50000"/>
                  </a:schemeClr>
                </a:solidFill>
                <a:latin typeface="Monserrat"/>
                <a:cs typeface="Century Gothic"/>
              </a:rPr>
              <a:t>partners</a:t>
            </a:r>
            <a:r>
              <a:rPr lang="en-GB" sz="2600" spc="45">
                <a:solidFill>
                  <a:schemeClr val="bg1">
                    <a:lumMod val="50000"/>
                  </a:schemeClr>
                </a:solidFill>
                <a:latin typeface="Monserrat"/>
                <a:cs typeface="Century Gothic"/>
              </a:rPr>
              <a:t> &amp; supporters</a:t>
            </a:r>
            <a:r>
              <a:rPr sz="2600" spc="45">
                <a:solidFill>
                  <a:schemeClr val="bg1">
                    <a:lumMod val="50000"/>
                  </a:schemeClr>
                </a:solidFill>
                <a:latin typeface="Monserrat"/>
                <a:cs typeface="Century Gothic"/>
              </a:rPr>
              <a:t>.</a:t>
            </a:r>
            <a:endParaRPr sz="2600">
              <a:solidFill>
                <a:schemeClr val="bg1">
                  <a:lumMod val="50000"/>
                </a:schemeClr>
              </a:solidFill>
              <a:latin typeface="Monserrat"/>
              <a:cs typeface="Century Gothic"/>
            </a:endParaRPr>
          </a:p>
        </p:txBody>
      </p:sp>
      <p:grpSp>
        <p:nvGrpSpPr>
          <p:cNvPr id="5" name="object 5"/>
          <p:cNvGrpSpPr/>
          <p:nvPr/>
        </p:nvGrpSpPr>
        <p:grpSpPr>
          <a:xfrm>
            <a:off x="67056" y="4603894"/>
            <a:ext cx="2974975" cy="2037714"/>
            <a:chOff x="67056" y="4474502"/>
            <a:chExt cx="2974975" cy="2037714"/>
          </a:xfrm>
        </p:grpSpPr>
        <p:pic>
          <p:nvPicPr>
            <p:cNvPr id="6" name="object 6"/>
            <p:cNvPicPr/>
            <p:nvPr/>
          </p:nvPicPr>
          <p:blipFill>
            <a:blip r:embed="rId4" cstate="print"/>
            <a:stretch>
              <a:fillRect/>
            </a:stretch>
          </p:blipFill>
          <p:spPr>
            <a:xfrm>
              <a:off x="67056" y="4474502"/>
              <a:ext cx="2974848" cy="2037588"/>
            </a:xfrm>
            <a:prstGeom prst="rect">
              <a:avLst/>
            </a:prstGeom>
          </p:spPr>
        </p:pic>
        <p:sp>
          <p:nvSpPr>
            <p:cNvPr id="7" name="object 7"/>
            <p:cNvSpPr/>
            <p:nvPr/>
          </p:nvSpPr>
          <p:spPr>
            <a:xfrm>
              <a:off x="284988" y="4683251"/>
              <a:ext cx="2552700" cy="1633855"/>
            </a:xfrm>
            <a:custGeom>
              <a:avLst/>
              <a:gdLst/>
              <a:ahLst/>
              <a:cxnLst/>
              <a:rect l="l" t="t" r="r" b="b"/>
              <a:pathLst>
                <a:path w="2552700" h="1633854">
                  <a:moveTo>
                    <a:pt x="2280412" y="0"/>
                  </a:moveTo>
                  <a:lnTo>
                    <a:pt x="272288" y="0"/>
                  </a:lnTo>
                  <a:lnTo>
                    <a:pt x="223343" y="4387"/>
                  </a:lnTo>
                  <a:lnTo>
                    <a:pt x="177277" y="17036"/>
                  </a:lnTo>
                  <a:lnTo>
                    <a:pt x="134858" y="37178"/>
                  </a:lnTo>
                  <a:lnTo>
                    <a:pt x="96856" y="64042"/>
                  </a:lnTo>
                  <a:lnTo>
                    <a:pt x="64038" y="96861"/>
                  </a:lnTo>
                  <a:lnTo>
                    <a:pt x="37175" y="134864"/>
                  </a:lnTo>
                  <a:lnTo>
                    <a:pt x="17035" y="177282"/>
                  </a:lnTo>
                  <a:lnTo>
                    <a:pt x="4386" y="223347"/>
                  </a:lnTo>
                  <a:lnTo>
                    <a:pt x="0" y="272288"/>
                  </a:lnTo>
                  <a:lnTo>
                    <a:pt x="0" y="1361440"/>
                  </a:lnTo>
                  <a:lnTo>
                    <a:pt x="4386" y="1410384"/>
                  </a:lnTo>
                  <a:lnTo>
                    <a:pt x="17035" y="1456450"/>
                  </a:lnTo>
                  <a:lnTo>
                    <a:pt x="37175" y="1498869"/>
                  </a:lnTo>
                  <a:lnTo>
                    <a:pt x="64038" y="1536871"/>
                  </a:lnTo>
                  <a:lnTo>
                    <a:pt x="96856" y="1569689"/>
                  </a:lnTo>
                  <a:lnTo>
                    <a:pt x="134858" y="1596552"/>
                  </a:lnTo>
                  <a:lnTo>
                    <a:pt x="177277" y="1616692"/>
                  </a:lnTo>
                  <a:lnTo>
                    <a:pt x="223343" y="1629341"/>
                  </a:lnTo>
                  <a:lnTo>
                    <a:pt x="272288" y="1633728"/>
                  </a:lnTo>
                  <a:lnTo>
                    <a:pt x="2280412" y="1633728"/>
                  </a:lnTo>
                  <a:lnTo>
                    <a:pt x="2329352" y="1629341"/>
                  </a:lnTo>
                  <a:lnTo>
                    <a:pt x="2375417" y="1616692"/>
                  </a:lnTo>
                  <a:lnTo>
                    <a:pt x="2417835" y="1596552"/>
                  </a:lnTo>
                  <a:lnTo>
                    <a:pt x="2455838" y="1569689"/>
                  </a:lnTo>
                  <a:lnTo>
                    <a:pt x="2488657" y="1536871"/>
                  </a:lnTo>
                  <a:lnTo>
                    <a:pt x="2515521" y="1498869"/>
                  </a:lnTo>
                  <a:lnTo>
                    <a:pt x="2535663" y="1456450"/>
                  </a:lnTo>
                  <a:lnTo>
                    <a:pt x="2548312" y="1410384"/>
                  </a:lnTo>
                  <a:lnTo>
                    <a:pt x="2552700" y="1361440"/>
                  </a:lnTo>
                  <a:lnTo>
                    <a:pt x="2552700" y="272288"/>
                  </a:lnTo>
                  <a:lnTo>
                    <a:pt x="2548312" y="223347"/>
                  </a:lnTo>
                  <a:lnTo>
                    <a:pt x="2535663" y="177282"/>
                  </a:lnTo>
                  <a:lnTo>
                    <a:pt x="2515521" y="134864"/>
                  </a:lnTo>
                  <a:lnTo>
                    <a:pt x="2488657" y="96861"/>
                  </a:lnTo>
                  <a:lnTo>
                    <a:pt x="2455838" y="64042"/>
                  </a:lnTo>
                  <a:lnTo>
                    <a:pt x="2417835" y="37178"/>
                  </a:lnTo>
                  <a:lnTo>
                    <a:pt x="2375417" y="17036"/>
                  </a:lnTo>
                  <a:lnTo>
                    <a:pt x="2329352" y="4387"/>
                  </a:lnTo>
                  <a:lnTo>
                    <a:pt x="2280412" y="0"/>
                  </a:lnTo>
                  <a:close/>
                </a:path>
              </a:pathLst>
            </a:custGeom>
            <a:solidFill>
              <a:srgbClr val="53D9AA"/>
            </a:solidFill>
          </p:spPr>
          <p:txBody>
            <a:bodyPr wrap="square" lIns="0" tIns="0" rIns="0" bIns="0" rtlCol="0"/>
            <a:lstStyle/>
            <a:p>
              <a:endParaRPr/>
            </a:p>
          </p:txBody>
        </p:sp>
      </p:grpSp>
      <p:grpSp>
        <p:nvGrpSpPr>
          <p:cNvPr id="8" name="object 8"/>
          <p:cNvGrpSpPr/>
          <p:nvPr/>
        </p:nvGrpSpPr>
        <p:grpSpPr>
          <a:xfrm>
            <a:off x="3124327" y="4598330"/>
            <a:ext cx="5971540" cy="2062480"/>
            <a:chOff x="3268979" y="4442498"/>
            <a:chExt cx="5971540" cy="2062480"/>
          </a:xfrm>
        </p:grpSpPr>
        <p:pic>
          <p:nvPicPr>
            <p:cNvPr id="9" name="object 9"/>
            <p:cNvPicPr/>
            <p:nvPr/>
          </p:nvPicPr>
          <p:blipFill>
            <a:blip r:embed="rId4" cstate="print"/>
            <a:stretch>
              <a:fillRect/>
            </a:stretch>
          </p:blipFill>
          <p:spPr>
            <a:xfrm>
              <a:off x="3268979" y="4442498"/>
              <a:ext cx="2974848" cy="2037588"/>
            </a:xfrm>
            <a:prstGeom prst="rect">
              <a:avLst/>
            </a:prstGeom>
          </p:spPr>
        </p:pic>
        <p:sp>
          <p:nvSpPr>
            <p:cNvPr id="10" name="object 10"/>
            <p:cNvSpPr/>
            <p:nvPr/>
          </p:nvSpPr>
          <p:spPr>
            <a:xfrm>
              <a:off x="3486911" y="4651248"/>
              <a:ext cx="2552700" cy="1633855"/>
            </a:xfrm>
            <a:custGeom>
              <a:avLst/>
              <a:gdLst/>
              <a:ahLst/>
              <a:cxnLst/>
              <a:rect l="l" t="t" r="r" b="b"/>
              <a:pathLst>
                <a:path w="2552700" h="1633854">
                  <a:moveTo>
                    <a:pt x="2280412" y="0"/>
                  </a:moveTo>
                  <a:lnTo>
                    <a:pt x="272288" y="0"/>
                  </a:lnTo>
                  <a:lnTo>
                    <a:pt x="223347" y="4387"/>
                  </a:lnTo>
                  <a:lnTo>
                    <a:pt x="177282" y="17036"/>
                  </a:lnTo>
                  <a:lnTo>
                    <a:pt x="134864" y="37178"/>
                  </a:lnTo>
                  <a:lnTo>
                    <a:pt x="96861" y="64042"/>
                  </a:lnTo>
                  <a:lnTo>
                    <a:pt x="64042" y="96861"/>
                  </a:lnTo>
                  <a:lnTo>
                    <a:pt x="37178" y="134864"/>
                  </a:lnTo>
                  <a:lnTo>
                    <a:pt x="17036" y="177282"/>
                  </a:lnTo>
                  <a:lnTo>
                    <a:pt x="4387" y="223347"/>
                  </a:lnTo>
                  <a:lnTo>
                    <a:pt x="0" y="272288"/>
                  </a:lnTo>
                  <a:lnTo>
                    <a:pt x="0" y="1361439"/>
                  </a:lnTo>
                  <a:lnTo>
                    <a:pt x="4387" y="1410384"/>
                  </a:lnTo>
                  <a:lnTo>
                    <a:pt x="17036" y="1456450"/>
                  </a:lnTo>
                  <a:lnTo>
                    <a:pt x="37178" y="1498869"/>
                  </a:lnTo>
                  <a:lnTo>
                    <a:pt x="64042" y="1536871"/>
                  </a:lnTo>
                  <a:lnTo>
                    <a:pt x="96861" y="1569689"/>
                  </a:lnTo>
                  <a:lnTo>
                    <a:pt x="134864" y="1596552"/>
                  </a:lnTo>
                  <a:lnTo>
                    <a:pt x="177282" y="1616692"/>
                  </a:lnTo>
                  <a:lnTo>
                    <a:pt x="223347" y="1629341"/>
                  </a:lnTo>
                  <a:lnTo>
                    <a:pt x="272288" y="1633727"/>
                  </a:lnTo>
                  <a:lnTo>
                    <a:pt x="2280412" y="1633727"/>
                  </a:lnTo>
                  <a:lnTo>
                    <a:pt x="2329352" y="1629341"/>
                  </a:lnTo>
                  <a:lnTo>
                    <a:pt x="2375417" y="1616692"/>
                  </a:lnTo>
                  <a:lnTo>
                    <a:pt x="2417835" y="1596552"/>
                  </a:lnTo>
                  <a:lnTo>
                    <a:pt x="2455838" y="1569689"/>
                  </a:lnTo>
                  <a:lnTo>
                    <a:pt x="2488657" y="1536871"/>
                  </a:lnTo>
                  <a:lnTo>
                    <a:pt x="2515521" y="1498869"/>
                  </a:lnTo>
                  <a:lnTo>
                    <a:pt x="2535663" y="1456450"/>
                  </a:lnTo>
                  <a:lnTo>
                    <a:pt x="2548312" y="1410384"/>
                  </a:lnTo>
                  <a:lnTo>
                    <a:pt x="2552700" y="1361439"/>
                  </a:lnTo>
                  <a:lnTo>
                    <a:pt x="2552700" y="272288"/>
                  </a:lnTo>
                  <a:lnTo>
                    <a:pt x="2548312" y="223347"/>
                  </a:lnTo>
                  <a:lnTo>
                    <a:pt x="2535663" y="177282"/>
                  </a:lnTo>
                  <a:lnTo>
                    <a:pt x="2515521" y="134864"/>
                  </a:lnTo>
                  <a:lnTo>
                    <a:pt x="2488657" y="96861"/>
                  </a:lnTo>
                  <a:lnTo>
                    <a:pt x="2455838" y="64042"/>
                  </a:lnTo>
                  <a:lnTo>
                    <a:pt x="2417835" y="37178"/>
                  </a:lnTo>
                  <a:lnTo>
                    <a:pt x="2375417" y="17036"/>
                  </a:lnTo>
                  <a:lnTo>
                    <a:pt x="2329352" y="4387"/>
                  </a:lnTo>
                  <a:lnTo>
                    <a:pt x="2280412" y="0"/>
                  </a:lnTo>
                  <a:close/>
                </a:path>
              </a:pathLst>
            </a:custGeom>
            <a:solidFill>
              <a:srgbClr val="53D9AA"/>
            </a:solidFill>
          </p:spPr>
          <p:txBody>
            <a:bodyPr wrap="square" lIns="0" tIns="0" rIns="0" bIns="0" rtlCol="0"/>
            <a:lstStyle/>
            <a:p>
              <a:endParaRPr/>
            </a:p>
          </p:txBody>
        </p:sp>
        <p:pic>
          <p:nvPicPr>
            <p:cNvPr id="11" name="object 11"/>
            <p:cNvPicPr/>
            <p:nvPr/>
          </p:nvPicPr>
          <p:blipFill>
            <a:blip r:embed="rId4" cstate="print"/>
            <a:stretch>
              <a:fillRect/>
            </a:stretch>
          </p:blipFill>
          <p:spPr>
            <a:xfrm>
              <a:off x="6265163" y="4466882"/>
              <a:ext cx="2974847" cy="2037588"/>
            </a:xfrm>
            <a:prstGeom prst="rect">
              <a:avLst/>
            </a:prstGeom>
          </p:spPr>
        </p:pic>
        <p:sp>
          <p:nvSpPr>
            <p:cNvPr id="12" name="object 12"/>
            <p:cNvSpPr/>
            <p:nvPr/>
          </p:nvSpPr>
          <p:spPr>
            <a:xfrm>
              <a:off x="6483095" y="4675632"/>
              <a:ext cx="2552700" cy="1633855"/>
            </a:xfrm>
            <a:custGeom>
              <a:avLst/>
              <a:gdLst/>
              <a:ahLst/>
              <a:cxnLst/>
              <a:rect l="l" t="t" r="r" b="b"/>
              <a:pathLst>
                <a:path w="2552700" h="1633854">
                  <a:moveTo>
                    <a:pt x="2280411" y="0"/>
                  </a:moveTo>
                  <a:lnTo>
                    <a:pt x="272287" y="0"/>
                  </a:lnTo>
                  <a:lnTo>
                    <a:pt x="223347" y="4387"/>
                  </a:lnTo>
                  <a:lnTo>
                    <a:pt x="177282" y="17036"/>
                  </a:lnTo>
                  <a:lnTo>
                    <a:pt x="134864" y="37178"/>
                  </a:lnTo>
                  <a:lnTo>
                    <a:pt x="96861" y="64042"/>
                  </a:lnTo>
                  <a:lnTo>
                    <a:pt x="64042" y="96861"/>
                  </a:lnTo>
                  <a:lnTo>
                    <a:pt x="37178" y="134864"/>
                  </a:lnTo>
                  <a:lnTo>
                    <a:pt x="17036" y="177282"/>
                  </a:lnTo>
                  <a:lnTo>
                    <a:pt x="4387" y="223347"/>
                  </a:lnTo>
                  <a:lnTo>
                    <a:pt x="0" y="272288"/>
                  </a:lnTo>
                  <a:lnTo>
                    <a:pt x="0" y="1361440"/>
                  </a:lnTo>
                  <a:lnTo>
                    <a:pt x="4387" y="1410384"/>
                  </a:lnTo>
                  <a:lnTo>
                    <a:pt x="17036" y="1456450"/>
                  </a:lnTo>
                  <a:lnTo>
                    <a:pt x="37178" y="1498869"/>
                  </a:lnTo>
                  <a:lnTo>
                    <a:pt x="64042" y="1536871"/>
                  </a:lnTo>
                  <a:lnTo>
                    <a:pt x="96861" y="1569689"/>
                  </a:lnTo>
                  <a:lnTo>
                    <a:pt x="134864" y="1596552"/>
                  </a:lnTo>
                  <a:lnTo>
                    <a:pt x="177282" y="1616692"/>
                  </a:lnTo>
                  <a:lnTo>
                    <a:pt x="223347" y="1629341"/>
                  </a:lnTo>
                  <a:lnTo>
                    <a:pt x="272287" y="1633728"/>
                  </a:lnTo>
                  <a:lnTo>
                    <a:pt x="2280411" y="1633728"/>
                  </a:lnTo>
                  <a:lnTo>
                    <a:pt x="2329352" y="1629341"/>
                  </a:lnTo>
                  <a:lnTo>
                    <a:pt x="2375417" y="1616692"/>
                  </a:lnTo>
                  <a:lnTo>
                    <a:pt x="2417835" y="1596552"/>
                  </a:lnTo>
                  <a:lnTo>
                    <a:pt x="2455838" y="1569689"/>
                  </a:lnTo>
                  <a:lnTo>
                    <a:pt x="2488657" y="1536871"/>
                  </a:lnTo>
                  <a:lnTo>
                    <a:pt x="2515521" y="1498869"/>
                  </a:lnTo>
                  <a:lnTo>
                    <a:pt x="2535663" y="1456450"/>
                  </a:lnTo>
                  <a:lnTo>
                    <a:pt x="2548312" y="1410384"/>
                  </a:lnTo>
                  <a:lnTo>
                    <a:pt x="2552700" y="1361440"/>
                  </a:lnTo>
                  <a:lnTo>
                    <a:pt x="2552700" y="272288"/>
                  </a:lnTo>
                  <a:lnTo>
                    <a:pt x="2548312" y="223347"/>
                  </a:lnTo>
                  <a:lnTo>
                    <a:pt x="2535663" y="177282"/>
                  </a:lnTo>
                  <a:lnTo>
                    <a:pt x="2515521" y="134864"/>
                  </a:lnTo>
                  <a:lnTo>
                    <a:pt x="2488657" y="96861"/>
                  </a:lnTo>
                  <a:lnTo>
                    <a:pt x="2455838" y="64042"/>
                  </a:lnTo>
                  <a:lnTo>
                    <a:pt x="2417835" y="37178"/>
                  </a:lnTo>
                  <a:lnTo>
                    <a:pt x="2375417" y="17036"/>
                  </a:lnTo>
                  <a:lnTo>
                    <a:pt x="2329352" y="4387"/>
                  </a:lnTo>
                  <a:lnTo>
                    <a:pt x="2280411" y="0"/>
                  </a:lnTo>
                  <a:close/>
                </a:path>
              </a:pathLst>
            </a:custGeom>
            <a:solidFill>
              <a:srgbClr val="53D9AA"/>
            </a:solidFill>
          </p:spPr>
          <p:txBody>
            <a:bodyPr wrap="square" lIns="0" tIns="0" rIns="0" bIns="0" rtlCol="0"/>
            <a:lstStyle/>
            <a:p>
              <a:endParaRPr/>
            </a:p>
          </p:txBody>
        </p:sp>
      </p:grpSp>
      <p:sp>
        <p:nvSpPr>
          <p:cNvPr id="13" name="object 13"/>
          <p:cNvSpPr txBox="1"/>
          <p:nvPr/>
        </p:nvSpPr>
        <p:spPr>
          <a:xfrm>
            <a:off x="384410" y="4977708"/>
            <a:ext cx="2355528" cy="1317668"/>
          </a:xfrm>
          <a:prstGeom prst="rect">
            <a:avLst/>
          </a:prstGeom>
        </p:spPr>
        <p:txBody>
          <a:bodyPr vert="horz" wrap="square" lIns="0" tIns="12065" rIns="0" bIns="0" rtlCol="0">
            <a:spAutoFit/>
          </a:bodyPr>
          <a:lstStyle/>
          <a:p>
            <a:pPr algn="ctr">
              <a:lnSpc>
                <a:spcPct val="100000"/>
              </a:lnSpc>
              <a:spcBef>
                <a:spcPts val="95"/>
              </a:spcBef>
            </a:pPr>
            <a:r>
              <a:rPr lang="de-AT" sz="2800" b="1" spc="330">
                <a:solidFill>
                  <a:srgbClr val="FFFFFF"/>
                </a:solidFill>
                <a:latin typeface="Calibri"/>
                <a:cs typeface="Calibri"/>
              </a:rPr>
              <a:t>8500</a:t>
            </a:r>
            <a:r>
              <a:rPr sz="2800" b="1" spc="330">
                <a:solidFill>
                  <a:srgbClr val="FFFFFF"/>
                </a:solidFill>
                <a:latin typeface="Calibri"/>
                <a:cs typeface="Calibri"/>
              </a:rPr>
              <a:t>+</a:t>
            </a:r>
            <a:endParaRPr lang="en-GB" sz="2800" b="1" spc="330">
              <a:solidFill>
                <a:srgbClr val="FFFFFF"/>
              </a:solidFill>
              <a:latin typeface="Calibri"/>
              <a:cs typeface="Calibri"/>
            </a:endParaRPr>
          </a:p>
          <a:p>
            <a:pPr algn="ctr">
              <a:lnSpc>
                <a:spcPct val="100000"/>
              </a:lnSpc>
              <a:spcBef>
                <a:spcPts val="95"/>
              </a:spcBef>
            </a:pPr>
            <a:r>
              <a:rPr lang="en-GB" sz="2800" b="1" spc="330">
                <a:solidFill>
                  <a:srgbClr val="FFFFFF"/>
                </a:solidFill>
                <a:latin typeface="Calibri"/>
                <a:cs typeface="Calibri"/>
              </a:rPr>
              <a:t>Followers &amp; </a:t>
            </a:r>
            <a:endParaRPr sz="2800">
              <a:latin typeface="Calibri"/>
              <a:cs typeface="Calibri"/>
            </a:endParaRPr>
          </a:p>
          <a:p>
            <a:pPr algn="ctr">
              <a:lnSpc>
                <a:spcPct val="100000"/>
              </a:lnSpc>
            </a:pPr>
            <a:r>
              <a:rPr sz="2800" b="1" spc="355">
                <a:solidFill>
                  <a:srgbClr val="FFFFFF"/>
                </a:solidFill>
                <a:latin typeface="Calibri"/>
                <a:cs typeface="Calibri"/>
              </a:rPr>
              <a:t>Members</a:t>
            </a:r>
            <a:endParaRPr sz="2800">
              <a:latin typeface="Calibri"/>
              <a:cs typeface="Calibri"/>
            </a:endParaRPr>
          </a:p>
        </p:txBody>
      </p:sp>
      <p:sp>
        <p:nvSpPr>
          <p:cNvPr id="14" name="object 14"/>
          <p:cNvSpPr txBox="1"/>
          <p:nvPr/>
        </p:nvSpPr>
        <p:spPr>
          <a:xfrm>
            <a:off x="3750256" y="4898275"/>
            <a:ext cx="1647825" cy="1306195"/>
          </a:xfrm>
          <a:prstGeom prst="rect">
            <a:avLst/>
          </a:prstGeom>
        </p:spPr>
        <p:txBody>
          <a:bodyPr vert="horz" wrap="square" lIns="0" tIns="12065" rIns="0" bIns="0" rtlCol="0">
            <a:spAutoFit/>
          </a:bodyPr>
          <a:lstStyle/>
          <a:p>
            <a:pPr marL="12700" marR="5080" indent="83820" algn="ctr">
              <a:lnSpc>
                <a:spcPct val="100000"/>
              </a:lnSpc>
              <a:spcBef>
                <a:spcPts val="95"/>
              </a:spcBef>
            </a:pPr>
            <a:r>
              <a:rPr sz="2800" b="1" spc="350">
                <a:solidFill>
                  <a:srgbClr val="FFFFFF"/>
                </a:solidFill>
                <a:latin typeface="Calibri"/>
                <a:cs typeface="Calibri"/>
              </a:rPr>
              <a:t>Regular </a:t>
            </a:r>
            <a:r>
              <a:rPr sz="2800" b="1" spc="370">
                <a:solidFill>
                  <a:srgbClr val="FFFFFF"/>
                </a:solidFill>
                <a:latin typeface="Calibri"/>
                <a:cs typeface="Calibri"/>
              </a:rPr>
              <a:t>Events</a:t>
            </a:r>
            <a:r>
              <a:rPr sz="2800" b="1" spc="165">
                <a:solidFill>
                  <a:srgbClr val="FFFFFF"/>
                </a:solidFill>
                <a:latin typeface="Calibri"/>
                <a:cs typeface="Calibri"/>
              </a:rPr>
              <a:t> </a:t>
            </a:r>
            <a:r>
              <a:rPr sz="2800" b="1" spc="5">
                <a:solidFill>
                  <a:srgbClr val="FFFFFF"/>
                </a:solidFill>
                <a:latin typeface="Calibri"/>
                <a:cs typeface="Calibri"/>
              </a:rPr>
              <a:t>&amp; </a:t>
            </a:r>
            <a:r>
              <a:rPr sz="2800" b="1" spc="350">
                <a:solidFill>
                  <a:srgbClr val="FFFFFF"/>
                </a:solidFill>
                <a:latin typeface="Calibri"/>
                <a:cs typeface="Calibri"/>
              </a:rPr>
              <a:t>Content</a:t>
            </a:r>
            <a:endParaRPr sz="2800">
              <a:latin typeface="Calibri"/>
              <a:cs typeface="Calibri"/>
            </a:endParaRPr>
          </a:p>
        </p:txBody>
      </p:sp>
      <p:sp>
        <p:nvSpPr>
          <p:cNvPr id="15" name="object 15"/>
          <p:cNvSpPr txBox="1"/>
          <p:nvPr/>
        </p:nvSpPr>
        <p:spPr>
          <a:xfrm>
            <a:off x="6474079" y="4926435"/>
            <a:ext cx="2259965" cy="1305560"/>
          </a:xfrm>
          <a:prstGeom prst="rect">
            <a:avLst/>
          </a:prstGeom>
        </p:spPr>
        <p:txBody>
          <a:bodyPr vert="horz" wrap="square" lIns="0" tIns="12065" rIns="0" bIns="0" rtlCol="0">
            <a:spAutoFit/>
          </a:bodyPr>
          <a:lstStyle/>
          <a:p>
            <a:pPr marL="12700" marR="5080" indent="1270" algn="ctr">
              <a:lnSpc>
                <a:spcPct val="100000"/>
              </a:lnSpc>
              <a:spcBef>
                <a:spcPts val="95"/>
              </a:spcBef>
            </a:pPr>
            <a:r>
              <a:rPr sz="2800" b="1" spc="315">
                <a:solidFill>
                  <a:srgbClr val="FFFFFF"/>
                </a:solidFill>
                <a:latin typeface="Calibri"/>
                <a:cs typeface="Calibri"/>
              </a:rPr>
              <a:t>Mentoring </a:t>
            </a:r>
            <a:r>
              <a:rPr sz="2800" b="1" spc="415">
                <a:solidFill>
                  <a:srgbClr val="FFFFFF"/>
                </a:solidFill>
                <a:latin typeface="Calibri"/>
                <a:cs typeface="Calibri"/>
              </a:rPr>
              <a:t>Programme </a:t>
            </a:r>
            <a:r>
              <a:rPr sz="2800" b="1" spc="55">
                <a:solidFill>
                  <a:srgbClr val="FFFFFF"/>
                </a:solidFill>
                <a:latin typeface="Calibri"/>
                <a:cs typeface="Calibri"/>
              </a:rPr>
              <a:t>&amp;</a:t>
            </a:r>
            <a:r>
              <a:rPr sz="2800" b="1" spc="155">
                <a:solidFill>
                  <a:srgbClr val="FFFFFF"/>
                </a:solidFill>
                <a:latin typeface="Calibri"/>
                <a:cs typeface="Calibri"/>
              </a:rPr>
              <a:t> </a:t>
            </a:r>
            <a:r>
              <a:rPr sz="2800" b="1" spc="345">
                <a:solidFill>
                  <a:srgbClr val="FFFFFF"/>
                </a:solidFill>
                <a:latin typeface="Calibri"/>
                <a:cs typeface="Calibri"/>
              </a:rPr>
              <a:t>Network</a:t>
            </a:r>
            <a:endParaRPr sz="2800">
              <a:latin typeface="Calibri"/>
              <a:cs typeface="Calibri"/>
            </a:endParaRPr>
          </a:p>
        </p:txBody>
      </p:sp>
      <p:pic>
        <p:nvPicPr>
          <p:cNvPr id="17" name="object 17"/>
          <p:cNvPicPr/>
          <p:nvPr/>
        </p:nvPicPr>
        <p:blipFill>
          <a:blip r:embed="rId5" cstate="print"/>
          <a:stretch>
            <a:fillRect/>
          </a:stretch>
        </p:blipFill>
        <p:spPr>
          <a:xfrm>
            <a:off x="9026779" y="4622714"/>
            <a:ext cx="2872740" cy="2048256"/>
          </a:xfrm>
          <a:prstGeom prst="rect">
            <a:avLst/>
          </a:prstGeom>
        </p:spPr>
      </p:pic>
      <p:sp>
        <p:nvSpPr>
          <p:cNvPr id="18" name="object 18"/>
          <p:cNvSpPr txBox="1"/>
          <p:nvPr/>
        </p:nvSpPr>
        <p:spPr>
          <a:xfrm>
            <a:off x="9353649" y="4937457"/>
            <a:ext cx="2287578" cy="1304844"/>
          </a:xfrm>
          <a:prstGeom prst="rect">
            <a:avLst/>
          </a:prstGeom>
        </p:spPr>
        <p:txBody>
          <a:bodyPr vert="horz" wrap="square" lIns="0" tIns="12065" rIns="0" bIns="0" rtlCol="0">
            <a:spAutoFit/>
          </a:bodyPr>
          <a:lstStyle/>
          <a:p>
            <a:pPr algn="ctr">
              <a:lnSpc>
                <a:spcPct val="100000"/>
              </a:lnSpc>
              <a:spcBef>
                <a:spcPts val="95"/>
              </a:spcBef>
            </a:pPr>
            <a:r>
              <a:rPr lang="de-AT" sz="2800" b="1" spc="225">
                <a:solidFill>
                  <a:srgbClr val="FFFFFF"/>
                </a:solidFill>
                <a:latin typeface="Calibri"/>
                <a:cs typeface="Calibri"/>
              </a:rPr>
              <a:t>70</a:t>
            </a:r>
            <a:r>
              <a:rPr sz="2800" b="1" spc="160">
                <a:solidFill>
                  <a:srgbClr val="FFFFFF"/>
                </a:solidFill>
                <a:latin typeface="Calibri"/>
                <a:cs typeface="Calibri"/>
              </a:rPr>
              <a:t> </a:t>
            </a:r>
            <a:r>
              <a:rPr sz="2800" b="1" spc="225">
                <a:solidFill>
                  <a:srgbClr val="FFFFFF"/>
                </a:solidFill>
                <a:latin typeface="Calibri"/>
                <a:cs typeface="Calibri"/>
              </a:rPr>
              <a:t>+</a:t>
            </a:r>
            <a:endParaRPr sz="2800">
              <a:latin typeface="Calibri"/>
              <a:cs typeface="Calibri"/>
            </a:endParaRPr>
          </a:p>
          <a:p>
            <a:pPr algn="ctr">
              <a:lnSpc>
                <a:spcPct val="100000"/>
              </a:lnSpc>
            </a:pPr>
            <a:r>
              <a:rPr sz="2800" b="1" spc="320">
                <a:solidFill>
                  <a:srgbClr val="FFFFFF"/>
                </a:solidFill>
                <a:latin typeface="Calibri"/>
                <a:cs typeface="Calibri"/>
              </a:rPr>
              <a:t>Partners</a:t>
            </a:r>
            <a:r>
              <a:rPr lang="en-GB" sz="2800" b="1" spc="320">
                <a:solidFill>
                  <a:srgbClr val="FFFFFF"/>
                </a:solidFill>
                <a:latin typeface="Calibri"/>
                <a:cs typeface="Calibri"/>
              </a:rPr>
              <a:t> &amp; Supporters </a:t>
            </a:r>
            <a:endParaRPr sz="2800">
              <a:latin typeface="Calibri"/>
              <a:cs typeface="Calibri"/>
            </a:endParaRPr>
          </a:p>
        </p:txBody>
      </p:sp>
      <p:pic>
        <p:nvPicPr>
          <p:cNvPr id="2" name="Picture 4">
            <a:extLst>
              <a:ext uri="{FF2B5EF4-FFF2-40B4-BE49-F238E27FC236}">
                <a16:creationId xmlns:a16="http://schemas.microsoft.com/office/drawing/2014/main" id="{D442629A-5F65-2A7F-A218-F6E4321CD2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642"/>
            <a:ext cx="3810000" cy="1123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4C5D3-F5C8-6FE0-8EB4-738714E8BE4F}"/>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2F1E92DC-0AC3-843D-E421-7EA2C652C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93" y="129334"/>
            <a:ext cx="1576144" cy="10528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C35A1CE-999F-7C5C-FE07-06E16701CC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9818" y="163648"/>
            <a:ext cx="1469882" cy="6369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32822F5-C7D3-CF6A-7374-BC99237FBC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8774" y="718357"/>
            <a:ext cx="1570926" cy="104937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8ECCB8CF-BE65-3916-B98E-04BC1FF0C7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244" y="2679955"/>
            <a:ext cx="2234517" cy="70148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89068D7C-C7CC-FD02-1E19-93FBFA7C2F2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7899" y="1886716"/>
            <a:ext cx="2279799" cy="555404"/>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212A29BD-183A-5B38-4A59-1B2D718D9BC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1122" y="699455"/>
            <a:ext cx="2352002" cy="60821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F7946748-F55D-E417-DB4F-3D63573EA07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29765" y="2484636"/>
            <a:ext cx="2344145" cy="54243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5B43735B-1002-1BF0-B4AA-67F817C7DC5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8017" y="1397745"/>
            <a:ext cx="1322800" cy="812642"/>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F2FCC765-A379-8216-CD88-A7632D08342D}"/>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094" t="1" r="2688" b="8719"/>
          <a:stretch/>
        </p:blipFill>
        <p:spPr bwMode="auto">
          <a:xfrm>
            <a:off x="2222773" y="2585717"/>
            <a:ext cx="1770443" cy="577658"/>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8E0D1F9C-D11F-1451-8FDB-78E317E7A34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95548" y="3056849"/>
            <a:ext cx="1739673" cy="966308"/>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1C8EFD5B-E138-CDAD-CA83-3A290601DB6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33305" b="28405"/>
          <a:stretch/>
        </p:blipFill>
        <p:spPr bwMode="auto">
          <a:xfrm>
            <a:off x="209282" y="5646754"/>
            <a:ext cx="2120447" cy="542363"/>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3D1F78A4-1FFD-99F5-CE12-B711E63DA747}"/>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9239" t="13695" b="17306"/>
          <a:stretch/>
        </p:blipFill>
        <p:spPr bwMode="auto">
          <a:xfrm>
            <a:off x="542721" y="4839543"/>
            <a:ext cx="1648657" cy="886019"/>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A10AFDC7-2893-4D22-039C-4FDD6FCB231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91246" y="5778139"/>
            <a:ext cx="950210" cy="95021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04FD6202-DE21-74C5-B4FD-8184243A02D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6144" y="1910440"/>
            <a:ext cx="1836629" cy="336180"/>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272E3673-E51D-8D79-4843-4448CD47580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0553" y="6113529"/>
            <a:ext cx="1686312" cy="6191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black logo&#10;&#10;Description automatically generated">
            <a:extLst>
              <a:ext uri="{FF2B5EF4-FFF2-40B4-BE49-F238E27FC236}">
                <a16:creationId xmlns:a16="http://schemas.microsoft.com/office/drawing/2014/main" id="{81FFE839-D5AC-A044-3621-9BBD95775F5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216241" y="2499852"/>
            <a:ext cx="855833" cy="683655"/>
          </a:xfrm>
          <a:prstGeom prst="rect">
            <a:avLst/>
          </a:prstGeom>
        </p:spPr>
      </p:pic>
      <p:pic>
        <p:nvPicPr>
          <p:cNvPr id="1080" name="Picture 56">
            <a:extLst>
              <a:ext uri="{FF2B5EF4-FFF2-40B4-BE49-F238E27FC236}">
                <a16:creationId xmlns:a16="http://schemas.microsoft.com/office/drawing/2014/main" id="{86075CF1-1369-1BD2-74F4-02601E42812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586980" y="5802134"/>
            <a:ext cx="2022488" cy="9401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a black square&#10;&#10;Description automatically generated with medium confidence">
            <a:extLst>
              <a:ext uri="{FF2B5EF4-FFF2-40B4-BE49-F238E27FC236}">
                <a16:creationId xmlns:a16="http://schemas.microsoft.com/office/drawing/2014/main" id="{3BA26320-FC40-CDAE-7324-940CB38AA57C}"/>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15674" t="28913" r="17196" b="29600"/>
          <a:stretch/>
        </p:blipFill>
        <p:spPr>
          <a:xfrm>
            <a:off x="8030252" y="2947853"/>
            <a:ext cx="1939305" cy="674149"/>
          </a:xfrm>
          <a:prstGeom prst="rect">
            <a:avLst/>
          </a:prstGeom>
        </p:spPr>
      </p:pic>
      <p:pic>
        <p:nvPicPr>
          <p:cNvPr id="1028" name="Picture 4">
            <a:extLst>
              <a:ext uri="{FF2B5EF4-FFF2-40B4-BE49-F238E27FC236}">
                <a16:creationId xmlns:a16="http://schemas.microsoft.com/office/drawing/2014/main" id="{3541C5B4-4034-5BF4-434D-96A859FFC126}"/>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011369" y="849639"/>
            <a:ext cx="1389421" cy="5604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ue and black logo&#10;&#10;Description automatically generated">
            <a:extLst>
              <a:ext uri="{FF2B5EF4-FFF2-40B4-BE49-F238E27FC236}">
                <a16:creationId xmlns:a16="http://schemas.microsoft.com/office/drawing/2014/main" id="{13584739-9898-2151-4FFB-AF03A0C49DDD}"/>
              </a:ext>
            </a:extLst>
          </p:cNvPr>
          <p:cNvPicPr>
            <a:picLocks noChangeAspect="1"/>
          </p:cNvPicPr>
          <p:nvPr/>
        </p:nvPicPr>
        <p:blipFill rotWithShape="1">
          <a:blip r:embed="rId21">
            <a:extLst>
              <a:ext uri="{28A0092B-C50C-407E-A947-70E740481C1C}">
                <a14:useLocalDpi xmlns:a14="http://schemas.microsoft.com/office/drawing/2010/main" val="0"/>
              </a:ext>
            </a:extLst>
          </a:blip>
          <a:srcRect l="7493" t="19674" b="20887"/>
          <a:stretch/>
        </p:blipFill>
        <p:spPr>
          <a:xfrm>
            <a:off x="2087604" y="3108385"/>
            <a:ext cx="3186079" cy="603919"/>
          </a:xfrm>
          <a:prstGeom prst="rect">
            <a:avLst/>
          </a:prstGeom>
        </p:spPr>
      </p:pic>
      <p:pic>
        <p:nvPicPr>
          <p:cNvPr id="2" name="Picture 1" descr="A logo for a music company&#10;&#10;Description automatically generated">
            <a:extLst>
              <a:ext uri="{FF2B5EF4-FFF2-40B4-BE49-F238E27FC236}">
                <a16:creationId xmlns:a16="http://schemas.microsoft.com/office/drawing/2014/main" id="{07DBFAAB-C299-3FC2-0FF4-17343222CC3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898707" y="5612044"/>
            <a:ext cx="1822795" cy="884255"/>
          </a:xfrm>
          <a:prstGeom prst="rect">
            <a:avLst/>
          </a:prstGeom>
        </p:spPr>
      </p:pic>
      <p:pic>
        <p:nvPicPr>
          <p:cNvPr id="13" name="Picture 12" descr="A purple and grey letters&#10;&#10;Description automatically generated">
            <a:extLst>
              <a:ext uri="{FF2B5EF4-FFF2-40B4-BE49-F238E27FC236}">
                <a16:creationId xmlns:a16="http://schemas.microsoft.com/office/drawing/2014/main" id="{BEA4E89A-78F2-6F39-FF0A-728DD47C11C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32893" y="10681"/>
            <a:ext cx="1033418" cy="601225"/>
          </a:xfrm>
          <a:prstGeom prst="rect">
            <a:avLst/>
          </a:prstGeom>
        </p:spPr>
      </p:pic>
      <p:pic>
        <p:nvPicPr>
          <p:cNvPr id="11" name="Picture 10" descr="Blue letters on a white background&#10;&#10;Description automatically generated">
            <a:extLst>
              <a:ext uri="{FF2B5EF4-FFF2-40B4-BE49-F238E27FC236}">
                <a16:creationId xmlns:a16="http://schemas.microsoft.com/office/drawing/2014/main" id="{CF344087-E188-E900-376C-739C946F930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719719" y="1346536"/>
            <a:ext cx="2201862" cy="457530"/>
          </a:xfrm>
          <a:prstGeom prst="rect">
            <a:avLst/>
          </a:prstGeom>
        </p:spPr>
      </p:pic>
      <p:pic>
        <p:nvPicPr>
          <p:cNvPr id="10" name="Picture 9" descr="A logo with orange circle and black text&#10;&#10;Description automatically generated">
            <a:extLst>
              <a:ext uri="{FF2B5EF4-FFF2-40B4-BE49-F238E27FC236}">
                <a16:creationId xmlns:a16="http://schemas.microsoft.com/office/drawing/2014/main" id="{E50525F0-689B-85E0-E5DE-183A8925B430}"/>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7104" t="18681" r="4673" b="21327"/>
          <a:stretch/>
        </p:blipFill>
        <p:spPr>
          <a:xfrm>
            <a:off x="3005905" y="3612868"/>
            <a:ext cx="2038367" cy="707969"/>
          </a:xfrm>
          <a:prstGeom prst="rect">
            <a:avLst/>
          </a:prstGeom>
        </p:spPr>
      </p:pic>
      <p:pic>
        <p:nvPicPr>
          <p:cNvPr id="15" name="Picture 14" descr="A black and white logo&#10;&#10;Description automatically generated">
            <a:extLst>
              <a:ext uri="{FF2B5EF4-FFF2-40B4-BE49-F238E27FC236}">
                <a16:creationId xmlns:a16="http://schemas.microsoft.com/office/drawing/2014/main" id="{CB6645DC-C028-448B-A5EA-BE7100D87EB6}"/>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5644" t="8734" r="5293" b="10534"/>
          <a:stretch/>
        </p:blipFill>
        <p:spPr>
          <a:xfrm>
            <a:off x="7970295" y="2117541"/>
            <a:ext cx="2161722" cy="783808"/>
          </a:xfrm>
          <a:prstGeom prst="rect">
            <a:avLst/>
          </a:prstGeom>
        </p:spPr>
      </p:pic>
      <p:pic>
        <p:nvPicPr>
          <p:cNvPr id="1048" name="Picture 24">
            <a:extLst>
              <a:ext uri="{FF2B5EF4-FFF2-40B4-BE49-F238E27FC236}">
                <a16:creationId xmlns:a16="http://schemas.microsoft.com/office/drawing/2014/main" id="{E52AFBD2-E00C-7B6C-17F0-22AB12E2053B}"/>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t="16957" b="18068"/>
          <a:stretch/>
        </p:blipFill>
        <p:spPr bwMode="auto">
          <a:xfrm>
            <a:off x="4724925" y="1739925"/>
            <a:ext cx="1547075" cy="6714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urple ribbon on a black background&#10;&#10;Description automatically generated">
            <a:extLst>
              <a:ext uri="{FF2B5EF4-FFF2-40B4-BE49-F238E27FC236}">
                <a16:creationId xmlns:a16="http://schemas.microsoft.com/office/drawing/2014/main" id="{4B3B0F98-D53A-08C6-95A4-0747E08A4370}"/>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45118" y="3653381"/>
            <a:ext cx="1823165" cy="480655"/>
          </a:xfrm>
          <a:prstGeom prst="rect">
            <a:avLst/>
          </a:prstGeom>
        </p:spPr>
      </p:pic>
      <p:pic>
        <p:nvPicPr>
          <p:cNvPr id="16" name="Picture 15">
            <a:extLst>
              <a:ext uri="{FF2B5EF4-FFF2-40B4-BE49-F238E27FC236}">
                <a16:creationId xmlns:a16="http://schemas.microsoft.com/office/drawing/2014/main" id="{DA1F8D8D-04B2-6CEF-6C02-4189D3451ADA}"/>
              </a:ext>
            </a:extLst>
          </p:cNvPr>
          <p:cNvPicPr>
            <a:picLocks noChangeAspect="1"/>
          </p:cNvPicPr>
          <p:nvPr/>
        </p:nvPicPr>
        <p:blipFill rotWithShape="1">
          <a:blip r:embed="rId29"/>
          <a:srcRect t="15382" b="27562"/>
          <a:stretch/>
        </p:blipFill>
        <p:spPr>
          <a:xfrm>
            <a:off x="6833334" y="4300361"/>
            <a:ext cx="1605318" cy="551325"/>
          </a:xfrm>
          <a:prstGeom prst="rect">
            <a:avLst/>
          </a:prstGeom>
        </p:spPr>
      </p:pic>
      <p:pic>
        <p:nvPicPr>
          <p:cNvPr id="18" name="Picture 17" descr="A black background with blue text&#10;&#10;Description automatically generated">
            <a:extLst>
              <a:ext uri="{FF2B5EF4-FFF2-40B4-BE49-F238E27FC236}">
                <a16:creationId xmlns:a16="http://schemas.microsoft.com/office/drawing/2014/main" id="{D1430DEE-AC52-87E9-DD6C-7664EACD7FF8}"/>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548105" y="6032531"/>
            <a:ext cx="2524245" cy="695818"/>
          </a:xfrm>
          <a:prstGeom prst="rect">
            <a:avLst/>
          </a:prstGeom>
        </p:spPr>
      </p:pic>
      <p:pic>
        <p:nvPicPr>
          <p:cNvPr id="19" name="Picture 18" descr="A black background with red text&#10;&#10;Description automatically generated">
            <a:extLst>
              <a:ext uri="{FF2B5EF4-FFF2-40B4-BE49-F238E27FC236}">
                <a16:creationId xmlns:a16="http://schemas.microsoft.com/office/drawing/2014/main" id="{C77BBA7F-107B-CC81-7951-4B42BEEFACD6}"/>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663583" y="6016707"/>
            <a:ext cx="2887264" cy="950210"/>
          </a:xfrm>
          <a:prstGeom prst="rect">
            <a:avLst/>
          </a:prstGeom>
        </p:spPr>
      </p:pic>
      <p:pic>
        <p:nvPicPr>
          <p:cNvPr id="22" name="Picture 21" descr="A logo for a company&#10;&#10;Description automatically generated">
            <a:extLst>
              <a:ext uri="{FF2B5EF4-FFF2-40B4-BE49-F238E27FC236}">
                <a16:creationId xmlns:a16="http://schemas.microsoft.com/office/drawing/2014/main" id="{4FA16060-4885-2AA9-B621-58AB38CF248E}"/>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9630710" y="3550578"/>
            <a:ext cx="1465520" cy="765219"/>
          </a:xfrm>
          <a:prstGeom prst="rect">
            <a:avLst/>
          </a:prstGeom>
        </p:spPr>
      </p:pic>
      <p:pic>
        <p:nvPicPr>
          <p:cNvPr id="1042" name="Picture 18">
            <a:extLst>
              <a:ext uri="{FF2B5EF4-FFF2-40B4-BE49-F238E27FC236}">
                <a16:creationId xmlns:a16="http://schemas.microsoft.com/office/drawing/2014/main" id="{F21C47AF-5047-3003-7734-936406C71F75}"/>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381894" y="3830931"/>
            <a:ext cx="1428211" cy="9540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black logo&#10;&#10;Description automatically generated">
            <a:extLst>
              <a:ext uri="{FF2B5EF4-FFF2-40B4-BE49-F238E27FC236}">
                <a16:creationId xmlns:a16="http://schemas.microsoft.com/office/drawing/2014/main" id="{6E8A1C47-F2FC-4EED-E372-F49176FF5E0F}"/>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0325899" y="2735079"/>
            <a:ext cx="1639544" cy="685707"/>
          </a:xfrm>
          <a:prstGeom prst="rect">
            <a:avLst/>
          </a:prstGeom>
        </p:spPr>
      </p:pic>
      <p:pic>
        <p:nvPicPr>
          <p:cNvPr id="21" name="Picture 20" descr="Blue text on a white background&#10;&#10;Description automatically generated">
            <a:extLst>
              <a:ext uri="{FF2B5EF4-FFF2-40B4-BE49-F238E27FC236}">
                <a16:creationId xmlns:a16="http://schemas.microsoft.com/office/drawing/2014/main" id="{63B3BC1D-5495-1EF5-098D-FABD5877D2C7}"/>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9753341" y="4361459"/>
            <a:ext cx="2259822" cy="681534"/>
          </a:xfrm>
          <a:prstGeom prst="rect">
            <a:avLst/>
          </a:prstGeom>
        </p:spPr>
      </p:pic>
      <p:pic>
        <p:nvPicPr>
          <p:cNvPr id="23" name="Picture 22" descr="A blue sign with white text&#10;&#10;Description automatically generated">
            <a:extLst>
              <a:ext uri="{FF2B5EF4-FFF2-40B4-BE49-F238E27FC236}">
                <a16:creationId xmlns:a16="http://schemas.microsoft.com/office/drawing/2014/main" id="{2A5FCF40-CCDB-1F71-23E0-A77487BEBCCD}"/>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199990" y="5688434"/>
            <a:ext cx="1034647" cy="500682"/>
          </a:xfrm>
          <a:prstGeom prst="rect">
            <a:avLst/>
          </a:prstGeom>
        </p:spPr>
      </p:pic>
      <p:pic>
        <p:nvPicPr>
          <p:cNvPr id="26" name="Picture 2">
            <a:extLst>
              <a:ext uri="{FF2B5EF4-FFF2-40B4-BE49-F238E27FC236}">
                <a16:creationId xmlns:a16="http://schemas.microsoft.com/office/drawing/2014/main" id="{5963DFE4-22B7-457E-6683-4B658C097C00}"/>
              </a:ext>
            </a:extLst>
          </p:cNvPr>
          <p:cNvPicPr>
            <a:picLocks noChangeAspect="1" noChangeArrowheads="1"/>
          </p:cNvPicPr>
          <p:nvPr/>
        </p:nvPicPr>
        <p:blipFill rotWithShape="1">
          <a:blip r:embed="rId37">
            <a:extLst>
              <a:ext uri="{28A0092B-C50C-407E-A947-70E740481C1C}">
                <a14:useLocalDpi xmlns:a14="http://schemas.microsoft.com/office/drawing/2010/main" val="0"/>
              </a:ext>
            </a:extLst>
          </a:blip>
          <a:srcRect l="9716" t="23310" r="6764" b="24544"/>
          <a:stretch/>
        </p:blipFill>
        <p:spPr bwMode="auto">
          <a:xfrm>
            <a:off x="2281318" y="5295905"/>
            <a:ext cx="2798653" cy="40589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F6EF5A4-8075-783F-3598-02AC0E8F6990}"/>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5070704" y="4691440"/>
            <a:ext cx="2542844" cy="1010357"/>
          </a:xfrm>
          <a:prstGeom prst="rect">
            <a:avLst/>
          </a:prstGeom>
        </p:spPr>
      </p:pic>
      <p:pic>
        <p:nvPicPr>
          <p:cNvPr id="1030" name="Picture 6">
            <a:extLst>
              <a:ext uri="{FF2B5EF4-FFF2-40B4-BE49-F238E27FC236}">
                <a16:creationId xmlns:a16="http://schemas.microsoft.com/office/drawing/2014/main" id="{B1059E8F-9F4C-AF8F-1074-966B9D6360F0}"/>
              </a:ext>
            </a:extLst>
          </p:cNvPr>
          <p:cNvPicPr>
            <a:picLocks noChangeAspect="1" noChangeArrowheads="1"/>
          </p:cNvPicPr>
          <p:nvPr/>
        </p:nvPicPr>
        <p:blipFill rotWithShape="1">
          <a:blip r:embed="rId39" cstate="print">
            <a:extLst>
              <a:ext uri="{28A0092B-C50C-407E-A947-70E740481C1C}">
                <a14:useLocalDpi xmlns:a14="http://schemas.microsoft.com/office/drawing/2010/main" val="0"/>
              </a:ext>
            </a:extLst>
          </a:blip>
          <a:srcRect l="10206" t="23557" r="12211" b="19905"/>
          <a:stretch/>
        </p:blipFill>
        <p:spPr bwMode="auto">
          <a:xfrm>
            <a:off x="3101602" y="4391937"/>
            <a:ext cx="2055706" cy="827626"/>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a:extLst>
              <a:ext uri="{FF2B5EF4-FFF2-40B4-BE49-F238E27FC236}">
                <a16:creationId xmlns:a16="http://schemas.microsoft.com/office/drawing/2014/main" id="{942CBE9B-BD69-3DA6-CADD-2352430BDF8E}"/>
              </a:ext>
            </a:extLst>
          </p:cNvPr>
          <p:cNvPicPr>
            <a:picLocks noChangeAspect="1" noChangeArrowheads="1"/>
          </p:cNvPicPr>
          <p:nvPr/>
        </p:nvPicPr>
        <p:blipFill rotWithShape="1">
          <a:blip r:embed="rId40">
            <a:extLst>
              <a:ext uri="{28A0092B-C50C-407E-A947-70E740481C1C}">
                <a14:useLocalDpi xmlns:a14="http://schemas.microsoft.com/office/drawing/2010/main" val="0"/>
              </a:ext>
            </a:extLst>
          </a:blip>
          <a:srcRect l="17890" t="35907" r="21659" b="37179"/>
          <a:stretch/>
        </p:blipFill>
        <p:spPr bwMode="auto">
          <a:xfrm>
            <a:off x="10003" y="4136104"/>
            <a:ext cx="2346213" cy="7347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blue drop of water with a letter o&#10;&#10;Description automatically generated">
            <a:extLst>
              <a:ext uri="{FF2B5EF4-FFF2-40B4-BE49-F238E27FC236}">
                <a16:creationId xmlns:a16="http://schemas.microsoft.com/office/drawing/2014/main" id="{272BF664-AEC8-795A-A425-9BEDD9436113}"/>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72864" y="3409762"/>
            <a:ext cx="1488384" cy="419060"/>
          </a:xfrm>
          <a:prstGeom prst="rect">
            <a:avLst/>
          </a:prstGeom>
        </p:spPr>
      </p:pic>
      <p:pic>
        <p:nvPicPr>
          <p:cNvPr id="27" name="Picture 4" descr="Network latest | Updates in the Thames Water region">
            <a:extLst>
              <a:ext uri="{FF2B5EF4-FFF2-40B4-BE49-F238E27FC236}">
                <a16:creationId xmlns:a16="http://schemas.microsoft.com/office/drawing/2014/main" id="{2E87D2A0-1D13-73DE-40F6-295AF9A27E16}"/>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447670" y="743251"/>
            <a:ext cx="927665" cy="9276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blue and black logo&#10;&#10;Description automatically generated">
            <a:extLst>
              <a:ext uri="{FF2B5EF4-FFF2-40B4-BE49-F238E27FC236}">
                <a16:creationId xmlns:a16="http://schemas.microsoft.com/office/drawing/2014/main" id="{7F396F99-7A14-F827-01D4-12C025D88FB9}"/>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4485179" y="75892"/>
            <a:ext cx="3399984" cy="515913"/>
          </a:xfrm>
          <a:prstGeom prst="rect">
            <a:avLst/>
          </a:prstGeom>
        </p:spPr>
      </p:pic>
      <p:pic>
        <p:nvPicPr>
          <p:cNvPr id="28" name="Picture 27" descr="A logo with blue letters&#10;&#10;Description automatically generated">
            <a:extLst>
              <a:ext uri="{FF2B5EF4-FFF2-40B4-BE49-F238E27FC236}">
                <a16:creationId xmlns:a16="http://schemas.microsoft.com/office/drawing/2014/main" id="{74C6C620-9858-1074-9F0E-9359605A5A69}"/>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2380984" y="4140701"/>
            <a:ext cx="1573024" cy="730120"/>
          </a:xfrm>
          <a:prstGeom prst="rect">
            <a:avLst/>
          </a:prstGeom>
        </p:spPr>
      </p:pic>
      <p:pic>
        <p:nvPicPr>
          <p:cNvPr id="32" name="Picture 31" descr="A red triangle on a black background&#10;&#10;Description automatically generated">
            <a:extLst>
              <a:ext uri="{FF2B5EF4-FFF2-40B4-BE49-F238E27FC236}">
                <a16:creationId xmlns:a16="http://schemas.microsoft.com/office/drawing/2014/main" id="{05A383B4-7837-B92B-9F9B-2EFE7985CD53}"/>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10900951" y="3577471"/>
            <a:ext cx="1112212" cy="429314"/>
          </a:xfrm>
          <a:prstGeom prst="rect">
            <a:avLst/>
          </a:prstGeom>
        </p:spPr>
      </p:pic>
      <p:pic>
        <p:nvPicPr>
          <p:cNvPr id="8" name="Picture 7" descr="A blue and grey logo&#10;&#10;Description automatically generated">
            <a:extLst>
              <a:ext uri="{FF2B5EF4-FFF2-40B4-BE49-F238E27FC236}">
                <a16:creationId xmlns:a16="http://schemas.microsoft.com/office/drawing/2014/main" id="{D7AC7F35-47A9-544D-AE8A-ABA14750F03E}"/>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1702616" y="123118"/>
            <a:ext cx="2810759" cy="611743"/>
          </a:xfrm>
          <a:prstGeom prst="rect">
            <a:avLst/>
          </a:prstGeom>
        </p:spPr>
      </p:pic>
      <p:pic>
        <p:nvPicPr>
          <p:cNvPr id="1036" name="Picture 12">
            <a:extLst>
              <a:ext uri="{FF2B5EF4-FFF2-40B4-BE49-F238E27FC236}">
                <a16:creationId xmlns:a16="http://schemas.microsoft.com/office/drawing/2014/main" id="{EC7DEAED-B65F-C2BB-F015-D5299D7922DE}"/>
              </a:ext>
            </a:extLst>
          </p:cNvPr>
          <p:cNvPicPr>
            <a:picLocks noChangeAspect="1" noChangeArrowheads="1"/>
          </p:cNvPicPr>
          <p:nvPr/>
        </p:nvPicPr>
        <p:blipFill rotWithShape="1">
          <a:blip r:embed="rId47">
            <a:extLst>
              <a:ext uri="{28A0092B-C50C-407E-A947-70E740481C1C}">
                <a14:useLocalDpi xmlns:a14="http://schemas.microsoft.com/office/drawing/2010/main" val="0"/>
              </a:ext>
            </a:extLst>
          </a:blip>
          <a:srcRect t="21706" b="20463"/>
          <a:stretch/>
        </p:blipFill>
        <p:spPr bwMode="auto">
          <a:xfrm>
            <a:off x="126353" y="2166718"/>
            <a:ext cx="1863927" cy="7200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5957870-F998-0D0A-04B4-1B4695C47C48}"/>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42724" y="1406189"/>
            <a:ext cx="2531176" cy="3978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nk background with white text&#10;&#10;Description automatically generated">
            <a:extLst>
              <a:ext uri="{FF2B5EF4-FFF2-40B4-BE49-F238E27FC236}">
                <a16:creationId xmlns:a16="http://schemas.microsoft.com/office/drawing/2014/main" id="{AC892D1E-356C-46F2-3B7E-32A45ED23343}"/>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6942269" y="3195672"/>
            <a:ext cx="994824" cy="994824"/>
          </a:xfrm>
          <a:prstGeom prst="rect">
            <a:avLst/>
          </a:prstGeom>
        </p:spPr>
      </p:pic>
      <p:pic>
        <p:nvPicPr>
          <p:cNvPr id="1072" name="Picture 48">
            <a:extLst>
              <a:ext uri="{FF2B5EF4-FFF2-40B4-BE49-F238E27FC236}">
                <a16:creationId xmlns:a16="http://schemas.microsoft.com/office/drawing/2014/main" id="{6BD2391B-E7A8-C115-BDB0-6F0D89C68132}"/>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6464741" y="538240"/>
            <a:ext cx="1530178" cy="80971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black text on a white background&#10;&#10;Description automatically generated">
            <a:extLst>
              <a:ext uri="{FF2B5EF4-FFF2-40B4-BE49-F238E27FC236}">
                <a16:creationId xmlns:a16="http://schemas.microsoft.com/office/drawing/2014/main" id="{085CD357-F1FD-20B4-FF3E-924CDA61CF40}"/>
              </a:ext>
            </a:extLst>
          </p:cNvPr>
          <p:cNvPicPr>
            <a:picLocks noChangeAspect="1"/>
          </p:cNvPicPr>
          <p:nvPr/>
        </p:nvPicPr>
        <p:blipFill>
          <a:blip r:embed="rId51">
            <a:extLst>
              <a:ext uri="{28A0092B-C50C-407E-A947-70E740481C1C}">
                <a14:useLocalDpi xmlns:a14="http://schemas.microsoft.com/office/drawing/2010/main" val="0"/>
              </a:ext>
            </a:extLst>
          </a:blip>
          <a:srcRect l="13817" t="22819" r="15845" b="22189"/>
          <a:stretch/>
        </p:blipFill>
        <p:spPr>
          <a:xfrm>
            <a:off x="9066311" y="4996745"/>
            <a:ext cx="2807554" cy="543614"/>
          </a:xfrm>
          <a:prstGeom prst="rect">
            <a:avLst/>
          </a:prstGeom>
        </p:spPr>
      </p:pic>
      <p:pic>
        <p:nvPicPr>
          <p:cNvPr id="20" name="Picture 19" descr="A red and gold logo&#10;&#10;Description automatically generated">
            <a:extLst>
              <a:ext uri="{FF2B5EF4-FFF2-40B4-BE49-F238E27FC236}">
                <a16:creationId xmlns:a16="http://schemas.microsoft.com/office/drawing/2014/main" id="{6F6BB865-3B07-E1FD-FB2F-937B64323A13}"/>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8084791" y="561461"/>
            <a:ext cx="1004761" cy="928564"/>
          </a:xfrm>
          <a:prstGeom prst="rect">
            <a:avLst/>
          </a:prstGeom>
        </p:spPr>
      </p:pic>
      <p:pic>
        <p:nvPicPr>
          <p:cNvPr id="9" name="Picture 10" descr="Engie Logo PNG vector in SVG, PDF, AI, CDR format">
            <a:extLst>
              <a:ext uri="{FF2B5EF4-FFF2-40B4-BE49-F238E27FC236}">
                <a16:creationId xmlns:a16="http://schemas.microsoft.com/office/drawing/2014/main" id="{4853401D-CFAC-5C6B-BB94-9E0F1D855685}"/>
              </a:ext>
            </a:extLst>
          </p:cNvPr>
          <p:cNvPicPr>
            <a:picLocks noChangeAspect="1" noChangeArrowheads="1"/>
          </p:cNvPicPr>
          <p:nvPr/>
        </p:nvPicPr>
        <p:blipFill rotWithShape="1">
          <a:blip r:embed="rId53">
            <a:extLst>
              <a:ext uri="{28A0092B-C50C-407E-A947-70E740481C1C}">
                <a14:useLocalDpi xmlns:a14="http://schemas.microsoft.com/office/drawing/2010/main" val="0"/>
              </a:ext>
            </a:extLst>
          </a:blip>
          <a:srcRect t="21444" b="15151"/>
          <a:stretch/>
        </p:blipFill>
        <p:spPr bwMode="auto">
          <a:xfrm>
            <a:off x="7584849" y="4985763"/>
            <a:ext cx="1586558" cy="7534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A logo with a purple circle and green triangle&#10;&#10;Description automatically generated">
            <a:extLst>
              <a:ext uri="{FF2B5EF4-FFF2-40B4-BE49-F238E27FC236}">
                <a16:creationId xmlns:a16="http://schemas.microsoft.com/office/drawing/2014/main" id="{8FBD363A-888B-0C38-944C-871F36D28914}"/>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8450279" y="3712304"/>
            <a:ext cx="1182309" cy="1182309"/>
          </a:xfrm>
          <a:prstGeom prst="rect">
            <a:avLst/>
          </a:prstGeom>
        </p:spPr>
      </p:pic>
      <p:pic>
        <p:nvPicPr>
          <p:cNvPr id="33" name="Picture 32" descr="A black and white logo with white text&#10;&#10;AI-generated content may be incorrect.">
            <a:extLst>
              <a:ext uri="{FF2B5EF4-FFF2-40B4-BE49-F238E27FC236}">
                <a16:creationId xmlns:a16="http://schemas.microsoft.com/office/drawing/2014/main" id="{5D01C8BB-3B53-AEC3-FBE6-9FE9FE0F2163}"/>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9641162" y="5527425"/>
            <a:ext cx="1426721" cy="802531"/>
          </a:xfrm>
          <a:prstGeom prst="rect">
            <a:avLst/>
          </a:prstGeom>
        </p:spPr>
      </p:pic>
      <p:pic>
        <p:nvPicPr>
          <p:cNvPr id="35" name="Picture 34" descr="A purple background with white text&#10;&#10;AI-generated content may be incorrect.">
            <a:extLst>
              <a:ext uri="{FF2B5EF4-FFF2-40B4-BE49-F238E27FC236}">
                <a16:creationId xmlns:a16="http://schemas.microsoft.com/office/drawing/2014/main" id="{E631F0CE-E91A-F92D-370D-2F9DA3B97597}"/>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6351676" y="1531560"/>
            <a:ext cx="1261872" cy="850392"/>
          </a:xfrm>
          <a:prstGeom prst="rect">
            <a:avLst/>
          </a:prstGeom>
        </p:spPr>
      </p:pic>
      <p:pic>
        <p:nvPicPr>
          <p:cNvPr id="1040" name="Picture 16">
            <a:extLst>
              <a:ext uri="{FF2B5EF4-FFF2-40B4-BE49-F238E27FC236}">
                <a16:creationId xmlns:a16="http://schemas.microsoft.com/office/drawing/2014/main" id="{D470904D-74CB-638C-2B67-D5B574F81557}"/>
              </a:ext>
            </a:extLst>
          </p:cNvPr>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8974049" y="213897"/>
            <a:ext cx="1389421" cy="83901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A logo of a company&#10;&#10;AI-generated content may be incorrect.">
            <a:extLst>
              <a:ext uri="{FF2B5EF4-FFF2-40B4-BE49-F238E27FC236}">
                <a16:creationId xmlns:a16="http://schemas.microsoft.com/office/drawing/2014/main" id="{4849CE05-4E49-F45F-2FE4-3A66E4E4BD0C}"/>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10039193" y="1883834"/>
            <a:ext cx="1973969" cy="685657"/>
          </a:xfrm>
          <a:prstGeom prst="rect">
            <a:avLst/>
          </a:prstGeom>
        </p:spPr>
      </p:pic>
      <p:pic>
        <p:nvPicPr>
          <p:cNvPr id="17" name="Picture 16">
            <a:extLst>
              <a:ext uri="{FF2B5EF4-FFF2-40B4-BE49-F238E27FC236}">
                <a16:creationId xmlns:a16="http://schemas.microsoft.com/office/drawing/2014/main" id="{62827C50-B391-2B41-EB9E-375F652F89BF}"/>
              </a:ext>
            </a:extLst>
          </p:cNvPr>
          <p:cNvPicPr>
            <a:picLocks noChangeAspect="1"/>
          </p:cNvPicPr>
          <p:nvPr/>
        </p:nvPicPr>
        <p:blipFill rotWithShape="1">
          <a:blip r:embed="rId59" cstate="print">
            <a:extLst>
              <a:ext uri="{28A0092B-C50C-407E-A947-70E740481C1C}">
                <a14:useLocalDpi xmlns:a14="http://schemas.microsoft.com/office/drawing/2010/main" val="0"/>
              </a:ext>
            </a:extLst>
          </a:blip>
          <a:srcRect t="14038" b="13535"/>
          <a:stretch/>
        </p:blipFill>
        <p:spPr>
          <a:xfrm>
            <a:off x="9234637" y="1205782"/>
            <a:ext cx="1065621" cy="771791"/>
          </a:xfrm>
          <a:prstGeom prst="rect">
            <a:avLst/>
          </a:prstGeom>
        </p:spPr>
      </p:pic>
    </p:spTree>
    <p:extLst>
      <p:ext uri="{BB962C8B-B14F-4D97-AF65-F5344CB8AC3E}">
        <p14:creationId xmlns:p14="http://schemas.microsoft.com/office/powerpoint/2010/main" val="426939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and green sky&#10;&#10;Description automatically generated">
            <a:extLst>
              <a:ext uri="{FF2B5EF4-FFF2-40B4-BE49-F238E27FC236}">
                <a16:creationId xmlns:a16="http://schemas.microsoft.com/office/drawing/2014/main" id="{23886DD6-2D69-7151-52F4-82EE3EF8EC8D}"/>
              </a:ext>
            </a:extLst>
          </p:cNvPr>
          <p:cNvPicPr>
            <a:picLocks noChangeAspect="1"/>
          </p:cNvPicPr>
          <p:nvPr/>
        </p:nvPicPr>
        <p:blipFill>
          <a:blip r:embed="rId3"/>
          <a:srcRect b="19"/>
          <a:stretch/>
        </p:blipFill>
        <p:spPr>
          <a:xfrm>
            <a:off x="-22410" y="0"/>
            <a:ext cx="12203185" cy="6867923"/>
          </a:xfrm>
          <a:prstGeom prst="rect">
            <a:avLst/>
          </a:prstGeom>
        </p:spPr>
      </p:pic>
      <p:sp>
        <p:nvSpPr>
          <p:cNvPr id="17" name="TextBox 16">
            <a:extLst>
              <a:ext uri="{FF2B5EF4-FFF2-40B4-BE49-F238E27FC236}">
                <a16:creationId xmlns:a16="http://schemas.microsoft.com/office/drawing/2014/main" id="{E09D29B4-36D2-4587-B42C-7D35666F6EDD}"/>
              </a:ext>
            </a:extLst>
          </p:cNvPr>
          <p:cNvSpPr txBox="1"/>
          <p:nvPr/>
        </p:nvSpPr>
        <p:spPr>
          <a:xfrm>
            <a:off x="1859329" y="326209"/>
            <a:ext cx="8262555" cy="255454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lumMod val="50000"/>
                  </a:prstClr>
                </a:solidFill>
                <a:effectLst/>
                <a:uLnTx/>
                <a:uFillTx/>
                <a:latin typeface="Montserrat"/>
                <a:ea typeface="+mn-ea"/>
                <a:cs typeface="+mn-cs"/>
              </a:rPr>
              <a:t>WUN Annual Survey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lumMod val="50000"/>
                  </a:prstClr>
                </a:solidFill>
                <a:effectLst/>
                <a:uLnTx/>
                <a:uFillTx/>
                <a:latin typeface="Montserrat"/>
                <a:ea typeface="+mn-ea"/>
                <a:cs typeface="+mn-cs"/>
              </a:rPr>
              <a:t> The Power of Culture in Shaping the Utilities Workplace  </a:t>
            </a:r>
          </a:p>
        </p:txBody>
      </p:sp>
      <p:sp>
        <p:nvSpPr>
          <p:cNvPr id="3" name="TextBox 2">
            <a:extLst>
              <a:ext uri="{FF2B5EF4-FFF2-40B4-BE49-F238E27FC236}">
                <a16:creationId xmlns:a16="http://schemas.microsoft.com/office/drawing/2014/main" id="{7CD47686-BF0D-F204-DEC0-F6E887BC67B8}"/>
              </a:ext>
            </a:extLst>
          </p:cNvPr>
          <p:cNvSpPr txBox="1"/>
          <p:nvPr/>
        </p:nvSpPr>
        <p:spPr>
          <a:xfrm>
            <a:off x="111699" y="2787299"/>
            <a:ext cx="12214410"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7F7F7F"/>
                </a:solidFill>
                <a:effectLst/>
                <a:uLnTx/>
                <a:uFillTx/>
                <a:latin typeface="Montserrat"/>
                <a:ea typeface="+mn-ea"/>
                <a:cs typeface="+mn-cs"/>
              </a:rPr>
              <a:t> </a:t>
            </a:r>
            <a:r>
              <a:rPr kumimoji="0" lang="en-GB" sz="2800" b="1" i="0" u="none" strike="noStrike" kern="1200" cap="none" spc="0" normalizeH="0" baseline="0" noProof="0">
                <a:ln>
                  <a:noFill/>
                </a:ln>
                <a:solidFill>
                  <a:srgbClr val="7F7F7F"/>
                </a:solidFill>
                <a:effectLst/>
                <a:uLnTx/>
                <a:uFillTx/>
                <a:latin typeface="Montserrat"/>
                <a:ea typeface="+mn-ea"/>
                <a:cs typeface="+mn-cs"/>
              </a:rPr>
              <a:t>Please do take the time to complete &amp; share with your wider network &amp; colleagues – we want to capture your thoughts &amp; opinions</a:t>
            </a:r>
            <a:endParaRPr kumimoji="0" lang="en-GB" sz="1800" b="0" i="0" u="none" strike="noStrike" kern="1200" cap="none" spc="0" normalizeH="0" baseline="0" noProof="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a:ln>
                <a:noFill/>
              </a:ln>
              <a:solidFill>
                <a:srgbClr val="7F7F7F"/>
              </a:solidFill>
              <a:effectLst/>
              <a:highlight>
                <a:srgbClr val="FFFF00"/>
              </a:highlight>
              <a:uLnTx/>
              <a:uFillTx/>
              <a:latin typeface="Montserra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5" name="Picture 4" descr="A person smiling at a computer&#10;&#10;Description automatically generated">
            <a:extLst>
              <a:ext uri="{FF2B5EF4-FFF2-40B4-BE49-F238E27FC236}">
                <a16:creationId xmlns:a16="http://schemas.microsoft.com/office/drawing/2014/main" id="{DAB4AA6F-D9EE-027E-C1B2-A2A686B8F1AD}"/>
              </a:ext>
            </a:extLst>
          </p:cNvPr>
          <p:cNvPicPr>
            <a:picLocks noChangeAspect="1"/>
          </p:cNvPicPr>
          <p:nvPr/>
        </p:nvPicPr>
        <p:blipFill>
          <a:blip r:embed="rId4"/>
          <a:stretch>
            <a:fillRect/>
          </a:stretch>
        </p:blipFill>
        <p:spPr>
          <a:xfrm>
            <a:off x="74" y="5046297"/>
            <a:ext cx="4098659" cy="1821626"/>
          </a:xfrm>
          <a:prstGeom prst="rect">
            <a:avLst/>
          </a:prstGeom>
        </p:spPr>
      </p:pic>
      <p:pic>
        <p:nvPicPr>
          <p:cNvPr id="7" name="Picture 6" descr="A person sitting at a desk with a computer&#10;&#10;Description automatically generated">
            <a:extLst>
              <a:ext uri="{FF2B5EF4-FFF2-40B4-BE49-F238E27FC236}">
                <a16:creationId xmlns:a16="http://schemas.microsoft.com/office/drawing/2014/main" id="{39E4BA06-DEF5-86A4-A2A5-0D1367799C8C}"/>
              </a:ext>
            </a:extLst>
          </p:cNvPr>
          <p:cNvPicPr>
            <a:picLocks noChangeAspect="1"/>
          </p:cNvPicPr>
          <p:nvPr/>
        </p:nvPicPr>
        <p:blipFill>
          <a:blip r:embed="rId5"/>
          <a:stretch>
            <a:fillRect/>
          </a:stretch>
        </p:blipFill>
        <p:spPr>
          <a:xfrm>
            <a:off x="8327923" y="5137065"/>
            <a:ext cx="3872102" cy="1720934"/>
          </a:xfrm>
          <a:prstGeom prst="rect">
            <a:avLst/>
          </a:prstGeom>
        </p:spPr>
      </p:pic>
      <p:sp>
        <p:nvSpPr>
          <p:cNvPr id="6" name="TextBox 5">
            <a:extLst>
              <a:ext uri="{FF2B5EF4-FFF2-40B4-BE49-F238E27FC236}">
                <a16:creationId xmlns:a16="http://schemas.microsoft.com/office/drawing/2014/main" id="{553430FD-122A-3D8C-CBD1-BB8448851603}"/>
              </a:ext>
            </a:extLst>
          </p:cNvPr>
          <p:cNvSpPr txBox="1"/>
          <p:nvPr/>
        </p:nvSpPr>
        <p:spPr>
          <a:xfrm>
            <a:off x="4586536" y="4642096"/>
            <a:ext cx="6189406" cy="369332"/>
          </a:xfrm>
          <a:prstGeom prst="rect">
            <a:avLst/>
          </a:prstGeom>
          <a:noFill/>
        </p:spPr>
        <p:txBody>
          <a:bodyPr wrap="square">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lumMod val="50000"/>
                  </a:srgbClr>
                </a:solidFill>
                <a:effectLst/>
                <a:uLnTx/>
                <a:uFillTx/>
                <a:latin typeface="Montserrat Black" panose="020F0502020204030204" pitchFamily="2" charset="0"/>
                <a:ea typeface="+mn-ea"/>
                <a:cs typeface="+mn-cs"/>
              </a:rPr>
              <a:t>https://thewun.co.uk</a:t>
            </a:r>
          </a:p>
        </p:txBody>
      </p:sp>
      <p:pic>
        <p:nvPicPr>
          <p:cNvPr id="9" name="Picture 8" descr="A qr code on a green background&#10;&#10;AI-generated content may be incorrect.">
            <a:extLst>
              <a:ext uri="{FF2B5EF4-FFF2-40B4-BE49-F238E27FC236}">
                <a16:creationId xmlns:a16="http://schemas.microsoft.com/office/drawing/2014/main" id="{F9BB5A65-4934-D7B4-9614-63AA645042B6}"/>
              </a:ext>
            </a:extLst>
          </p:cNvPr>
          <p:cNvPicPr>
            <a:picLocks noChangeAspect="1"/>
          </p:cNvPicPr>
          <p:nvPr/>
        </p:nvPicPr>
        <p:blipFill>
          <a:blip r:embed="rId6"/>
          <a:stretch>
            <a:fillRect/>
          </a:stretch>
        </p:blipFill>
        <p:spPr>
          <a:xfrm>
            <a:off x="-807" y="-10207"/>
            <a:ext cx="2358189" cy="2358189"/>
          </a:xfrm>
          <a:prstGeom prst="rect">
            <a:avLst/>
          </a:prstGeom>
        </p:spPr>
      </p:pic>
    </p:spTree>
    <p:extLst>
      <p:ext uri="{BB962C8B-B14F-4D97-AF65-F5344CB8AC3E}">
        <p14:creationId xmlns:p14="http://schemas.microsoft.com/office/powerpoint/2010/main" val="23273397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78A8A-7018-4334-42AD-C3DD7FA5A761}"/>
            </a:ext>
          </a:extLst>
        </p:cNvPr>
        <p:cNvGrpSpPr/>
        <p:nvPr/>
      </p:nvGrpSpPr>
      <p:grpSpPr>
        <a:xfrm>
          <a:off x="0" y="0"/>
          <a:ext cx="0" cy="0"/>
          <a:chOff x="0" y="0"/>
          <a:chExt cx="0" cy="0"/>
        </a:xfrm>
      </p:grpSpPr>
      <p:pic>
        <p:nvPicPr>
          <p:cNvPr id="2" name="Picture 1" descr="A white and green sky&#10;&#10;Description automatically generated">
            <a:extLst>
              <a:ext uri="{FF2B5EF4-FFF2-40B4-BE49-F238E27FC236}">
                <a16:creationId xmlns:a16="http://schemas.microsoft.com/office/drawing/2014/main" id="{39F628D2-05A9-431D-18AB-ED89E89A8810}"/>
              </a:ext>
            </a:extLst>
          </p:cNvPr>
          <p:cNvPicPr>
            <a:picLocks noChangeAspect="1"/>
          </p:cNvPicPr>
          <p:nvPr/>
        </p:nvPicPr>
        <p:blipFill>
          <a:blip r:embed="rId3"/>
          <a:srcRect b="19"/>
          <a:stretch/>
        </p:blipFill>
        <p:spPr>
          <a:xfrm>
            <a:off x="20" y="0"/>
            <a:ext cx="12191980" cy="6856718"/>
          </a:xfrm>
          <a:prstGeom prst="rect">
            <a:avLst/>
          </a:prstGeom>
        </p:spPr>
      </p:pic>
      <p:sp>
        <p:nvSpPr>
          <p:cNvPr id="5" name="TextBox 4">
            <a:extLst>
              <a:ext uri="{FF2B5EF4-FFF2-40B4-BE49-F238E27FC236}">
                <a16:creationId xmlns:a16="http://schemas.microsoft.com/office/drawing/2014/main" id="{827F5AEF-45AF-0DC3-AD6D-839B0C2E879D}"/>
              </a:ext>
            </a:extLst>
          </p:cNvPr>
          <p:cNvSpPr txBox="1"/>
          <p:nvPr/>
        </p:nvSpPr>
        <p:spPr>
          <a:xfrm>
            <a:off x="4421353" y="6449010"/>
            <a:ext cx="367489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prstClr val="white"/>
                </a:solidFill>
                <a:effectLst/>
                <a:uLnTx/>
                <a:uFillTx/>
                <a:latin typeface="Calibri" panose="020F0502020204030204"/>
                <a:ea typeface="+mn-ea"/>
                <a:cs typeface="+mn-cs"/>
              </a:rPr>
              <a:t>https://thewun.co.uk/</a:t>
            </a:r>
          </a:p>
        </p:txBody>
      </p:sp>
      <p:sp>
        <p:nvSpPr>
          <p:cNvPr id="3" name="TextBox 2">
            <a:extLst>
              <a:ext uri="{FF2B5EF4-FFF2-40B4-BE49-F238E27FC236}">
                <a16:creationId xmlns:a16="http://schemas.microsoft.com/office/drawing/2014/main" id="{76483700-1172-B4E9-7EEE-A340B89B3A0C}"/>
              </a:ext>
            </a:extLst>
          </p:cNvPr>
          <p:cNvSpPr txBox="1"/>
          <p:nvPr/>
        </p:nvSpPr>
        <p:spPr>
          <a:xfrm>
            <a:off x="3072811" y="348482"/>
            <a:ext cx="637197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chemeClr val="bg1">
                    <a:lumMod val="50000"/>
                  </a:schemeClr>
                </a:solidFill>
                <a:effectLst/>
                <a:uLnTx/>
                <a:uFillTx/>
                <a:latin typeface="Montserrat" panose="00000500000000000000" pitchFamily="2" charset="0"/>
                <a:ea typeface="+mn-ea"/>
                <a:cs typeface="+mn-cs"/>
              </a:rPr>
              <a:t>Dates for your diary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chemeClr val="bg1">
                    <a:lumMod val="50000"/>
                  </a:schemeClr>
                </a:solidFill>
                <a:effectLst/>
                <a:uLnTx/>
                <a:uFillTx/>
                <a:latin typeface="Montserrat" panose="00000500000000000000" pitchFamily="2" charset="0"/>
                <a:ea typeface="+mn-ea"/>
                <a:cs typeface="+mn-cs"/>
              </a:rPr>
              <a:t>WUN Events</a:t>
            </a:r>
          </a:p>
        </p:txBody>
      </p:sp>
      <p:sp>
        <p:nvSpPr>
          <p:cNvPr id="13" name="TextBox 12">
            <a:extLst>
              <a:ext uri="{FF2B5EF4-FFF2-40B4-BE49-F238E27FC236}">
                <a16:creationId xmlns:a16="http://schemas.microsoft.com/office/drawing/2014/main" id="{69AA58A2-8FAE-135E-9418-6B5A6EA40A1D}"/>
              </a:ext>
            </a:extLst>
          </p:cNvPr>
          <p:cNvSpPr txBox="1"/>
          <p:nvPr/>
        </p:nvSpPr>
        <p:spPr>
          <a:xfrm>
            <a:off x="361758" y="1668588"/>
            <a:ext cx="11833654" cy="5755422"/>
          </a:xfrm>
          <a:prstGeom prst="rect">
            <a:avLst/>
          </a:prstGeom>
          <a:noFill/>
        </p:spPr>
        <p:txBody>
          <a:bodyPr wrap="square" lIns="91440" tIns="45720" rIns="91440" bIns="45720" anchor="t">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0" cap="none" spc="0" normalizeH="0" baseline="0" noProof="0">
                <a:ln>
                  <a:noFill/>
                </a:ln>
                <a:solidFill>
                  <a:schemeClr val="bg1">
                    <a:lumMod val="50000"/>
                  </a:schemeClr>
                </a:solidFill>
                <a:effectLst/>
                <a:uLnTx/>
                <a:uFillTx/>
                <a:latin typeface="Open Sans"/>
                <a:ea typeface="Open Sans"/>
                <a:cs typeface="Open Sans"/>
              </a:rPr>
              <a:t>#IAmRemarkable workshops: Virtual Event – April &amp; May full – September</a:t>
            </a:r>
            <a:r>
              <a:rPr lang="en-GB" sz="2200" kern="0">
                <a:solidFill>
                  <a:schemeClr val="bg1">
                    <a:lumMod val="50000"/>
                  </a:schemeClr>
                </a:solidFill>
                <a:latin typeface="Open Sans"/>
                <a:ea typeface="Open Sans"/>
                <a:cs typeface="Open Sans"/>
              </a:rPr>
              <a:t>, </a:t>
            </a:r>
            <a:r>
              <a:rPr kumimoji="0" lang="en-GB" sz="2200" b="0" i="0" u="none" strike="noStrike" kern="0" cap="none" spc="0" normalizeH="0" baseline="0" noProof="0">
                <a:ln>
                  <a:noFill/>
                </a:ln>
                <a:solidFill>
                  <a:schemeClr val="bg1">
                    <a:lumMod val="50000"/>
                  </a:schemeClr>
                </a:solidFill>
                <a:effectLst/>
                <a:uLnTx/>
                <a:uFillTx/>
                <a:latin typeface="Open Sans"/>
                <a:ea typeface="Open Sans"/>
                <a:cs typeface="Open Sans"/>
              </a:rPr>
              <a:t>October</a:t>
            </a:r>
            <a:r>
              <a:rPr lang="en-GB" sz="2200" kern="0">
                <a:solidFill>
                  <a:schemeClr val="bg1">
                    <a:lumMod val="50000"/>
                  </a:schemeClr>
                </a:solidFill>
                <a:latin typeface="Open Sans"/>
                <a:ea typeface="Open Sans"/>
                <a:cs typeface="Open Sans"/>
              </a:rPr>
              <a:t> &amp; November available.</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kern="0">
                <a:solidFill>
                  <a:schemeClr val="bg1">
                    <a:lumMod val="50000"/>
                  </a:schemeClr>
                </a:solidFill>
                <a:latin typeface="Open Sans"/>
                <a:ea typeface="Open Sans"/>
                <a:cs typeface="Open Sans"/>
              </a:rPr>
              <a:t>Tuesday 18</a:t>
            </a:r>
            <a:r>
              <a:rPr lang="en-GB" sz="2200" kern="0" baseline="30000">
                <a:solidFill>
                  <a:schemeClr val="bg1">
                    <a:lumMod val="50000"/>
                  </a:schemeClr>
                </a:solidFill>
                <a:latin typeface="Open Sans"/>
                <a:ea typeface="Open Sans"/>
                <a:cs typeface="Open Sans"/>
              </a:rPr>
              <a:t>th</a:t>
            </a:r>
            <a:r>
              <a:rPr lang="en-GB" sz="2200" kern="0">
                <a:solidFill>
                  <a:schemeClr val="bg1">
                    <a:lumMod val="50000"/>
                  </a:schemeClr>
                </a:solidFill>
                <a:latin typeface="Open Sans"/>
                <a:ea typeface="Open Sans"/>
                <a:cs typeface="Open Sans"/>
              </a:rPr>
              <a:t> March 17:30 – WUN /Strathclyde University MBA webinar </a:t>
            </a:r>
          </a:p>
          <a:p>
            <a:pPr marR="0" lvl="0" defTabSz="914400" eaLnBrk="1" fontAlgn="auto" latinLnBrk="0" hangingPunct="1">
              <a:lnSpc>
                <a:spcPct val="100000"/>
              </a:lnSpc>
              <a:spcBef>
                <a:spcPts val="0"/>
              </a:spcBef>
              <a:spcAft>
                <a:spcPts val="0"/>
              </a:spcAft>
              <a:buClrTx/>
              <a:buSzTx/>
              <a:tabLst/>
              <a:defRPr/>
            </a:pPr>
            <a:endParaRPr lang="en-GB" sz="2200" kern="0">
              <a:solidFill>
                <a:schemeClr val="bg1">
                  <a:lumMod val="50000"/>
                </a:schemeClr>
              </a:solidFill>
              <a:latin typeface="Open Sans"/>
              <a:ea typeface="Open Sans"/>
              <a:cs typeface="Open Sans"/>
            </a:endParaRPr>
          </a:p>
          <a:p>
            <a:pPr marR="0" lvl="0" algn="ctr" defTabSz="914400" eaLnBrk="1" fontAlgn="auto" latinLnBrk="0" hangingPunct="1">
              <a:lnSpc>
                <a:spcPct val="100000"/>
              </a:lnSpc>
              <a:spcBef>
                <a:spcPts val="0"/>
              </a:spcBef>
              <a:spcAft>
                <a:spcPts val="0"/>
              </a:spcAft>
              <a:buClrTx/>
              <a:buSzTx/>
              <a:tabLst/>
              <a:defRPr/>
            </a:pPr>
            <a:r>
              <a:rPr lang="en-US" sz="2200" kern="0">
                <a:solidFill>
                  <a:schemeClr val="bg1">
                    <a:lumMod val="50000"/>
                  </a:schemeClr>
                </a:solidFill>
                <a:latin typeface="Open Sans"/>
                <a:ea typeface="Open Sans"/>
                <a:cs typeface="Open Sans"/>
              </a:rPr>
              <a:t>Further events for 2025 will be announced periodically</a:t>
            </a:r>
          </a:p>
          <a:p>
            <a:pPr marR="0" lvl="0" algn="ctr" defTabSz="914400" eaLnBrk="1" fontAlgn="auto" latinLnBrk="0" hangingPunct="1">
              <a:lnSpc>
                <a:spcPct val="100000"/>
              </a:lnSpc>
              <a:spcBef>
                <a:spcPts val="0"/>
              </a:spcBef>
              <a:spcAft>
                <a:spcPts val="0"/>
              </a:spcAft>
              <a:buClrTx/>
              <a:buSzTx/>
              <a:tabLst/>
              <a:defRPr/>
            </a:pPr>
            <a:r>
              <a:rPr lang="en-US" sz="2200" kern="0">
                <a:solidFill>
                  <a:schemeClr val="bg1">
                    <a:lumMod val="50000"/>
                  </a:schemeClr>
                </a:solidFill>
                <a:latin typeface="Open Sans"/>
                <a:ea typeface="Open Sans"/>
                <a:cs typeface="Open Sans"/>
              </a:rPr>
              <a:t>Free tickets available - visit our Events page! </a:t>
            </a:r>
          </a:p>
          <a:p>
            <a:pPr marR="0" lvl="0" defTabSz="914400" eaLnBrk="1" fontAlgn="auto" latinLnBrk="0" hangingPunct="1">
              <a:lnSpc>
                <a:spcPct val="100000"/>
              </a:lnSpc>
              <a:spcBef>
                <a:spcPts val="0"/>
              </a:spcBef>
              <a:spcAft>
                <a:spcPts val="0"/>
              </a:spcAft>
              <a:buClrTx/>
              <a:buSzTx/>
              <a:tabLst/>
              <a:defRPr/>
            </a:pPr>
            <a:endParaRPr kumimoji="0" lang="en-GB" sz="1600" b="0" i="0" u="none" strike="noStrike" kern="0" cap="none" spc="0" normalizeH="0" baseline="0" noProof="0">
              <a:ln>
                <a:noFill/>
              </a:ln>
              <a:solidFill>
                <a:schemeClr val="bg1">
                  <a:lumMod val="50000"/>
                </a:schemeClr>
              </a:solidFill>
              <a:effectLst/>
              <a:uLnTx/>
              <a:uFillTx/>
              <a:latin typeface="Open Sans"/>
              <a:ea typeface="Open Sans"/>
              <a:cs typeface="Open Sans"/>
            </a:endParaRPr>
          </a:p>
          <a:p>
            <a:pPr marR="0" lvl="0" defTabSz="914400" eaLnBrk="1" fontAlgn="auto" latinLnBrk="0" hangingPunct="1">
              <a:lnSpc>
                <a:spcPct val="100000"/>
              </a:lnSpc>
              <a:spcBef>
                <a:spcPts val="0"/>
              </a:spcBef>
              <a:spcAft>
                <a:spcPts val="0"/>
              </a:spcAft>
              <a:buClrTx/>
              <a:buSzTx/>
              <a:tabLst/>
              <a:defRPr/>
            </a:pPr>
            <a:r>
              <a:rPr lang="en-GB" sz="2200" b="1" kern="0">
                <a:solidFill>
                  <a:schemeClr val="bg1">
                    <a:lumMod val="50000"/>
                  </a:schemeClr>
                </a:solidFill>
                <a:latin typeface="Open Sans"/>
                <a:ea typeface="Open Sans"/>
                <a:cs typeface="Open Sans"/>
              </a:rPr>
              <a:t>WUN on the Road – Find us at:</a:t>
            </a:r>
          </a:p>
          <a:p>
            <a:pPr marR="0" lvl="0" defTabSz="914400" eaLnBrk="1" fontAlgn="auto" latinLnBrk="0" hangingPunct="1">
              <a:lnSpc>
                <a:spcPct val="100000"/>
              </a:lnSpc>
              <a:spcBef>
                <a:spcPts val="0"/>
              </a:spcBef>
              <a:spcAft>
                <a:spcPts val="0"/>
              </a:spcAft>
              <a:buClrTx/>
              <a:buSzTx/>
              <a:tabLst/>
              <a:defRPr/>
            </a:pPr>
            <a:endParaRPr lang="en-GB" sz="2200" b="1" kern="0">
              <a:solidFill>
                <a:schemeClr val="bg1">
                  <a:lumMod val="50000"/>
                </a:schemeClr>
              </a:solidFill>
              <a:latin typeface="Open Sans"/>
              <a:ea typeface="Open Sans"/>
              <a:cs typeface="Open Sans"/>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a:ln>
                  <a:noFill/>
                </a:ln>
                <a:solidFill>
                  <a:schemeClr val="bg1">
                    <a:lumMod val="50000"/>
                  </a:schemeClr>
                </a:solidFill>
                <a:effectLst/>
                <a:uLnTx/>
                <a:uFillTx/>
                <a:latin typeface="Open Sans"/>
                <a:ea typeface="Open Sans"/>
                <a:cs typeface="Open Sans"/>
              </a:rPr>
              <a:t>Wednesday 26th March - MEUC Buying and Using Utilities London</a:t>
            </a:r>
            <a:endParaRPr lang="en-US" sz="2200" kern="0">
              <a:solidFill>
                <a:schemeClr val="bg1">
                  <a:lumMod val="50000"/>
                </a:schemeClr>
              </a:solidFill>
              <a:latin typeface="Open Sans"/>
              <a:ea typeface="Open Sans"/>
              <a:cs typeface="Open Sans"/>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a:ln>
                  <a:noFill/>
                </a:ln>
                <a:solidFill>
                  <a:schemeClr val="bg1">
                    <a:lumMod val="50000"/>
                  </a:schemeClr>
                </a:solidFill>
                <a:effectLst/>
                <a:uLnTx/>
                <a:uFillTx/>
                <a:latin typeface="Open Sans"/>
                <a:ea typeface="Open Sans"/>
                <a:cs typeface="Open Sans"/>
              </a:rPr>
              <a:t>Tuesday 20th and Wednesday 21st May - Utility Week Live ,NEC, Birmingham.</a:t>
            </a:r>
            <a:endParaRPr kumimoji="0" lang="en-GB" sz="2200" b="0" i="0" u="none" strike="noStrike" kern="0" cap="none" spc="0" normalizeH="0" baseline="0" noProof="0">
              <a:ln>
                <a:noFill/>
              </a:ln>
              <a:solidFill>
                <a:schemeClr val="bg1">
                  <a:lumMod val="50000"/>
                </a:schemeClr>
              </a:solidFill>
              <a:effectLst/>
              <a:uLnTx/>
              <a:uFillTx/>
              <a:latin typeface="Open Sans"/>
              <a:ea typeface="Open Sans"/>
              <a:cs typeface="Open Sans"/>
            </a:endParaRPr>
          </a:p>
          <a:p>
            <a:pPr marL="342900" indent="-342900" defTabSz="914400">
              <a:buFont typeface="Arial" panose="020B0604020202020204" pitchFamily="34" charset="0"/>
              <a:buChar char="•"/>
              <a:defRPr/>
            </a:pPr>
            <a:r>
              <a:rPr lang="en-GB" sz="220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Wednesday 11</a:t>
            </a:r>
            <a:r>
              <a:rPr lang="en-GB" sz="2200" baseline="3000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th</a:t>
            </a:r>
            <a:r>
              <a:rPr lang="en-GB" sz="220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and Thursday 12</a:t>
            </a:r>
            <a:r>
              <a:rPr lang="en-GB" sz="2200" baseline="3000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th</a:t>
            </a:r>
            <a:r>
              <a:rPr lang="en-GB" sz="220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June - Future of Utilities Summit London</a:t>
            </a:r>
          </a:p>
          <a:p>
            <a:pPr marL="342900" indent="-342900" defTabSz="914400">
              <a:buFont typeface="Arial" panose="020B0604020202020204" pitchFamily="34" charset="0"/>
              <a:buChar char="•"/>
              <a:defRPr/>
            </a:pPr>
            <a:r>
              <a:rPr lang="en-GB" sz="220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Wednesday 2</a:t>
            </a:r>
            <a:r>
              <a:rPr lang="en-GB" sz="2200" baseline="3000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nd</a:t>
            </a:r>
            <a:r>
              <a:rPr lang="en-GB" sz="220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July - Energy Live Consultancy Conference  London</a:t>
            </a:r>
            <a:endParaRPr kumimoji="0" lang="en-GB" sz="2200" i="0" u="none" strike="noStrike" kern="0" cap="none" spc="0" normalizeH="0" baseline="0" noProof="0">
              <a:ln>
                <a:noFill/>
              </a:ln>
              <a:solidFill>
                <a:schemeClr val="bg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gn="r" defTabSz="914400">
              <a:defRPr/>
            </a:pPr>
            <a:endParaRPr lang="en-US" sz="2200" ker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defTabSz="914400">
              <a:defRPr/>
            </a:pPr>
            <a:r>
              <a:rPr lang="en-US" sz="2200" kern="0" noProof="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pPr defTabSz="914400">
              <a:defRPr/>
            </a:pPr>
            <a:endParaRPr lang="en-US" sz="2200" kern="0" noProof="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defTabSz="914400">
              <a:defRPr/>
            </a:pPr>
            <a:endParaRPr lang="en-GB" sz="2200" kern="0" noProof="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40C45470-0D77-E4B3-68E7-B4B4357D6EA1}"/>
              </a:ext>
            </a:extLst>
          </p:cNvPr>
          <p:cNvPicPr>
            <a:picLocks noChangeAspect="1"/>
          </p:cNvPicPr>
          <p:nvPr/>
        </p:nvPicPr>
        <p:blipFill>
          <a:blip r:embed="rId4"/>
          <a:stretch>
            <a:fillRect/>
          </a:stretch>
        </p:blipFill>
        <p:spPr>
          <a:xfrm>
            <a:off x="56586" y="5958865"/>
            <a:ext cx="2037685" cy="899135"/>
          </a:xfrm>
          <a:prstGeom prst="rect">
            <a:avLst/>
          </a:prstGeom>
        </p:spPr>
      </p:pic>
      <p:pic>
        <p:nvPicPr>
          <p:cNvPr id="14" name="Picture 13" descr="A black and gold text on a white background&#10;&#10;Description automatically generated">
            <a:extLst>
              <a:ext uri="{FF2B5EF4-FFF2-40B4-BE49-F238E27FC236}">
                <a16:creationId xmlns:a16="http://schemas.microsoft.com/office/drawing/2014/main" id="{E4E5040D-41D0-DF4A-E4FC-7AA010C1F8E5}"/>
              </a:ext>
            </a:extLst>
          </p:cNvPr>
          <p:cNvPicPr>
            <a:picLocks noChangeAspect="1"/>
          </p:cNvPicPr>
          <p:nvPr/>
        </p:nvPicPr>
        <p:blipFill>
          <a:blip r:embed="rId5"/>
          <a:stretch>
            <a:fillRect/>
          </a:stretch>
        </p:blipFill>
        <p:spPr>
          <a:xfrm>
            <a:off x="-3393" y="-1282"/>
            <a:ext cx="2909153" cy="895124"/>
          </a:xfrm>
          <a:prstGeom prst="rect">
            <a:avLst/>
          </a:prstGeom>
        </p:spPr>
      </p:pic>
    </p:spTree>
    <p:extLst>
      <p:ext uri="{BB962C8B-B14F-4D97-AF65-F5344CB8AC3E}">
        <p14:creationId xmlns:p14="http://schemas.microsoft.com/office/powerpoint/2010/main" val="38390205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463F0-B02C-0D47-4A2E-1E5B78189200}"/>
            </a:ext>
          </a:extLst>
        </p:cNvPr>
        <p:cNvGrpSpPr/>
        <p:nvPr/>
      </p:nvGrpSpPr>
      <p:grpSpPr>
        <a:xfrm>
          <a:off x="0" y="0"/>
          <a:ext cx="0" cy="0"/>
          <a:chOff x="0" y="0"/>
          <a:chExt cx="0" cy="0"/>
        </a:xfrm>
      </p:grpSpPr>
      <p:pic>
        <p:nvPicPr>
          <p:cNvPr id="2" name="Picture 1" descr="A white and green sky&#10;&#10;Description automatically generated">
            <a:extLst>
              <a:ext uri="{FF2B5EF4-FFF2-40B4-BE49-F238E27FC236}">
                <a16:creationId xmlns:a16="http://schemas.microsoft.com/office/drawing/2014/main" id="{3CB681DD-E1C7-FC50-2639-19525BDCE80B}"/>
              </a:ext>
            </a:extLst>
          </p:cNvPr>
          <p:cNvPicPr>
            <a:picLocks noChangeAspect="1"/>
          </p:cNvPicPr>
          <p:nvPr/>
        </p:nvPicPr>
        <p:blipFill>
          <a:blip r:embed="rId3"/>
          <a:srcRect b="19"/>
          <a:stretch/>
        </p:blipFill>
        <p:spPr>
          <a:xfrm>
            <a:off x="20" y="0"/>
            <a:ext cx="12191980" cy="6856718"/>
          </a:xfrm>
          <a:prstGeom prst="rect">
            <a:avLst/>
          </a:prstGeom>
        </p:spPr>
      </p:pic>
      <p:sp>
        <p:nvSpPr>
          <p:cNvPr id="5" name="TextBox 4">
            <a:extLst>
              <a:ext uri="{FF2B5EF4-FFF2-40B4-BE49-F238E27FC236}">
                <a16:creationId xmlns:a16="http://schemas.microsoft.com/office/drawing/2014/main" id="{EBC8C664-AC39-5AD7-2DA3-659ABF018415}"/>
              </a:ext>
            </a:extLst>
          </p:cNvPr>
          <p:cNvSpPr txBox="1"/>
          <p:nvPr/>
        </p:nvSpPr>
        <p:spPr>
          <a:xfrm>
            <a:off x="4421353" y="6449010"/>
            <a:ext cx="367489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prstClr val="white"/>
                </a:solidFill>
                <a:effectLst/>
                <a:uLnTx/>
                <a:uFillTx/>
                <a:latin typeface="Calibri" panose="020F0502020204030204"/>
                <a:ea typeface="+mn-ea"/>
                <a:cs typeface="+mn-cs"/>
              </a:rPr>
              <a:t>https://thewun.co.uk/</a:t>
            </a:r>
          </a:p>
        </p:txBody>
      </p:sp>
      <p:sp>
        <p:nvSpPr>
          <p:cNvPr id="13" name="TextBox 12">
            <a:extLst>
              <a:ext uri="{FF2B5EF4-FFF2-40B4-BE49-F238E27FC236}">
                <a16:creationId xmlns:a16="http://schemas.microsoft.com/office/drawing/2014/main" id="{3DBBCB95-104E-8076-9965-F3D0115CA432}"/>
              </a:ext>
            </a:extLst>
          </p:cNvPr>
          <p:cNvSpPr txBox="1"/>
          <p:nvPr/>
        </p:nvSpPr>
        <p:spPr>
          <a:xfrm>
            <a:off x="358346" y="703833"/>
            <a:ext cx="11833654" cy="5539978"/>
          </a:xfrm>
          <a:prstGeom prst="rect">
            <a:avLst/>
          </a:prstGeom>
          <a:noFill/>
        </p:spPr>
        <p:txBody>
          <a:bodyPr wrap="square" lIns="91440" tIns="45720" rIns="91440" bIns="45720" anchor="t">
            <a:spAutoFit/>
          </a:bodyPr>
          <a:lstStyle/>
          <a:p>
            <a:pPr algn="ctr" defTabSz="914400">
              <a:defRPr/>
            </a:pPr>
            <a:r>
              <a:rPr lang="en-US" sz="2200" b="1" kern="0" noProof="0">
                <a:solidFill>
                  <a:schemeClr val="bg1">
                    <a:lumMod val="50000"/>
                  </a:schemeClr>
                </a:solidFill>
                <a:latin typeface="Montserrat "/>
                <a:ea typeface="Open Sans"/>
                <a:cs typeface="Open Sans"/>
              </a:rPr>
              <a:t>27th June 2025 </a:t>
            </a:r>
            <a:r>
              <a:rPr lang="en-US" sz="2200" b="1" kern="0">
                <a:solidFill>
                  <a:schemeClr val="bg1">
                    <a:lumMod val="50000"/>
                  </a:schemeClr>
                </a:solidFill>
                <a:latin typeface="Montserrat "/>
                <a:ea typeface="Open Sans"/>
                <a:cs typeface="Open Sans"/>
              </a:rPr>
              <a:t>- </a:t>
            </a:r>
            <a:r>
              <a:rPr lang="en-US" sz="2200" b="1" kern="0" noProof="0">
                <a:solidFill>
                  <a:schemeClr val="bg1">
                    <a:lumMod val="50000"/>
                  </a:schemeClr>
                </a:solidFill>
                <a:latin typeface="Montserrat "/>
                <a:ea typeface="Open Sans"/>
                <a:cs typeface="Open Sans"/>
              </a:rPr>
              <a:t>Lunchtime </a:t>
            </a:r>
          </a:p>
          <a:p>
            <a:pPr algn="ctr" defTabSz="914400">
              <a:defRPr/>
            </a:pPr>
            <a:r>
              <a:rPr lang="en-US" sz="2200" b="1" kern="0" noProof="0">
                <a:solidFill>
                  <a:schemeClr val="bg1">
                    <a:lumMod val="50000"/>
                  </a:schemeClr>
                </a:solidFill>
                <a:latin typeface="Montserrat "/>
                <a:ea typeface="Open Sans"/>
                <a:cs typeface="Open Sans"/>
              </a:rPr>
              <a:t>Women in Utilities Awards </a:t>
            </a:r>
            <a:r>
              <a:rPr lang="en-US" sz="2200" b="1" kern="0">
                <a:solidFill>
                  <a:schemeClr val="bg1">
                    <a:lumMod val="50000"/>
                  </a:schemeClr>
                </a:solidFill>
                <a:latin typeface="Montserrat "/>
                <a:ea typeface="Open Sans"/>
                <a:cs typeface="Open Sans"/>
              </a:rPr>
              <a:t>2025 – Nominations</a:t>
            </a:r>
            <a:r>
              <a:rPr lang="en-US" sz="2200" b="1" kern="0" noProof="0">
                <a:solidFill>
                  <a:schemeClr val="bg1">
                    <a:lumMod val="50000"/>
                  </a:schemeClr>
                </a:solidFill>
                <a:latin typeface="Montserrat "/>
                <a:ea typeface="Open Sans"/>
                <a:cs typeface="Open Sans"/>
              </a:rPr>
              <a:t> open until 14</a:t>
            </a:r>
            <a:r>
              <a:rPr lang="en-US" sz="2200" b="1" kern="0" baseline="30000" noProof="0">
                <a:solidFill>
                  <a:schemeClr val="bg1">
                    <a:lumMod val="50000"/>
                  </a:schemeClr>
                </a:solidFill>
                <a:latin typeface="Montserrat "/>
                <a:ea typeface="Open Sans"/>
                <a:cs typeface="Open Sans"/>
              </a:rPr>
              <a:t>th</a:t>
            </a:r>
            <a:r>
              <a:rPr lang="en-US" sz="2200" b="1" kern="0" noProof="0">
                <a:solidFill>
                  <a:schemeClr val="bg1">
                    <a:lumMod val="50000"/>
                  </a:schemeClr>
                </a:solidFill>
                <a:latin typeface="Montserrat "/>
                <a:ea typeface="Open Sans"/>
                <a:cs typeface="Open Sans"/>
              </a:rPr>
              <a:t> March 25</a:t>
            </a:r>
            <a:endParaRPr lang="en-US" b="1">
              <a:solidFill>
                <a:schemeClr val="bg1">
                  <a:lumMod val="50000"/>
                </a:schemeClr>
              </a:solidFill>
              <a:latin typeface="Montserrat "/>
            </a:endParaRPr>
          </a:p>
          <a:p>
            <a:pPr defTabSz="914400">
              <a:defRPr/>
            </a:pPr>
            <a:endParaRPr lang="en-GB" sz="1800" b="1">
              <a:effectLst/>
              <a:latin typeface="Montserrat "/>
              <a:ea typeface="Aptos" panose="020B0004020202020204" pitchFamily="34" charset="0"/>
              <a:cs typeface="Times New Roman" panose="02020603050405020304" pitchFamily="18" charset="0"/>
            </a:endParaRPr>
          </a:p>
          <a:p>
            <a:pPr defTabSz="914400">
              <a:defRPr/>
            </a:pPr>
            <a: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t>More categories. More recognition. Women leading the way</a:t>
            </a:r>
            <a:b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br>
            <a:b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br>
            <a: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t>This is your chance to shine, or to champion someone whose impact deserves the spotlight.</a:t>
            </a:r>
            <a:b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br>
            <a: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t> </a:t>
            </a:r>
            <a:b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br>
            <a: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t> Here’s where you, your team, or your initiatives could be recognised: </a:t>
            </a:r>
            <a:b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br>
            <a: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t> </a:t>
            </a:r>
            <a:b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br>
            <a: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t> </a:t>
            </a:r>
            <a:r>
              <a:rPr lang="en-GB" sz="1800">
                <a:solidFill>
                  <a:schemeClr val="bg1">
                    <a:lumMod val="50000"/>
                  </a:schemeClr>
                </a:solidFill>
                <a:effectLst/>
                <a:latin typeface="Montserrat "/>
                <a:ea typeface="Aptos" panose="020B0004020202020204" pitchFamily="34" charset="0"/>
                <a:cs typeface="Segoe UI Emoji" panose="020B0502040204020203" pitchFamily="34" charset="0"/>
              </a:rPr>
              <a:t>🔥</a:t>
            </a:r>
            <a: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t> Women’s Network of the Year (company)</a:t>
            </a:r>
            <a:b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br>
            <a: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t> </a:t>
            </a:r>
            <a:r>
              <a:rPr lang="en-GB" sz="1800">
                <a:solidFill>
                  <a:schemeClr val="bg1">
                    <a:lumMod val="50000"/>
                  </a:schemeClr>
                </a:solidFill>
                <a:effectLst/>
                <a:latin typeface="Montserrat "/>
                <a:ea typeface="Aptos" panose="020B0004020202020204" pitchFamily="34" charset="0"/>
                <a:cs typeface="Segoe UI Emoji" panose="020B0502040204020203" pitchFamily="34" charset="0"/>
              </a:rPr>
              <a:t>🤝</a:t>
            </a:r>
            <a: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t> Allyship Award</a:t>
            </a:r>
            <a:b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br>
            <a: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t> </a:t>
            </a:r>
            <a:r>
              <a:rPr lang="en-GB" sz="1800">
                <a:solidFill>
                  <a:schemeClr val="bg1">
                    <a:lumMod val="50000"/>
                  </a:schemeClr>
                </a:solidFill>
                <a:effectLst/>
                <a:latin typeface="Montserrat "/>
                <a:ea typeface="Aptos" panose="020B0004020202020204" pitchFamily="34" charset="0"/>
                <a:cs typeface="Segoe UI Emoji" panose="020B0502040204020203" pitchFamily="34" charset="0"/>
              </a:rPr>
              <a:t>🌍</a:t>
            </a:r>
            <a: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t> EDI Initiative of the Year</a:t>
            </a:r>
            <a:b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br>
            <a: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t> </a:t>
            </a:r>
            <a:r>
              <a:rPr lang="en-GB" sz="1800">
                <a:solidFill>
                  <a:schemeClr val="bg1">
                    <a:lumMod val="50000"/>
                  </a:schemeClr>
                </a:solidFill>
                <a:effectLst/>
                <a:latin typeface="Montserrat "/>
                <a:ea typeface="Aptos" panose="020B0004020202020204" pitchFamily="34" charset="0"/>
                <a:cs typeface="Segoe UI Emoji" panose="020B0502040204020203" pitchFamily="34" charset="0"/>
              </a:rPr>
              <a:t>🏡</a:t>
            </a:r>
            <a: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t> Community Outreach Award</a:t>
            </a:r>
            <a:b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br>
            <a: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t> </a:t>
            </a:r>
            <a:r>
              <a:rPr lang="en-GB" sz="1800">
                <a:solidFill>
                  <a:schemeClr val="bg1">
                    <a:lumMod val="50000"/>
                  </a:schemeClr>
                </a:solidFill>
                <a:effectLst/>
                <a:latin typeface="Montserrat "/>
                <a:ea typeface="Aptos" panose="020B0004020202020204" pitchFamily="34" charset="0"/>
                <a:cs typeface="Segoe UI Emoji" panose="020B0502040204020203" pitchFamily="34" charset="0"/>
              </a:rPr>
              <a:t>🎓</a:t>
            </a:r>
            <a: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t> Mentor of the Year</a:t>
            </a:r>
            <a:b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br>
            <a: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t> </a:t>
            </a:r>
            <a:r>
              <a:rPr lang="en-GB" sz="1800">
                <a:solidFill>
                  <a:schemeClr val="bg1">
                    <a:lumMod val="50000"/>
                  </a:schemeClr>
                </a:solidFill>
                <a:effectLst/>
                <a:latin typeface="Montserrat "/>
                <a:ea typeface="Aptos" panose="020B0004020202020204" pitchFamily="34" charset="0"/>
                <a:cs typeface="Segoe UI Emoji" panose="020B0502040204020203" pitchFamily="34" charset="0"/>
              </a:rPr>
              <a:t>🦺</a:t>
            </a:r>
            <a: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t> Hi Vis Award</a:t>
            </a:r>
          </a:p>
          <a:p>
            <a:pPr defTabSz="914400">
              <a:defRPr/>
            </a:pPr>
            <a:r>
              <a:rPr lang="en-GB" sz="1800">
                <a:solidFill>
                  <a:schemeClr val="bg1">
                    <a:lumMod val="50000"/>
                  </a:schemeClr>
                </a:solidFill>
                <a:effectLst/>
                <a:latin typeface="Montserrat "/>
                <a:ea typeface="Aptos" panose="020B0004020202020204" pitchFamily="34" charset="0"/>
                <a:cs typeface="Segoe UI Emoji" panose="020B0502040204020203" pitchFamily="34" charset="0"/>
              </a:rPr>
              <a:t> 🔧</a:t>
            </a:r>
            <a:r>
              <a:rPr lang="en-GB">
                <a:solidFill>
                  <a:schemeClr val="bg1">
                    <a:lumMod val="50000"/>
                  </a:schemeClr>
                </a:solidFill>
                <a:latin typeface="Montserrat "/>
                <a:ea typeface="Aptos" panose="020B0004020202020204" pitchFamily="34" charset="0"/>
                <a:cs typeface="Times New Roman" panose="02020603050405020304" pitchFamily="18" charset="0"/>
              </a:rPr>
              <a:t> O</a:t>
            </a:r>
            <a:r>
              <a:rPr kumimoji="0" lang="en-GB" sz="1800" b="0" i="0" u="none" strike="noStrike" kern="1200" cap="none" spc="0" normalizeH="0" baseline="0" noProof="0" err="1">
                <a:ln>
                  <a:noFill/>
                </a:ln>
                <a:solidFill>
                  <a:schemeClr val="bg1">
                    <a:lumMod val="50000"/>
                  </a:schemeClr>
                </a:solidFill>
                <a:effectLst/>
                <a:uLnTx/>
                <a:uFillTx/>
                <a:latin typeface="Montserrat "/>
                <a:ea typeface="Aptos" panose="020B0004020202020204" pitchFamily="34" charset="0"/>
                <a:cs typeface="Times New Roman" panose="02020603050405020304" pitchFamily="18" charset="0"/>
              </a:rPr>
              <a:t>nsite</a:t>
            </a:r>
            <a:r>
              <a:rPr kumimoji="0" lang="en-GB" sz="1800" b="0" i="0" u="none" strike="noStrike" kern="1200" cap="none" spc="0" normalizeH="0" baseline="0" noProof="0">
                <a:ln>
                  <a:noFill/>
                </a:ln>
                <a:solidFill>
                  <a:schemeClr val="bg1">
                    <a:lumMod val="50000"/>
                  </a:schemeClr>
                </a:solidFill>
                <a:effectLst/>
                <a:uLnTx/>
                <a:uFillTx/>
                <a:latin typeface="Montserrat "/>
                <a:ea typeface="Aptos" panose="020B0004020202020204" pitchFamily="34" charset="0"/>
                <a:cs typeface="Times New Roman" panose="02020603050405020304" pitchFamily="18" charset="0"/>
              </a:rPr>
              <a:t> Excellence</a:t>
            </a:r>
            <a:b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br>
            <a: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t> </a:t>
            </a:r>
            <a:b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br>
            <a: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t> </a:t>
            </a:r>
            <a:br>
              <a:rPr lang="en-GB" sz="1800">
                <a:solidFill>
                  <a:schemeClr val="bg1">
                    <a:lumMod val="50000"/>
                  </a:schemeClr>
                </a:solidFill>
                <a:effectLst/>
                <a:latin typeface="Montserrat "/>
                <a:ea typeface="Aptos" panose="020B0004020202020204" pitchFamily="34" charset="0"/>
                <a:cs typeface="Times New Roman" panose="02020603050405020304" pitchFamily="18" charset="0"/>
              </a:rPr>
            </a:br>
            <a:endParaRPr lang="en-GB" sz="2200" kern="0" noProof="0">
              <a:solidFill>
                <a:schemeClr val="bg1">
                  <a:lumMod val="50000"/>
                </a:schemeClr>
              </a:solidFill>
              <a:latin typeface="Montserrat "/>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664F7FB3-5833-B808-7CE7-805CA0EF783A}"/>
              </a:ext>
            </a:extLst>
          </p:cNvPr>
          <p:cNvPicPr>
            <a:picLocks noChangeAspect="1"/>
          </p:cNvPicPr>
          <p:nvPr/>
        </p:nvPicPr>
        <p:blipFill>
          <a:blip r:embed="rId4"/>
          <a:stretch>
            <a:fillRect/>
          </a:stretch>
        </p:blipFill>
        <p:spPr>
          <a:xfrm>
            <a:off x="56586" y="5999442"/>
            <a:ext cx="2037685" cy="899135"/>
          </a:xfrm>
          <a:prstGeom prst="rect">
            <a:avLst/>
          </a:prstGeom>
        </p:spPr>
      </p:pic>
      <p:sp>
        <p:nvSpPr>
          <p:cNvPr id="9" name="TextBox 8">
            <a:extLst>
              <a:ext uri="{FF2B5EF4-FFF2-40B4-BE49-F238E27FC236}">
                <a16:creationId xmlns:a16="http://schemas.microsoft.com/office/drawing/2014/main" id="{A834C82C-44BD-F470-9E81-15838758D188}"/>
              </a:ext>
            </a:extLst>
          </p:cNvPr>
          <p:cNvSpPr txBox="1"/>
          <p:nvPr/>
        </p:nvSpPr>
        <p:spPr>
          <a:xfrm>
            <a:off x="6436895" y="3032178"/>
            <a:ext cx="4932948" cy="2585323"/>
          </a:xfrm>
          <a:prstGeom prst="rect">
            <a:avLst/>
          </a:prstGeom>
          <a:noFill/>
        </p:spPr>
        <p:txBody>
          <a:bodyPr wrap="square" rtlCol="0">
            <a:spAutoFit/>
          </a:bodyPr>
          <a:lstStyle/>
          <a:p>
            <a:br>
              <a:rPr kumimoji="0" lang="en-GB" sz="1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br>
            <a:r>
              <a:rPr kumimoji="0" lang="en-GB" sz="1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GB" sz="1800" b="0" i="0" u="none" strike="noStrike" kern="1200" cap="none" spc="0" normalizeH="0" baseline="0" noProof="0">
                <a:ln>
                  <a:noFill/>
                </a:ln>
                <a:solidFill>
                  <a:srgbClr val="000000"/>
                </a:solidFill>
                <a:effectLst/>
                <a:uLnTx/>
                <a:uFillTx/>
                <a:latin typeface="Segoe UI Emoji" panose="020B0502040204020203" pitchFamily="34" charset="0"/>
                <a:ea typeface="Aptos" panose="020B0004020202020204" pitchFamily="34" charset="0"/>
                <a:cs typeface="Segoe UI Emoji" panose="020B0502040204020203" pitchFamily="34" charset="0"/>
              </a:rPr>
              <a:t>📈</a:t>
            </a:r>
            <a:r>
              <a:rPr kumimoji="0" lang="en-GB" sz="1800" b="0" i="0" u="none" strike="noStrike" kern="1200" cap="none" spc="0" normalizeH="0" baseline="0" noProof="0">
                <a:ln>
                  <a:noFill/>
                </a:ln>
                <a:solidFill>
                  <a:schemeClr val="bg1">
                    <a:lumMod val="50000"/>
                  </a:schemeClr>
                </a:solidFill>
                <a:effectLst/>
                <a:uLnTx/>
                <a:uFillTx/>
                <a:latin typeface="Aptos" panose="020B0004020202020204" pitchFamily="34" charset="0"/>
                <a:ea typeface="Aptos" panose="020B0004020202020204" pitchFamily="34" charset="0"/>
                <a:cs typeface="Times New Roman" panose="02020603050405020304" pitchFamily="18" charset="0"/>
              </a:rPr>
              <a:t>Business Champion</a:t>
            </a:r>
            <a:br>
              <a:rPr kumimoji="0" lang="en-GB" sz="1800" b="0" i="0" u="none" strike="noStrike" kern="1200" cap="none" spc="0" normalizeH="0" baseline="0" noProof="0">
                <a:ln>
                  <a:noFill/>
                </a:ln>
                <a:solidFill>
                  <a:schemeClr val="bg1">
                    <a:lumMod val="50000"/>
                  </a:schemeClr>
                </a:solidFill>
                <a:effectLst/>
                <a:uLnTx/>
                <a:uFillTx/>
                <a:latin typeface="Aptos" panose="020B0004020202020204" pitchFamily="34" charset="0"/>
                <a:ea typeface="Aptos" panose="020B0004020202020204" pitchFamily="34" charset="0"/>
                <a:cs typeface="Times New Roman" panose="02020603050405020304" pitchFamily="18" charset="0"/>
              </a:rPr>
            </a:br>
            <a:r>
              <a:rPr kumimoji="0" lang="en-GB" sz="1800" b="0" i="0" u="none" strike="noStrike" kern="1200" cap="none" spc="0" normalizeH="0" baseline="0" noProof="0">
                <a:ln>
                  <a:noFill/>
                </a:ln>
                <a:solidFill>
                  <a:schemeClr val="bg1">
                    <a:lumMod val="50000"/>
                  </a:schemeClr>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GB" sz="1800" b="0" i="0" u="none" strike="noStrike" kern="1200" cap="none" spc="0" normalizeH="0" baseline="0" noProof="0">
                <a:ln>
                  <a:noFill/>
                </a:ln>
                <a:solidFill>
                  <a:schemeClr val="bg1">
                    <a:lumMod val="50000"/>
                  </a:schemeClr>
                </a:solidFill>
                <a:effectLst/>
                <a:uLnTx/>
                <a:uFillTx/>
                <a:latin typeface="Segoe UI Emoji" panose="020B0502040204020203" pitchFamily="34" charset="0"/>
                <a:ea typeface="Aptos" panose="020B0004020202020204" pitchFamily="34" charset="0"/>
                <a:cs typeface="Segoe UI Emoji" panose="020B0502040204020203" pitchFamily="34" charset="0"/>
              </a:rPr>
              <a:t>🔹</a:t>
            </a:r>
            <a:r>
              <a:rPr kumimoji="0" lang="en-GB" sz="1800" b="0" i="0" u="none" strike="noStrike" kern="1200" cap="none" spc="0" normalizeH="0" baseline="0" noProof="0">
                <a:ln>
                  <a:noFill/>
                </a:ln>
                <a:solidFill>
                  <a:schemeClr val="bg1">
                    <a:lumMod val="50000"/>
                  </a:schemeClr>
                </a:solidFill>
                <a:effectLst/>
                <a:uLnTx/>
                <a:uFillTx/>
                <a:latin typeface="Aptos" panose="020B0004020202020204" pitchFamily="34" charset="0"/>
                <a:ea typeface="Aptos" panose="020B0004020202020204" pitchFamily="34" charset="0"/>
                <a:cs typeface="Times New Roman" panose="02020603050405020304" pitchFamily="18" charset="0"/>
              </a:rPr>
              <a:t> Apprentice of the Year</a:t>
            </a:r>
            <a:br>
              <a:rPr kumimoji="0" lang="en-GB" sz="1800" b="0" i="0" u="none" strike="noStrike" kern="1200" cap="none" spc="0" normalizeH="0" baseline="0" noProof="0">
                <a:ln>
                  <a:noFill/>
                </a:ln>
                <a:solidFill>
                  <a:schemeClr val="bg1">
                    <a:lumMod val="50000"/>
                  </a:schemeClr>
                </a:solidFill>
                <a:effectLst/>
                <a:uLnTx/>
                <a:uFillTx/>
                <a:latin typeface="Aptos" panose="020B0004020202020204" pitchFamily="34" charset="0"/>
                <a:ea typeface="Aptos" panose="020B0004020202020204" pitchFamily="34" charset="0"/>
                <a:cs typeface="Times New Roman" panose="02020603050405020304" pitchFamily="18" charset="0"/>
              </a:rPr>
            </a:br>
            <a:r>
              <a:rPr kumimoji="0" lang="en-GB" sz="1800" b="0" i="0" u="none" strike="noStrike" kern="1200" cap="none" spc="0" normalizeH="0" baseline="0" noProof="0">
                <a:ln>
                  <a:noFill/>
                </a:ln>
                <a:solidFill>
                  <a:schemeClr val="bg1">
                    <a:lumMod val="50000"/>
                  </a:schemeClr>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GB" sz="1800" b="0" i="0" u="none" strike="noStrike" kern="1200" cap="none" spc="0" normalizeH="0" baseline="0" noProof="0">
                <a:ln>
                  <a:noFill/>
                </a:ln>
                <a:solidFill>
                  <a:schemeClr val="bg1">
                    <a:lumMod val="50000"/>
                  </a:schemeClr>
                </a:solidFill>
                <a:effectLst/>
                <a:uLnTx/>
                <a:uFillTx/>
                <a:latin typeface="Segoe UI Emoji" panose="020B0502040204020203" pitchFamily="34" charset="0"/>
                <a:ea typeface="Aptos" panose="020B0004020202020204" pitchFamily="34" charset="0"/>
                <a:cs typeface="Segoe UI Emoji" panose="020B0502040204020203" pitchFamily="34" charset="0"/>
              </a:rPr>
              <a:t>🎓</a:t>
            </a:r>
            <a:r>
              <a:rPr kumimoji="0" lang="en-GB" sz="1800" b="0" i="0" u="none" strike="noStrike" kern="1200" cap="none" spc="0" normalizeH="0" baseline="0" noProof="0">
                <a:ln>
                  <a:noFill/>
                </a:ln>
                <a:solidFill>
                  <a:schemeClr val="bg1">
                    <a:lumMod val="50000"/>
                  </a:schemeClr>
                </a:solidFill>
                <a:effectLst/>
                <a:uLnTx/>
                <a:uFillTx/>
                <a:latin typeface="Aptos" panose="020B0004020202020204" pitchFamily="34" charset="0"/>
                <a:ea typeface="Aptos" panose="020B0004020202020204" pitchFamily="34" charset="0"/>
                <a:cs typeface="Times New Roman" panose="02020603050405020304" pitchFamily="18" charset="0"/>
              </a:rPr>
              <a:t> Graduate of the Year</a:t>
            </a:r>
            <a:br>
              <a:rPr kumimoji="0" lang="en-GB" sz="1800" b="0" i="0" u="none" strike="noStrike" kern="1200" cap="none" spc="0" normalizeH="0" baseline="0" noProof="0">
                <a:ln>
                  <a:noFill/>
                </a:ln>
                <a:solidFill>
                  <a:schemeClr val="bg1">
                    <a:lumMod val="50000"/>
                  </a:schemeClr>
                </a:solidFill>
                <a:effectLst/>
                <a:uLnTx/>
                <a:uFillTx/>
                <a:latin typeface="Aptos" panose="020B0004020202020204" pitchFamily="34" charset="0"/>
                <a:ea typeface="Aptos" panose="020B0004020202020204" pitchFamily="34" charset="0"/>
                <a:cs typeface="Times New Roman" panose="02020603050405020304" pitchFamily="18" charset="0"/>
              </a:rPr>
            </a:br>
            <a:r>
              <a:rPr kumimoji="0" lang="en-GB" sz="1800" b="0" i="0" u="none" strike="noStrike" kern="1200" cap="none" spc="0" normalizeH="0" baseline="0" noProof="0">
                <a:ln>
                  <a:noFill/>
                </a:ln>
                <a:solidFill>
                  <a:schemeClr val="bg1">
                    <a:lumMod val="50000"/>
                  </a:schemeClr>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GB" sz="1800" b="0" i="0" u="none" strike="noStrike" kern="1200" cap="none" spc="0" normalizeH="0" baseline="0" noProof="0">
                <a:ln>
                  <a:noFill/>
                </a:ln>
                <a:solidFill>
                  <a:schemeClr val="bg1">
                    <a:lumMod val="50000"/>
                  </a:schemeClr>
                </a:solidFill>
                <a:effectLst/>
                <a:uLnTx/>
                <a:uFillTx/>
                <a:latin typeface="Segoe UI Emoji" panose="020B0502040204020203" pitchFamily="34" charset="0"/>
                <a:ea typeface="Aptos" panose="020B0004020202020204" pitchFamily="34" charset="0"/>
                <a:cs typeface="Segoe UI Emoji" panose="020B0502040204020203" pitchFamily="34" charset="0"/>
              </a:rPr>
              <a:t>✨</a:t>
            </a:r>
            <a:r>
              <a:rPr kumimoji="0" lang="en-GB" sz="1800" b="0" i="0" u="none" strike="noStrike" kern="1200" cap="none" spc="0" normalizeH="0" baseline="0" noProof="0">
                <a:ln>
                  <a:noFill/>
                </a:ln>
                <a:solidFill>
                  <a:schemeClr val="bg1">
                    <a:lumMod val="50000"/>
                  </a:schemeClr>
                </a:solidFill>
                <a:effectLst/>
                <a:uLnTx/>
                <a:uFillTx/>
                <a:latin typeface="Aptos" panose="020B0004020202020204" pitchFamily="34" charset="0"/>
                <a:ea typeface="Aptos" panose="020B0004020202020204" pitchFamily="34" charset="0"/>
                <a:cs typeface="Times New Roman" panose="02020603050405020304" pitchFamily="18" charset="0"/>
              </a:rPr>
              <a:t> Rising Star</a:t>
            </a:r>
            <a:br>
              <a:rPr kumimoji="0" lang="en-GB" sz="1800" b="0" i="0" u="none" strike="noStrike" kern="1200" cap="none" spc="0" normalizeH="0" baseline="0" noProof="0">
                <a:ln>
                  <a:noFill/>
                </a:ln>
                <a:solidFill>
                  <a:schemeClr val="bg1">
                    <a:lumMod val="50000"/>
                  </a:schemeClr>
                </a:solidFill>
                <a:effectLst/>
                <a:uLnTx/>
                <a:uFillTx/>
                <a:latin typeface="Aptos" panose="020B0004020202020204" pitchFamily="34" charset="0"/>
                <a:ea typeface="Aptos" panose="020B0004020202020204" pitchFamily="34" charset="0"/>
                <a:cs typeface="Times New Roman" panose="02020603050405020304" pitchFamily="18" charset="0"/>
              </a:rPr>
            </a:br>
            <a:r>
              <a:rPr kumimoji="0" lang="en-GB" sz="1800" b="0" i="0" u="none" strike="noStrike" kern="1200" cap="none" spc="0" normalizeH="0" baseline="0" noProof="0">
                <a:ln>
                  <a:noFill/>
                </a:ln>
                <a:solidFill>
                  <a:schemeClr val="bg1">
                    <a:lumMod val="50000"/>
                  </a:schemeClr>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GB" sz="1800" b="0" i="0" u="none" strike="noStrike" kern="1200" cap="none" spc="0" normalizeH="0" baseline="0" noProof="0">
                <a:ln>
                  <a:noFill/>
                </a:ln>
                <a:solidFill>
                  <a:schemeClr val="bg1">
                    <a:lumMod val="50000"/>
                  </a:schemeClr>
                </a:solidFill>
                <a:effectLst/>
                <a:uLnTx/>
                <a:uFillTx/>
                <a:latin typeface="Segoe UI Emoji" panose="020B0502040204020203" pitchFamily="34" charset="0"/>
                <a:ea typeface="Aptos" panose="020B0004020202020204" pitchFamily="34" charset="0"/>
                <a:cs typeface="Segoe UI Emoji" panose="020B0502040204020203" pitchFamily="34" charset="0"/>
              </a:rPr>
              <a:t>⭐</a:t>
            </a:r>
            <a:r>
              <a:rPr kumimoji="0" lang="en-GB" sz="1800" b="0" i="0" u="none" strike="noStrike" kern="1200" cap="none" spc="0" normalizeH="0" baseline="0" noProof="0">
                <a:ln>
                  <a:noFill/>
                </a:ln>
                <a:solidFill>
                  <a:schemeClr val="bg1">
                    <a:lumMod val="50000"/>
                  </a:schemeClr>
                </a:solidFill>
                <a:effectLst/>
                <a:uLnTx/>
                <a:uFillTx/>
                <a:latin typeface="Aptos" panose="020B0004020202020204" pitchFamily="34" charset="0"/>
                <a:ea typeface="Aptos" panose="020B0004020202020204" pitchFamily="34" charset="0"/>
                <a:cs typeface="Times New Roman" panose="02020603050405020304" pitchFamily="18" charset="0"/>
              </a:rPr>
              <a:t> Returning Star</a:t>
            </a:r>
            <a:br>
              <a:rPr kumimoji="0" lang="en-GB" sz="1800" b="0" i="0" u="none" strike="noStrike" kern="1200" cap="none" spc="0" normalizeH="0" baseline="0" noProof="0">
                <a:ln>
                  <a:noFill/>
                </a:ln>
                <a:solidFill>
                  <a:schemeClr val="bg1">
                    <a:lumMod val="50000"/>
                  </a:schemeClr>
                </a:solidFill>
                <a:effectLst/>
                <a:uLnTx/>
                <a:uFillTx/>
                <a:latin typeface="Aptos" panose="020B0004020202020204" pitchFamily="34" charset="0"/>
                <a:ea typeface="Aptos" panose="020B0004020202020204" pitchFamily="34" charset="0"/>
                <a:cs typeface="Times New Roman" panose="02020603050405020304" pitchFamily="18" charset="0"/>
              </a:rPr>
            </a:br>
            <a:r>
              <a:rPr kumimoji="0" lang="en-GB" sz="1800" b="0" i="0" u="none" strike="noStrike" kern="1200" cap="none" spc="0" normalizeH="0" baseline="0" noProof="0">
                <a:ln>
                  <a:noFill/>
                </a:ln>
                <a:solidFill>
                  <a:schemeClr val="bg1">
                    <a:lumMod val="50000"/>
                  </a:schemeClr>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GB" sz="1800" b="0" i="0" u="none" strike="noStrike" kern="1200" cap="none" spc="0" normalizeH="0" baseline="0" noProof="0">
                <a:ln>
                  <a:noFill/>
                </a:ln>
                <a:solidFill>
                  <a:schemeClr val="bg1">
                    <a:lumMod val="50000"/>
                  </a:schemeClr>
                </a:solidFill>
                <a:effectLst/>
                <a:uLnTx/>
                <a:uFillTx/>
                <a:latin typeface="Segoe UI Emoji" panose="020B0502040204020203" pitchFamily="34" charset="0"/>
                <a:ea typeface="Aptos" panose="020B0004020202020204" pitchFamily="34" charset="0"/>
                <a:cs typeface="Segoe UI Emoji" panose="020B0502040204020203" pitchFamily="34" charset="0"/>
              </a:rPr>
              <a:t>🏢</a:t>
            </a:r>
            <a:r>
              <a:rPr kumimoji="0" lang="en-GB" sz="1800" b="0" i="0" u="none" strike="noStrike" kern="1200" cap="none" spc="0" normalizeH="0" baseline="0" noProof="0">
                <a:ln>
                  <a:noFill/>
                </a:ln>
                <a:solidFill>
                  <a:schemeClr val="bg1">
                    <a:lumMod val="50000"/>
                  </a:schemeClr>
                </a:solidFill>
                <a:effectLst/>
                <a:uLnTx/>
                <a:uFillTx/>
                <a:latin typeface="Aptos" panose="020B0004020202020204" pitchFamily="34" charset="0"/>
                <a:ea typeface="Aptos" panose="020B0004020202020204" pitchFamily="34" charset="0"/>
                <a:cs typeface="Times New Roman" panose="02020603050405020304" pitchFamily="18" charset="0"/>
              </a:rPr>
              <a:t> Best Employer for Women (&lt; 500 employees)</a:t>
            </a:r>
            <a:br>
              <a:rPr kumimoji="0" lang="en-GB" sz="1800" b="0" i="0" u="none" strike="noStrike" kern="1200" cap="none" spc="0" normalizeH="0" baseline="0" noProof="0">
                <a:ln>
                  <a:noFill/>
                </a:ln>
                <a:solidFill>
                  <a:schemeClr val="bg1">
                    <a:lumMod val="50000"/>
                  </a:schemeClr>
                </a:solidFill>
                <a:effectLst/>
                <a:uLnTx/>
                <a:uFillTx/>
                <a:latin typeface="Aptos" panose="020B0004020202020204" pitchFamily="34" charset="0"/>
                <a:ea typeface="Aptos" panose="020B0004020202020204" pitchFamily="34" charset="0"/>
                <a:cs typeface="Times New Roman" panose="02020603050405020304" pitchFamily="18" charset="0"/>
              </a:rPr>
            </a:br>
            <a:r>
              <a:rPr kumimoji="0" lang="en-GB" sz="1800" b="0" i="0" u="none" strike="noStrike" kern="1200" cap="none" spc="0" normalizeH="0" baseline="0" noProof="0">
                <a:ln>
                  <a:noFill/>
                </a:ln>
                <a:solidFill>
                  <a:schemeClr val="bg1">
                    <a:lumMod val="50000"/>
                  </a:schemeClr>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GB" sz="1800" b="0" i="0" u="none" strike="noStrike" kern="1200" cap="none" spc="0" normalizeH="0" baseline="0" noProof="0">
                <a:ln>
                  <a:noFill/>
                </a:ln>
                <a:solidFill>
                  <a:schemeClr val="bg1">
                    <a:lumMod val="50000"/>
                  </a:schemeClr>
                </a:solidFill>
                <a:effectLst/>
                <a:uLnTx/>
                <a:uFillTx/>
                <a:latin typeface="Segoe UI Emoji" panose="020B0502040204020203" pitchFamily="34" charset="0"/>
                <a:ea typeface="Aptos" panose="020B0004020202020204" pitchFamily="34" charset="0"/>
                <a:cs typeface="Segoe UI Emoji" panose="020B0502040204020203" pitchFamily="34" charset="0"/>
              </a:rPr>
              <a:t>🏢</a:t>
            </a:r>
            <a:r>
              <a:rPr kumimoji="0" lang="en-GB" sz="1800" b="0" i="0" u="none" strike="noStrike" kern="1200" cap="none" spc="0" normalizeH="0" baseline="0" noProof="0">
                <a:ln>
                  <a:noFill/>
                </a:ln>
                <a:solidFill>
                  <a:schemeClr val="bg1">
                    <a:lumMod val="50000"/>
                  </a:schemeClr>
                </a:solidFill>
                <a:effectLst/>
                <a:uLnTx/>
                <a:uFillTx/>
                <a:latin typeface="Aptos" panose="020B0004020202020204" pitchFamily="34" charset="0"/>
                <a:ea typeface="Aptos" panose="020B0004020202020204" pitchFamily="34" charset="0"/>
                <a:cs typeface="Times New Roman" panose="02020603050405020304" pitchFamily="18" charset="0"/>
              </a:rPr>
              <a:t> Best Employer for Women (&gt;500 employees</a:t>
            </a:r>
            <a:endParaRPr lang="en-GB">
              <a:solidFill>
                <a:schemeClr val="bg1">
                  <a:lumMod val="50000"/>
                </a:schemeClr>
              </a:solidFill>
            </a:endParaRPr>
          </a:p>
        </p:txBody>
      </p:sp>
      <p:pic>
        <p:nvPicPr>
          <p:cNvPr id="11" name="Picture 10" descr="A person standing at a podium with a crowd of people in the background&#10;&#10;AI-generated content may be incorrect.">
            <a:extLst>
              <a:ext uri="{FF2B5EF4-FFF2-40B4-BE49-F238E27FC236}">
                <a16:creationId xmlns:a16="http://schemas.microsoft.com/office/drawing/2014/main" id="{938578DC-F971-501C-D12E-A6EFC96FD5D9}"/>
              </a:ext>
            </a:extLst>
          </p:cNvPr>
          <p:cNvPicPr>
            <a:picLocks noChangeAspect="1"/>
          </p:cNvPicPr>
          <p:nvPr/>
        </p:nvPicPr>
        <p:blipFill>
          <a:blip r:embed="rId5"/>
          <a:stretch>
            <a:fillRect/>
          </a:stretch>
        </p:blipFill>
        <p:spPr>
          <a:xfrm>
            <a:off x="9905980" y="2228319"/>
            <a:ext cx="2286000" cy="1524000"/>
          </a:xfrm>
          <a:prstGeom prst="rect">
            <a:avLst/>
          </a:prstGeom>
        </p:spPr>
      </p:pic>
      <p:pic>
        <p:nvPicPr>
          <p:cNvPr id="15" name="Picture 14" descr="A group of people sitting at tables in a room&#10;&#10;AI-generated content may be incorrect.">
            <a:extLst>
              <a:ext uri="{FF2B5EF4-FFF2-40B4-BE49-F238E27FC236}">
                <a16:creationId xmlns:a16="http://schemas.microsoft.com/office/drawing/2014/main" id="{527DF12A-3569-941C-C59E-05A92F35C874}"/>
              </a:ext>
            </a:extLst>
          </p:cNvPr>
          <p:cNvPicPr>
            <a:picLocks noChangeAspect="1"/>
          </p:cNvPicPr>
          <p:nvPr/>
        </p:nvPicPr>
        <p:blipFill>
          <a:blip r:embed="rId6"/>
          <a:stretch>
            <a:fillRect/>
          </a:stretch>
        </p:blipFill>
        <p:spPr>
          <a:xfrm>
            <a:off x="2254621" y="5353648"/>
            <a:ext cx="2286000" cy="1524000"/>
          </a:xfrm>
          <a:prstGeom prst="rect">
            <a:avLst/>
          </a:prstGeom>
        </p:spPr>
      </p:pic>
      <p:pic>
        <p:nvPicPr>
          <p:cNvPr id="17" name="Picture 16" descr="A person in a red dress standing at a podium with microphones&#10;&#10;AI-generated content may be incorrect.">
            <a:extLst>
              <a:ext uri="{FF2B5EF4-FFF2-40B4-BE49-F238E27FC236}">
                <a16:creationId xmlns:a16="http://schemas.microsoft.com/office/drawing/2014/main" id="{8FF1BB83-DB28-4569-5898-BCD703537CC7}"/>
              </a:ext>
            </a:extLst>
          </p:cNvPr>
          <p:cNvPicPr>
            <a:picLocks noChangeAspect="1"/>
          </p:cNvPicPr>
          <p:nvPr/>
        </p:nvPicPr>
        <p:blipFill>
          <a:blip r:embed="rId7"/>
          <a:stretch>
            <a:fillRect/>
          </a:stretch>
        </p:blipFill>
        <p:spPr>
          <a:xfrm>
            <a:off x="4085426" y="4475442"/>
            <a:ext cx="2286000" cy="1524000"/>
          </a:xfrm>
          <a:prstGeom prst="rect">
            <a:avLst/>
          </a:prstGeom>
        </p:spPr>
      </p:pic>
      <p:sp>
        <p:nvSpPr>
          <p:cNvPr id="18" name="TextBox 17">
            <a:extLst>
              <a:ext uri="{FF2B5EF4-FFF2-40B4-BE49-F238E27FC236}">
                <a16:creationId xmlns:a16="http://schemas.microsoft.com/office/drawing/2014/main" id="{D99E8B69-4317-8B6C-82A6-0418930174E7}"/>
              </a:ext>
            </a:extLst>
          </p:cNvPr>
          <p:cNvSpPr txBox="1"/>
          <p:nvPr/>
        </p:nvSpPr>
        <p:spPr>
          <a:xfrm>
            <a:off x="8470232" y="6136105"/>
            <a:ext cx="3248526" cy="369332"/>
          </a:xfrm>
          <a:prstGeom prst="rect">
            <a:avLst/>
          </a:prstGeom>
          <a:noFill/>
        </p:spPr>
        <p:txBody>
          <a:bodyPr wrap="square" rtlCol="0">
            <a:spAutoFit/>
          </a:bodyPr>
          <a:lstStyle/>
          <a:p>
            <a:r>
              <a:rPr lang="en-GB">
                <a:solidFill>
                  <a:schemeClr val="bg1">
                    <a:lumMod val="50000"/>
                  </a:schemeClr>
                </a:solidFill>
                <a:latin typeface="Montserrat "/>
              </a:rPr>
              <a:t>Visit our Events page</a:t>
            </a:r>
            <a:r>
              <a:rPr lang="en-GB">
                <a:solidFill>
                  <a:schemeClr val="bg1">
                    <a:lumMod val="50000"/>
                  </a:schemeClr>
                </a:solidFill>
              </a:rPr>
              <a:t>!</a:t>
            </a:r>
          </a:p>
        </p:txBody>
      </p:sp>
    </p:spTree>
    <p:extLst>
      <p:ext uri="{BB962C8B-B14F-4D97-AF65-F5344CB8AC3E}">
        <p14:creationId xmlns:p14="http://schemas.microsoft.com/office/powerpoint/2010/main" val="947023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350715B-A7DB-1D82-52F5-12301A4FFB5A}"/>
              </a:ext>
            </a:extLst>
          </p:cNvPr>
          <p:cNvSpPr/>
          <p:nvPr/>
        </p:nvSpPr>
        <p:spPr>
          <a:xfrm>
            <a:off x="553051" y="1493165"/>
            <a:ext cx="1761841" cy="1177890"/>
          </a:xfrm>
          <a:prstGeom prst="rect">
            <a:avLst/>
          </a:prstGeom>
          <a:solidFill>
            <a:srgbClr val="56D6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 name="object 2"/>
          <p:cNvSpPr/>
          <p:nvPr/>
        </p:nvSpPr>
        <p:spPr>
          <a:xfrm>
            <a:off x="6281"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56D6A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nvGrpSpPr>
          <p:cNvPr id="3" name="object 3"/>
          <p:cNvGrpSpPr/>
          <p:nvPr/>
        </p:nvGrpSpPr>
        <p:grpSpPr>
          <a:xfrm>
            <a:off x="419099" y="1972030"/>
            <a:ext cx="11602212" cy="3777996"/>
            <a:chOff x="373379" y="1972030"/>
            <a:chExt cx="11602212" cy="3777996"/>
          </a:xfrm>
        </p:grpSpPr>
        <p:pic>
          <p:nvPicPr>
            <p:cNvPr id="4" name="object 4"/>
            <p:cNvPicPr/>
            <p:nvPr/>
          </p:nvPicPr>
          <p:blipFill>
            <a:blip r:embed="rId3" cstate="print"/>
            <a:stretch>
              <a:fillRect/>
            </a:stretch>
          </p:blipFill>
          <p:spPr>
            <a:xfrm>
              <a:off x="5923788" y="1972030"/>
              <a:ext cx="6051803" cy="3777996"/>
            </a:xfrm>
            <a:prstGeom prst="rect">
              <a:avLst/>
            </a:prstGeom>
          </p:spPr>
        </p:pic>
        <p:sp>
          <p:nvSpPr>
            <p:cNvPr id="5" name="object 5"/>
            <p:cNvSpPr/>
            <p:nvPr/>
          </p:nvSpPr>
          <p:spPr>
            <a:xfrm>
              <a:off x="6172200" y="2197607"/>
              <a:ext cx="5568950" cy="3340735"/>
            </a:xfrm>
            <a:custGeom>
              <a:avLst/>
              <a:gdLst/>
              <a:ahLst/>
              <a:cxnLst/>
              <a:rect l="l" t="t" r="r" b="b"/>
              <a:pathLst>
                <a:path w="5568950" h="3340735">
                  <a:moveTo>
                    <a:pt x="5011928" y="0"/>
                  </a:moveTo>
                  <a:lnTo>
                    <a:pt x="556768" y="0"/>
                  </a:lnTo>
                  <a:lnTo>
                    <a:pt x="508731" y="2043"/>
                  </a:lnTo>
                  <a:lnTo>
                    <a:pt x="461829" y="8064"/>
                  </a:lnTo>
                  <a:lnTo>
                    <a:pt x="416228" y="17893"/>
                  </a:lnTo>
                  <a:lnTo>
                    <a:pt x="372095" y="31364"/>
                  </a:lnTo>
                  <a:lnTo>
                    <a:pt x="329598" y="48310"/>
                  </a:lnTo>
                  <a:lnTo>
                    <a:pt x="288904" y="68564"/>
                  </a:lnTo>
                  <a:lnTo>
                    <a:pt x="250179" y="91957"/>
                  </a:lnTo>
                  <a:lnTo>
                    <a:pt x="213592" y="118324"/>
                  </a:lnTo>
                  <a:lnTo>
                    <a:pt x="179309" y="147497"/>
                  </a:lnTo>
                  <a:lnTo>
                    <a:pt x="147497" y="179309"/>
                  </a:lnTo>
                  <a:lnTo>
                    <a:pt x="118324" y="213592"/>
                  </a:lnTo>
                  <a:lnTo>
                    <a:pt x="91957" y="250179"/>
                  </a:lnTo>
                  <a:lnTo>
                    <a:pt x="68564" y="288904"/>
                  </a:lnTo>
                  <a:lnTo>
                    <a:pt x="48310" y="329598"/>
                  </a:lnTo>
                  <a:lnTo>
                    <a:pt x="31364" y="372095"/>
                  </a:lnTo>
                  <a:lnTo>
                    <a:pt x="17893" y="416228"/>
                  </a:lnTo>
                  <a:lnTo>
                    <a:pt x="8064" y="461829"/>
                  </a:lnTo>
                  <a:lnTo>
                    <a:pt x="2043" y="508731"/>
                  </a:lnTo>
                  <a:lnTo>
                    <a:pt x="0" y="556767"/>
                  </a:lnTo>
                  <a:lnTo>
                    <a:pt x="0" y="2783840"/>
                  </a:lnTo>
                  <a:lnTo>
                    <a:pt x="2043" y="2831876"/>
                  </a:lnTo>
                  <a:lnTo>
                    <a:pt x="8064" y="2878778"/>
                  </a:lnTo>
                  <a:lnTo>
                    <a:pt x="17893" y="2924379"/>
                  </a:lnTo>
                  <a:lnTo>
                    <a:pt x="31364" y="2968512"/>
                  </a:lnTo>
                  <a:lnTo>
                    <a:pt x="48310" y="3011009"/>
                  </a:lnTo>
                  <a:lnTo>
                    <a:pt x="68564" y="3051703"/>
                  </a:lnTo>
                  <a:lnTo>
                    <a:pt x="91957" y="3090428"/>
                  </a:lnTo>
                  <a:lnTo>
                    <a:pt x="118324" y="3127015"/>
                  </a:lnTo>
                  <a:lnTo>
                    <a:pt x="147497" y="3161298"/>
                  </a:lnTo>
                  <a:lnTo>
                    <a:pt x="179309" y="3193110"/>
                  </a:lnTo>
                  <a:lnTo>
                    <a:pt x="213592" y="3222283"/>
                  </a:lnTo>
                  <a:lnTo>
                    <a:pt x="250179" y="3248650"/>
                  </a:lnTo>
                  <a:lnTo>
                    <a:pt x="288904" y="3272043"/>
                  </a:lnTo>
                  <a:lnTo>
                    <a:pt x="329598" y="3292297"/>
                  </a:lnTo>
                  <a:lnTo>
                    <a:pt x="372095" y="3309243"/>
                  </a:lnTo>
                  <a:lnTo>
                    <a:pt x="416228" y="3322714"/>
                  </a:lnTo>
                  <a:lnTo>
                    <a:pt x="461829" y="3332543"/>
                  </a:lnTo>
                  <a:lnTo>
                    <a:pt x="508731" y="3338564"/>
                  </a:lnTo>
                  <a:lnTo>
                    <a:pt x="556768" y="3340607"/>
                  </a:lnTo>
                  <a:lnTo>
                    <a:pt x="5011928" y="3340607"/>
                  </a:lnTo>
                  <a:lnTo>
                    <a:pt x="5059964" y="3338564"/>
                  </a:lnTo>
                  <a:lnTo>
                    <a:pt x="5106866" y="3332543"/>
                  </a:lnTo>
                  <a:lnTo>
                    <a:pt x="5152467" y="3322714"/>
                  </a:lnTo>
                  <a:lnTo>
                    <a:pt x="5196600" y="3309243"/>
                  </a:lnTo>
                  <a:lnTo>
                    <a:pt x="5239097" y="3292297"/>
                  </a:lnTo>
                  <a:lnTo>
                    <a:pt x="5279791" y="3272043"/>
                  </a:lnTo>
                  <a:lnTo>
                    <a:pt x="5318516" y="3248650"/>
                  </a:lnTo>
                  <a:lnTo>
                    <a:pt x="5355103" y="3222283"/>
                  </a:lnTo>
                  <a:lnTo>
                    <a:pt x="5389386" y="3193110"/>
                  </a:lnTo>
                  <a:lnTo>
                    <a:pt x="5421198" y="3161298"/>
                  </a:lnTo>
                  <a:lnTo>
                    <a:pt x="5450371" y="3127015"/>
                  </a:lnTo>
                  <a:lnTo>
                    <a:pt x="5476738" y="3090428"/>
                  </a:lnTo>
                  <a:lnTo>
                    <a:pt x="5500131" y="3051703"/>
                  </a:lnTo>
                  <a:lnTo>
                    <a:pt x="5520385" y="3011009"/>
                  </a:lnTo>
                  <a:lnTo>
                    <a:pt x="5537331" y="2968512"/>
                  </a:lnTo>
                  <a:lnTo>
                    <a:pt x="5550802" y="2924379"/>
                  </a:lnTo>
                  <a:lnTo>
                    <a:pt x="5560631" y="2878778"/>
                  </a:lnTo>
                  <a:lnTo>
                    <a:pt x="5566652" y="2831876"/>
                  </a:lnTo>
                  <a:lnTo>
                    <a:pt x="5568696" y="2783840"/>
                  </a:lnTo>
                  <a:lnTo>
                    <a:pt x="5568696" y="556767"/>
                  </a:lnTo>
                  <a:lnTo>
                    <a:pt x="5566652" y="508731"/>
                  </a:lnTo>
                  <a:lnTo>
                    <a:pt x="5560631" y="461829"/>
                  </a:lnTo>
                  <a:lnTo>
                    <a:pt x="5550802" y="416228"/>
                  </a:lnTo>
                  <a:lnTo>
                    <a:pt x="5537331" y="372095"/>
                  </a:lnTo>
                  <a:lnTo>
                    <a:pt x="5520385" y="329598"/>
                  </a:lnTo>
                  <a:lnTo>
                    <a:pt x="5500131" y="288904"/>
                  </a:lnTo>
                  <a:lnTo>
                    <a:pt x="5476738" y="250179"/>
                  </a:lnTo>
                  <a:lnTo>
                    <a:pt x="5450371" y="213592"/>
                  </a:lnTo>
                  <a:lnTo>
                    <a:pt x="5421198" y="179309"/>
                  </a:lnTo>
                  <a:lnTo>
                    <a:pt x="5389386" y="147497"/>
                  </a:lnTo>
                  <a:lnTo>
                    <a:pt x="5355103" y="118324"/>
                  </a:lnTo>
                  <a:lnTo>
                    <a:pt x="5318516" y="91957"/>
                  </a:lnTo>
                  <a:lnTo>
                    <a:pt x="5279791" y="68564"/>
                  </a:lnTo>
                  <a:lnTo>
                    <a:pt x="5239097" y="48310"/>
                  </a:lnTo>
                  <a:lnTo>
                    <a:pt x="5196600" y="31364"/>
                  </a:lnTo>
                  <a:lnTo>
                    <a:pt x="5152467" y="17893"/>
                  </a:lnTo>
                  <a:lnTo>
                    <a:pt x="5106866" y="8064"/>
                  </a:lnTo>
                  <a:lnTo>
                    <a:pt x="5059964" y="2043"/>
                  </a:lnTo>
                  <a:lnTo>
                    <a:pt x="5011928" y="0"/>
                  </a:lnTo>
                  <a:close/>
                </a:path>
              </a:pathLst>
            </a:custGeom>
            <a:solidFill>
              <a:srgbClr val="53D9A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p:cNvPicPr/>
            <p:nvPr/>
          </p:nvPicPr>
          <p:blipFill>
            <a:blip r:embed="rId4" cstate="print"/>
            <a:stretch>
              <a:fillRect/>
            </a:stretch>
          </p:blipFill>
          <p:spPr>
            <a:xfrm>
              <a:off x="373379" y="1973529"/>
              <a:ext cx="5777484" cy="3756660"/>
            </a:xfrm>
            <a:prstGeom prst="rect">
              <a:avLst/>
            </a:prstGeom>
          </p:spPr>
        </p:pic>
        <p:sp>
          <p:nvSpPr>
            <p:cNvPr id="7" name="object 7"/>
            <p:cNvSpPr/>
            <p:nvPr/>
          </p:nvSpPr>
          <p:spPr>
            <a:xfrm>
              <a:off x="618744" y="2199132"/>
              <a:ext cx="5300980" cy="3319779"/>
            </a:xfrm>
            <a:custGeom>
              <a:avLst/>
              <a:gdLst/>
              <a:ahLst/>
              <a:cxnLst/>
              <a:rect l="l" t="t" r="r" b="b"/>
              <a:pathLst>
                <a:path w="5300980" h="3319779">
                  <a:moveTo>
                    <a:pt x="4747259" y="0"/>
                  </a:moveTo>
                  <a:lnTo>
                    <a:pt x="553224" y="0"/>
                  </a:lnTo>
                  <a:lnTo>
                    <a:pt x="505490" y="2030"/>
                  </a:lnTo>
                  <a:lnTo>
                    <a:pt x="458883" y="8010"/>
                  </a:lnTo>
                  <a:lnTo>
                    <a:pt x="413570" y="17775"/>
                  </a:lnTo>
                  <a:lnTo>
                    <a:pt x="369717" y="31158"/>
                  </a:lnTo>
                  <a:lnTo>
                    <a:pt x="327489" y="47993"/>
                  </a:lnTo>
                  <a:lnTo>
                    <a:pt x="287053" y="68114"/>
                  </a:lnTo>
                  <a:lnTo>
                    <a:pt x="248575" y="91355"/>
                  </a:lnTo>
                  <a:lnTo>
                    <a:pt x="212221" y="117550"/>
                  </a:lnTo>
                  <a:lnTo>
                    <a:pt x="178157" y="146534"/>
                  </a:lnTo>
                  <a:lnTo>
                    <a:pt x="146549" y="178140"/>
                  </a:lnTo>
                  <a:lnTo>
                    <a:pt x="117563" y="212203"/>
                  </a:lnTo>
                  <a:lnTo>
                    <a:pt x="91365" y="248555"/>
                  </a:lnTo>
                  <a:lnTo>
                    <a:pt x="68122" y="287032"/>
                  </a:lnTo>
                  <a:lnTo>
                    <a:pt x="47999" y="327468"/>
                  </a:lnTo>
                  <a:lnTo>
                    <a:pt x="31162" y="369696"/>
                  </a:lnTo>
                  <a:lnTo>
                    <a:pt x="17777" y="413550"/>
                  </a:lnTo>
                  <a:lnTo>
                    <a:pt x="8011" y="458865"/>
                  </a:lnTo>
                  <a:lnTo>
                    <a:pt x="2030" y="505474"/>
                  </a:lnTo>
                  <a:lnTo>
                    <a:pt x="0" y="553212"/>
                  </a:lnTo>
                  <a:lnTo>
                    <a:pt x="0" y="2766060"/>
                  </a:lnTo>
                  <a:lnTo>
                    <a:pt x="2030" y="2813797"/>
                  </a:lnTo>
                  <a:lnTo>
                    <a:pt x="8011" y="2860406"/>
                  </a:lnTo>
                  <a:lnTo>
                    <a:pt x="17777" y="2905721"/>
                  </a:lnTo>
                  <a:lnTo>
                    <a:pt x="31162" y="2949575"/>
                  </a:lnTo>
                  <a:lnTo>
                    <a:pt x="47999" y="2991803"/>
                  </a:lnTo>
                  <a:lnTo>
                    <a:pt x="68122" y="3032239"/>
                  </a:lnTo>
                  <a:lnTo>
                    <a:pt x="91365" y="3070716"/>
                  </a:lnTo>
                  <a:lnTo>
                    <a:pt x="117563" y="3107068"/>
                  </a:lnTo>
                  <a:lnTo>
                    <a:pt x="146549" y="3141131"/>
                  </a:lnTo>
                  <a:lnTo>
                    <a:pt x="178157" y="3172737"/>
                  </a:lnTo>
                  <a:lnTo>
                    <a:pt x="212221" y="3201721"/>
                  </a:lnTo>
                  <a:lnTo>
                    <a:pt x="248575" y="3227916"/>
                  </a:lnTo>
                  <a:lnTo>
                    <a:pt x="287053" y="3251157"/>
                  </a:lnTo>
                  <a:lnTo>
                    <a:pt x="327489" y="3271278"/>
                  </a:lnTo>
                  <a:lnTo>
                    <a:pt x="369717" y="3288113"/>
                  </a:lnTo>
                  <a:lnTo>
                    <a:pt x="413570" y="3301496"/>
                  </a:lnTo>
                  <a:lnTo>
                    <a:pt x="458883" y="3311261"/>
                  </a:lnTo>
                  <a:lnTo>
                    <a:pt x="505490" y="3317241"/>
                  </a:lnTo>
                  <a:lnTo>
                    <a:pt x="553224" y="3319271"/>
                  </a:lnTo>
                  <a:lnTo>
                    <a:pt x="4747259" y="3319271"/>
                  </a:lnTo>
                  <a:lnTo>
                    <a:pt x="4794997" y="3317241"/>
                  </a:lnTo>
                  <a:lnTo>
                    <a:pt x="4841606" y="3311261"/>
                  </a:lnTo>
                  <a:lnTo>
                    <a:pt x="4886921" y="3301496"/>
                  </a:lnTo>
                  <a:lnTo>
                    <a:pt x="4930775" y="3288113"/>
                  </a:lnTo>
                  <a:lnTo>
                    <a:pt x="4973003" y="3271278"/>
                  </a:lnTo>
                  <a:lnTo>
                    <a:pt x="5013439" y="3251157"/>
                  </a:lnTo>
                  <a:lnTo>
                    <a:pt x="5051916" y="3227916"/>
                  </a:lnTo>
                  <a:lnTo>
                    <a:pt x="5088268" y="3201721"/>
                  </a:lnTo>
                  <a:lnTo>
                    <a:pt x="5122331" y="3172737"/>
                  </a:lnTo>
                  <a:lnTo>
                    <a:pt x="5153937" y="3141131"/>
                  </a:lnTo>
                  <a:lnTo>
                    <a:pt x="5182921" y="3107068"/>
                  </a:lnTo>
                  <a:lnTo>
                    <a:pt x="5209116" y="3070716"/>
                  </a:lnTo>
                  <a:lnTo>
                    <a:pt x="5232357" y="3032239"/>
                  </a:lnTo>
                  <a:lnTo>
                    <a:pt x="5252478" y="2991803"/>
                  </a:lnTo>
                  <a:lnTo>
                    <a:pt x="5269313" y="2949575"/>
                  </a:lnTo>
                  <a:lnTo>
                    <a:pt x="5282696" y="2905721"/>
                  </a:lnTo>
                  <a:lnTo>
                    <a:pt x="5292461" y="2860406"/>
                  </a:lnTo>
                  <a:lnTo>
                    <a:pt x="5298441" y="2813797"/>
                  </a:lnTo>
                  <a:lnTo>
                    <a:pt x="5300472" y="2766060"/>
                  </a:lnTo>
                  <a:lnTo>
                    <a:pt x="5300472" y="553212"/>
                  </a:lnTo>
                  <a:lnTo>
                    <a:pt x="5298441" y="505474"/>
                  </a:lnTo>
                  <a:lnTo>
                    <a:pt x="5292461" y="458865"/>
                  </a:lnTo>
                  <a:lnTo>
                    <a:pt x="5282696" y="413550"/>
                  </a:lnTo>
                  <a:lnTo>
                    <a:pt x="5269313" y="369696"/>
                  </a:lnTo>
                  <a:lnTo>
                    <a:pt x="5252478" y="327468"/>
                  </a:lnTo>
                  <a:lnTo>
                    <a:pt x="5232357" y="287032"/>
                  </a:lnTo>
                  <a:lnTo>
                    <a:pt x="5209116" y="248555"/>
                  </a:lnTo>
                  <a:lnTo>
                    <a:pt x="5182921" y="212203"/>
                  </a:lnTo>
                  <a:lnTo>
                    <a:pt x="5153937" y="178140"/>
                  </a:lnTo>
                  <a:lnTo>
                    <a:pt x="5122331" y="146534"/>
                  </a:lnTo>
                  <a:lnTo>
                    <a:pt x="5088268" y="117550"/>
                  </a:lnTo>
                  <a:lnTo>
                    <a:pt x="5051916" y="91355"/>
                  </a:lnTo>
                  <a:lnTo>
                    <a:pt x="5013439" y="68114"/>
                  </a:lnTo>
                  <a:lnTo>
                    <a:pt x="4973003" y="47993"/>
                  </a:lnTo>
                  <a:lnTo>
                    <a:pt x="4930775" y="31158"/>
                  </a:lnTo>
                  <a:lnTo>
                    <a:pt x="4886921" y="17775"/>
                  </a:lnTo>
                  <a:lnTo>
                    <a:pt x="4841606" y="8010"/>
                  </a:lnTo>
                  <a:lnTo>
                    <a:pt x="4794997" y="2030"/>
                  </a:lnTo>
                  <a:lnTo>
                    <a:pt x="4747259" y="0"/>
                  </a:lnTo>
                  <a:close/>
                </a:path>
              </a:pathLst>
            </a:custGeom>
            <a:solidFill>
              <a:srgbClr val="53D9A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9" name="object 9"/>
          <p:cNvSpPr txBox="1"/>
          <p:nvPr/>
        </p:nvSpPr>
        <p:spPr>
          <a:xfrm>
            <a:off x="1801114" y="5843422"/>
            <a:ext cx="8590915" cy="848360"/>
          </a:xfrm>
          <a:prstGeom prst="rect">
            <a:avLst/>
          </a:prstGeom>
        </p:spPr>
        <p:txBody>
          <a:bodyPr vert="horz" wrap="square" lIns="0" tIns="12700" rIns="0" bIns="0" rtlCol="0">
            <a:spAutoFit/>
          </a:bodyPr>
          <a:lstStyle/>
          <a:p>
            <a:pPr marL="692150" marR="41910" lvl="0" indent="-649605"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a:ln>
                  <a:noFill/>
                </a:ln>
                <a:solidFill>
                  <a:srgbClr val="FFFFFF"/>
                </a:solidFill>
                <a:effectLst/>
                <a:uLnTx/>
                <a:uFillTx/>
                <a:latin typeface="Century Gothic"/>
                <a:cs typeface="Century Gothic"/>
              </a:rPr>
              <a:t>You</a:t>
            </a:r>
            <a:r>
              <a:rPr kumimoji="0" sz="1800" b="0" i="0" u="none" strike="noStrike" kern="0" cap="none" spc="55" normalizeH="0" baseline="0" noProof="0">
                <a:ln>
                  <a:noFill/>
                </a:ln>
                <a:solidFill>
                  <a:srgbClr val="FFFFFF"/>
                </a:solidFill>
                <a:effectLst/>
                <a:uLnTx/>
                <a:uFillTx/>
                <a:latin typeface="Century Gothic"/>
                <a:cs typeface="Century Gothic"/>
              </a:rPr>
              <a:t> </a:t>
            </a:r>
            <a:r>
              <a:rPr kumimoji="0" sz="1800" b="0" i="0" u="none" strike="noStrike" kern="0" cap="none" spc="-65" normalizeH="0" baseline="0" noProof="0">
                <a:ln>
                  <a:noFill/>
                </a:ln>
                <a:solidFill>
                  <a:srgbClr val="FFFFFF"/>
                </a:solidFill>
                <a:effectLst/>
                <a:uLnTx/>
                <a:uFillTx/>
                <a:latin typeface="Century Gothic"/>
                <a:cs typeface="Century Gothic"/>
              </a:rPr>
              <a:t>can</a:t>
            </a:r>
            <a:r>
              <a:rPr kumimoji="0" sz="1800" b="0" i="0" u="none" strike="noStrike" kern="0" cap="none" spc="75" normalizeH="0" baseline="0" noProof="0">
                <a:ln>
                  <a:noFill/>
                </a:ln>
                <a:solidFill>
                  <a:srgbClr val="FFFFFF"/>
                </a:solidFill>
                <a:effectLst/>
                <a:uLnTx/>
                <a:uFillTx/>
                <a:latin typeface="Century Gothic"/>
                <a:cs typeface="Century Gothic"/>
              </a:rPr>
              <a:t> </a:t>
            </a:r>
            <a:r>
              <a:rPr kumimoji="0" sz="1800" b="0" i="0" u="none" strike="noStrike" kern="0" cap="none" spc="0" normalizeH="0" baseline="0" noProof="0">
                <a:ln>
                  <a:noFill/>
                </a:ln>
                <a:solidFill>
                  <a:srgbClr val="FFFFFF"/>
                </a:solidFill>
                <a:effectLst/>
                <a:uLnTx/>
                <a:uFillTx/>
                <a:latin typeface="Century Gothic"/>
                <a:cs typeface="Century Gothic"/>
              </a:rPr>
              <a:t>follow</a:t>
            </a:r>
            <a:r>
              <a:rPr kumimoji="0" sz="1800" b="0" i="0" u="none" strike="noStrike" kern="0" cap="none" spc="70" normalizeH="0" baseline="0" noProof="0">
                <a:ln>
                  <a:noFill/>
                </a:ln>
                <a:solidFill>
                  <a:srgbClr val="FFFFFF"/>
                </a:solidFill>
                <a:effectLst/>
                <a:uLnTx/>
                <a:uFillTx/>
                <a:latin typeface="Century Gothic"/>
                <a:cs typeface="Century Gothic"/>
              </a:rPr>
              <a:t> </a:t>
            </a:r>
            <a:r>
              <a:rPr kumimoji="0" sz="1800" b="0" i="0" u="none" strike="noStrike" kern="0" cap="none" spc="75" normalizeH="0" baseline="0" noProof="0">
                <a:ln>
                  <a:noFill/>
                </a:ln>
                <a:solidFill>
                  <a:srgbClr val="FFFFFF"/>
                </a:solidFill>
                <a:effectLst/>
                <a:uLnTx/>
                <a:uFillTx/>
                <a:latin typeface="Century Gothic"/>
                <a:cs typeface="Century Gothic"/>
              </a:rPr>
              <a:t>our</a:t>
            </a:r>
            <a:r>
              <a:rPr kumimoji="0" sz="1800" b="0" i="0" u="none" strike="noStrike" kern="0" cap="none" spc="70" normalizeH="0" baseline="0" noProof="0">
                <a:ln>
                  <a:noFill/>
                </a:ln>
                <a:solidFill>
                  <a:srgbClr val="FFFFFF"/>
                </a:solidFill>
                <a:effectLst/>
                <a:uLnTx/>
                <a:uFillTx/>
                <a:latin typeface="Century Gothic"/>
                <a:cs typeface="Century Gothic"/>
              </a:rPr>
              <a:t> </a:t>
            </a:r>
            <a:r>
              <a:rPr kumimoji="0" sz="1800" b="0" i="0" u="none" strike="noStrike" kern="0" cap="none" spc="-10" normalizeH="0" baseline="0" noProof="0">
                <a:ln>
                  <a:noFill/>
                </a:ln>
                <a:solidFill>
                  <a:srgbClr val="FFFFFF"/>
                </a:solidFill>
                <a:effectLst/>
                <a:uLnTx/>
                <a:uFillTx/>
                <a:latin typeface="Century Gothic"/>
                <a:cs typeface="Century Gothic"/>
              </a:rPr>
              <a:t>podcast</a:t>
            </a:r>
            <a:r>
              <a:rPr kumimoji="0" sz="1800" b="0" i="0" u="none" strike="noStrike" kern="0" cap="none" spc="60" normalizeH="0" baseline="0" noProof="0">
                <a:ln>
                  <a:noFill/>
                </a:ln>
                <a:solidFill>
                  <a:srgbClr val="FFFFFF"/>
                </a:solidFill>
                <a:effectLst/>
                <a:uLnTx/>
                <a:uFillTx/>
                <a:latin typeface="Century Gothic"/>
                <a:cs typeface="Century Gothic"/>
              </a:rPr>
              <a:t> </a:t>
            </a:r>
            <a:r>
              <a:rPr kumimoji="0" sz="1800" b="0" i="0" u="none" strike="noStrike" kern="0" cap="none" spc="0" normalizeH="0" baseline="0" noProof="0">
                <a:ln>
                  <a:noFill/>
                </a:ln>
                <a:solidFill>
                  <a:srgbClr val="FFFFFF"/>
                </a:solidFill>
                <a:effectLst/>
                <a:uLnTx/>
                <a:uFillTx/>
                <a:latin typeface="Century Gothic"/>
                <a:cs typeface="Century Gothic"/>
              </a:rPr>
              <a:t>on</a:t>
            </a:r>
            <a:r>
              <a:rPr kumimoji="0" sz="1800" b="0" i="0" u="none" strike="noStrike" kern="0" cap="none" spc="50" normalizeH="0" baseline="0" noProof="0">
                <a:ln>
                  <a:noFill/>
                </a:ln>
                <a:solidFill>
                  <a:srgbClr val="FFFFFF"/>
                </a:solidFill>
                <a:effectLst/>
                <a:uLnTx/>
                <a:uFillTx/>
                <a:latin typeface="Century Gothic"/>
                <a:cs typeface="Century Gothic"/>
              </a:rPr>
              <a:t> </a:t>
            </a:r>
            <a:r>
              <a:rPr kumimoji="0" sz="1800" b="0" i="0" u="none" strike="noStrike" kern="0" cap="none" spc="0" normalizeH="0" baseline="0" noProof="0">
                <a:ln>
                  <a:noFill/>
                </a:ln>
                <a:solidFill>
                  <a:srgbClr val="FFFFFF"/>
                </a:solidFill>
                <a:effectLst/>
                <a:uLnTx/>
                <a:uFillTx/>
                <a:latin typeface="Century Gothic"/>
                <a:cs typeface="Century Gothic"/>
              </a:rPr>
              <a:t>Apple</a:t>
            </a:r>
            <a:r>
              <a:rPr kumimoji="0" sz="1800" b="0" i="0" u="none" strike="noStrike" kern="0" cap="none" spc="80" normalizeH="0" baseline="0" noProof="0">
                <a:ln>
                  <a:noFill/>
                </a:ln>
                <a:solidFill>
                  <a:srgbClr val="FFFFFF"/>
                </a:solidFill>
                <a:effectLst/>
                <a:uLnTx/>
                <a:uFillTx/>
                <a:latin typeface="Century Gothic"/>
                <a:cs typeface="Century Gothic"/>
              </a:rPr>
              <a:t> </a:t>
            </a:r>
            <a:r>
              <a:rPr kumimoji="0" sz="1800" b="0" i="0" u="none" strike="noStrike" kern="0" cap="none" spc="0" normalizeH="0" baseline="0" noProof="0">
                <a:ln>
                  <a:noFill/>
                </a:ln>
                <a:solidFill>
                  <a:srgbClr val="FFFFFF"/>
                </a:solidFill>
                <a:effectLst/>
                <a:uLnTx/>
                <a:uFillTx/>
                <a:latin typeface="Century Gothic"/>
                <a:cs typeface="Century Gothic"/>
              </a:rPr>
              <a:t>Podcasts,</a:t>
            </a:r>
            <a:r>
              <a:rPr kumimoji="0" sz="1800" b="0" i="0" u="none" strike="noStrike" kern="0" cap="none" spc="50" normalizeH="0" baseline="0" noProof="0">
                <a:ln>
                  <a:noFill/>
                </a:ln>
                <a:solidFill>
                  <a:srgbClr val="FFFFFF"/>
                </a:solidFill>
                <a:effectLst/>
                <a:uLnTx/>
                <a:uFillTx/>
                <a:latin typeface="Century Gothic"/>
                <a:cs typeface="Century Gothic"/>
              </a:rPr>
              <a:t> </a:t>
            </a:r>
            <a:r>
              <a:rPr kumimoji="0" sz="1800" b="0" i="0" u="none" strike="noStrike" kern="0" cap="none" spc="0" normalizeH="0" baseline="0" noProof="0">
                <a:ln>
                  <a:noFill/>
                </a:ln>
                <a:solidFill>
                  <a:srgbClr val="FFFFFF"/>
                </a:solidFill>
                <a:effectLst/>
                <a:uLnTx/>
                <a:uFillTx/>
                <a:latin typeface="Century Gothic"/>
                <a:cs typeface="Century Gothic"/>
              </a:rPr>
              <a:t>Spotify,</a:t>
            </a:r>
            <a:r>
              <a:rPr kumimoji="0" sz="1800" b="0" i="0" u="none" strike="noStrike" kern="0" cap="none" spc="85" normalizeH="0" baseline="0" noProof="0">
                <a:ln>
                  <a:noFill/>
                </a:ln>
                <a:solidFill>
                  <a:srgbClr val="FFFFFF"/>
                </a:solidFill>
                <a:effectLst/>
                <a:uLnTx/>
                <a:uFillTx/>
                <a:latin typeface="Century Gothic"/>
                <a:cs typeface="Century Gothic"/>
              </a:rPr>
              <a:t> </a:t>
            </a:r>
            <a:r>
              <a:rPr kumimoji="0" sz="1800" b="0" i="0" u="none" strike="noStrike" kern="0" cap="none" spc="0" normalizeH="0" baseline="0" noProof="0">
                <a:ln>
                  <a:noFill/>
                </a:ln>
                <a:solidFill>
                  <a:srgbClr val="FFFFFF"/>
                </a:solidFill>
                <a:effectLst/>
                <a:uLnTx/>
                <a:uFillTx/>
                <a:latin typeface="Century Gothic"/>
                <a:cs typeface="Century Gothic"/>
              </a:rPr>
              <a:t>Amazon</a:t>
            </a:r>
            <a:r>
              <a:rPr kumimoji="0" sz="1800" b="0" i="0" u="none" strike="noStrike" kern="0" cap="none" spc="35" normalizeH="0" baseline="0" noProof="0">
                <a:ln>
                  <a:noFill/>
                </a:ln>
                <a:solidFill>
                  <a:srgbClr val="FFFFFF"/>
                </a:solidFill>
                <a:effectLst/>
                <a:uLnTx/>
                <a:uFillTx/>
                <a:latin typeface="Century Gothic"/>
                <a:cs typeface="Century Gothic"/>
              </a:rPr>
              <a:t> </a:t>
            </a:r>
            <a:r>
              <a:rPr kumimoji="0" sz="1800" b="0" i="0" u="none" strike="noStrike" kern="0" cap="none" spc="60" normalizeH="0" baseline="0" noProof="0">
                <a:ln>
                  <a:noFill/>
                </a:ln>
                <a:solidFill>
                  <a:srgbClr val="FFFFFF"/>
                </a:solidFill>
                <a:effectLst/>
                <a:uLnTx/>
                <a:uFillTx/>
                <a:latin typeface="Century Gothic"/>
                <a:cs typeface="Century Gothic"/>
              </a:rPr>
              <a:t>Music</a:t>
            </a:r>
            <a:r>
              <a:rPr kumimoji="0" sz="1800" b="0" i="0" u="none" strike="noStrike" kern="0" cap="none" spc="75" normalizeH="0" baseline="0" noProof="0">
                <a:ln>
                  <a:noFill/>
                </a:ln>
                <a:solidFill>
                  <a:srgbClr val="FFFFFF"/>
                </a:solidFill>
                <a:effectLst/>
                <a:uLnTx/>
                <a:uFillTx/>
                <a:latin typeface="Century Gothic"/>
                <a:cs typeface="Century Gothic"/>
              </a:rPr>
              <a:t> </a:t>
            </a:r>
            <a:r>
              <a:rPr kumimoji="0" sz="1800" b="0" i="0" u="none" strike="noStrike" kern="0" cap="none" spc="-25" normalizeH="0" baseline="0" noProof="0">
                <a:ln>
                  <a:noFill/>
                </a:ln>
                <a:solidFill>
                  <a:srgbClr val="FFFFFF"/>
                </a:solidFill>
                <a:effectLst/>
                <a:uLnTx/>
                <a:uFillTx/>
                <a:latin typeface="Century Gothic"/>
                <a:cs typeface="Century Gothic"/>
              </a:rPr>
              <a:t>and </a:t>
            </a:r>
            <a:r>
              <a:rPr kumimoji="0" sz="1800" b="0" i="0" u="none" strike="noStrike" kern="0" cap="none" spc="0" normalizeH="0" baseline="0" noProof="0">
                <a:ln>
                  <a:noFill/>
                </a:ln>
                <a:solidFill>
                  <a:srgbClr val="FFFFFF"/>
                </a:solidFill>
                <a:effectLst/>
                <a:uLnTx/>
                <a:uFillTx/>
                <a:latin typeface="Century Gothic"/>
                <a:cs typeface="Century Gothic"/>
              </a:rPr>
              <a:t>wherever</a:t>
            </a:r>
            <a:r>
              <a:rPr kumimoji="0" sz="1800" b="0" i="0" u="none" strike="noStrike" kern="0" cap="none" spc="30" normalizeH="0" baseline="0" noProof="0">
                <a:ln>
                  <a:noFill/>
                </a:ln>
                <a:solidFill>
                  <a:srgbClr val="FFFFFF"/>
                </a:solidFill>
                <a:effectLst/>
                <a:uLnTx/>
                <a:uFillTx/>
                <a:latin typeface="Century Gothic"/>
                <a:cs typeface="Century Gothic"/>
              </a:rPr>
              <a:t> </a:t>
            </a:r>
            <a:r>
              <a:rPr kumimoji="0" sz="1800" b="0" i="0" u="none" strike="noStrike" kern="0" cap="none" spc="0" normalizeH="0" baseline="0" noProof="0">
                <a:ln>
                  <a:noFill/>
                </a:ln>
                <a:solidFill>
                  <a:srgbClr val="FFFFFF"/>
                </a:solidFill>
                <a:effectLst/>
                <a:uLnTx/>
                <a:uFillTx/>
                <a:latin typeface="Century Gothic"/>
                <a:cs typeface="Century Gothic"/>
              </a:rPr>
              <a:t>else</a:t>
            </a:r>
            <a:r>
              <a:rPr kumimoji="0" sz="1800" b="0" i="0" u="none" strike="noStrike" kern="0" cap="none" spc="35" normalizeH="0" baseline="0" noProof="0">
                <a:ln>
                  <a:noFill/>
                </a:ln>
                <a:solidFill>
                  <a:srgbClr val="FFFFFF"/>
                </a:solidFill>
                <a:effectLst/>
                <a:uLnTx/>
                <a:uFillTx/>
                <a:latin typeface="Century Gothic"/>
                <a:cs typeface="Century Gothic"/>
              </a:rPr>
              <a:t> </a:t>
            </a:r>
            <a:r>
              <a:rPr kumimoji="0" sz="1800" b="0" i="0" u="none" strike="noStrike" kern="0" cap="none" spc="0" normalizeH="0" baseline="0" noProof="0">
                <a:ln>
                  <a:noFill/>
                </a:ln>
                <a:solidFill>
                  <a:srgbClr val="FFFFFF"/>
                </a:solidFill>
                <a:effectLst/>
                <a:uLnTx/>
                <a:uFillTx/>
                <a:latin typeface="Century Gothic"/>
                <a:cs typeface="Century Gothic"/>
              </a:rPr>
              <a:t>you</a:t>
            </a:r>
            <a:r>
              <a:rPr kumimoji="0" sz="1800" b="0" i="0" u="none" strike="noStrike" kern="0" cap="none" spc="45" normalizeH="0" baseline="0" noProof="0">
                <a:ln>
                  <a:noFill/>
                </a:ln>
                <a:solidFill>
                  <a:srgbClr val="FFFFFF"/>
                </a:solidFill>
                <a:effectLst/>
                <a:uLnTx/>
                <a:uFillTx/>
                <a:latin typeface="Century Gothic"/>
                <a:cs typeface="Century Gothic"/>
              </a:rPr>
              <a:t> </a:t>
            </a:r>
            <a:r>
              <a:rPr kumimoji="0" sz="1800" b="0" i="0" u="none" strike="noStrike" kern="0" cap="none" spc="0" normalizeH="0" baseline="0" noProof="0">
                <a:ln>
                  <a:noFill/>
                </a:ln>
                <a:solidFill>
                  <a:srgbClr val="FFFFFF"/>
                </a:solidFill>
                <a:effectLst/>
                <a:uLnTx/>
                <a:uFillTx/>
                <a:latin typeface="Century Gothic"/>
                <a:cs typeface="Century Gothic"/>
              </a:rPr>
              <a:t>get</a:t>
            </a:r>
            <a:r>
              <a:rPr kumimoji="0" sz="1800" b="0" i="0" u="none" strike="noStrike" kern="0" cap="none" spc="30" normalizeH="0" baseline="0" noProof="0">
                <a:ln>
                  <a:noFill/>
                </a:ln>
                <a:solidFill>
                  <a:srgbClr val="FFFFFF"/>
                </a:solidFill>
                <a:effectLst/>
                <a:uLnTx/>
                <a:uFillTx/>
                <a:latin typeface="Century Gothic"/>
                <a:cs typeface="Century Gothic"/>
              </a:rPr>
              <a:t> </a:t>
            </a:r>
            <a:r>
              <a:rPr kumimoji="0" sz="1800" b="0" i="0" u="none" strike="noStrike" kern="0" cap="none" spc="55" normalizeH="0" baseline="0" noProof="0">
                <a:ln>
                  <a:noFill/>
                </a:ln>
                <a:solidFill>
                  <a:srgbClr val="FFFFFF"/>
                </a:solidFill>
                <a:effectLst/>
                <a:uLnTx/>
                <a:uFillTx/>
                <a:latin typeface="Century Gothic"/>
                <a:cs typeface="Century Gothic"/>
              </a:rPr>
              <a:t>your</a:t>
            </a:r>
            <a:r>
              <a:rPr kumimoji="0" sz="1800" b="0" i="0" u="none" strike="noStrike" kern="0" cap="none" spc="45" normalizeH="0" baseline="0" noProof="0">
                <a:ln>
                  <a:noFill/>
                </a:ln>
                <a:solidFill>
                  <a:srgbClr val="FFFFFF"/>
                </a:solidFill>
                <a:effectLst/>
                <a:uLnTx/>
                <a:uFillTx/>
                <a:latin typeface="Century Gothic"/>
                <a:cs typeface="Century Gothic"/>
              </a:rPr>
              <a:t> </a:t>
            </a:r>
            <a:r>
              <a:rPr kumimoji="0" sz="1800" b="0" i="0" u="none" strike="noStrike" kern="0" cap="none" spc="0" normalizeH="0" baseline="0" noProof="0">
                <a:ln>
                  <a:noFill/>
                </a:ln>
                <a:solidFill>
                  <a:srgbClr val="FFFFFF"/>
                </a:solidFill>
                <a:effectLst/>
                <a:uLnTx/>
                <a:uFillTx/>
                <a:latin typeface="Century Gothic"/>
                <a:cs typeface="Century Gothic"/>
              </a:rPr>
              <a:t>podcasts</a:t>
            </a:r>
            <a:r>
              <a:rPr kumimoji="0" sz="1800" b="0" i="0" u="none" strike="noStrike" kern="0" cap="none" spc="25" normalizeH="0" baseline="0" noProof="0">
                <a:ln>
                  <a:noFill/>
                </a:ln>
                <a:solidFill>
                  <a:srgbClr val="FFFFFF"/>
                </a:solidFill>
                <a:effectLst/>
                <a:uLnTx/>
                <a:uFillTx/>
                <a:latin typeface="Century Gothic"/>
                <a:cs typeface="Century Gothic"/>
              </a:rPr>
              <a:t> </a:t>
            </a:r>
            <a:r>
              <a:rPr kumimoji="0" sz="1800" b="0" i="0" u="none" strike="noStrike" kern="0" cap="none" spc="0" normalizeH="0" baseline="0" noProof="0">
                <a:ln>
                  <a:noFill/>
                </a:ln>
                <a:solidFill>
                  <a:srgbClr val="FFFFFF"/>
                </a:solidFill>
                <a:effectLst/>
                <a:uLnTx/>
                <a:uFillTx/>
                <a:latin typeface="Century Gothic"/>
                <a:cs typeface="Century Gothic"/>
              </a:rPr>
              <a:t>–</a:t>
            </a:r>
            <a:r>
              <a:rPr kumimoji="0" sz="1800" b="0" i="0" u="none" strike="noStrike" kern="0" cap="none" spc="50" normalizeH="0" baseline="0" noProof="0">
                <a:ln>
                  <a:noFill/>
                </a:ln>
                <a:solidFill>
                  <a:srgbClr val="FFFFFF"/>
                </a:solidFill>
                <a:effectLst/>
                <a:uLnTx/>
                <a:uFillTx/>
                <a:latin typeface="Century Gothic"/>
                <a:cs typeface="Century Gothic"/>
              </a:rPr>
              <a:t> </a:t>
            </a:r>
            <a:r>
              <a:rPr kumimoji="0" sz="1800" b="0" i="0" u="none" strike="noStrike" kern="0" cap="none" spc="130" normalizeH="0" baseline="0" noProof="0">
                <a:ln>
                  <a:noFill/>
                </a:ln>
                <a:solidFill>
                  <a:srgbClr val="FFFFFF"/>
                </a:solidFill>
                <a:effectLst/>
                <a:uLnTx/>
                <a:uFillTx/>
                <a:latin typeface="Century Gothic"/>
                <a:cs typeface="Century Gothic"/>
              </a:rPr>
              <a:t>just</a:t>
            </a:r>
            <a:r>
              <a:rPr kumimoji="0" sz="1800" b="0" i="0" u="none" strike="noStrike" kern="0" cap="none" spc="25" normalizeH="0" baseline="0" noProof="0">
                <a:ln>
                  <a:noFill/>
                </a:ln>
                <a:solidFill>
                  <a:srgbClr val="FFFFFF"/>
                </a:solidFill>
                <a:effectLst/>
                <a:uLnTx/>
                <a:uFillTx/>
                <a:latin typeface="Century Gothic"/>
                <a:cs typeface="Century Gothic"/>
              </a:rPr>
              <a:t> </a:t>
            </a:r>
            <a:r>
              <a:rPr kumimoji="0" sz="1800" b="0" i="0" u="none" strike="noStrike" kern="0" cap="none" spc="0" normalizeH="0" baseline="0" noProof="0">
                <a:ln>
                  <a:noFill/>
                </a:ln>
                <a:solidFill>
                  <a:srgbClr val="FFFFFF"/>
                </a:solidFill>
                <a:effectLst/>
                <a:uLnTx/>
                <a:uFillTx/>
                <a:latin typeface="Century Gothic"/>
                <a:cs typeface="Century Gothic"/>
              </a:rPr>
              <a:t>search</a:t>
            </a:r>
            <a:r>
              <a:rPr kumimoji="0" sz="1800" b="0" i="0" u="none" strike="noStrike" kern="0" cap="none" spc="25" normalizeH="0" baseline="0" noProof="0">
                <a:ln>
                  <a:noFill/>
                </a:ln>
                <a:solidFill>
                  <a:srgbClr val="FFFFFF"/>
                </a:solidFill>
                <a:effectLst/>
                <a:uLnTx/>
                <a:uFillTx/>
                <a:latin typeface="Century Gothic"/>
                <a:cs typeface="Century Gothic"/>
              </a:rPr>
              <a:t> </a:t>
            </a:r>
            <a:r>
              <a:rPr kumimoji="0" sz="1800" b="0" i="0" u="none" strike="noStrike" kern="0" cap="none" spc="55" normalizeH="0" baseline="0" noProof="0">
                <a:ln>
                  <a:noFill/>
                </a:ln>
                <a:solidFill>
                  <a:srgbClr val="FFFFFF"/>
                </a:solidFill>
                <a:effectLst/>
                <a:uLnTx/>
                <a:uFillTx/>
                <a:latin typeface="Century Gothic"/>
                <a:cs typeface="Century Gothic"/>
              </a:rPr>
              <a:t>“WUN4ALL”.</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800" b="0" i="0" u="none" strike="noStrike" kern="0" cap="none" spc="50" normalizeH="0" baseline="0" noProof="0">
                <a:ln>
                  <a:noFill/>
                </a:ln>
                <a:solidFill>
                  <a:srgbClr val="FFFFFF"/>
                </a:solidFill>
                <a:effectLst/>
                <a:uLnTx/>
                <a:uFillTx/>
                <a:latin typeface="Century Gothic"/>
                <a:cs typeface="Century Gothic"/>
              </a:rPr>
              <a:t>Or</a:t>
            </a:r>
            <a:r>
              <a:rPr kumimoji="0" sz="1800" b="0" i="0" u="none" strike="noStrike" kern="0" cap="none" spc="25" normalizeH="0" baseline="0" noProof="0">
                <a:ln>
                  <a:noFill/>
                </a:ln>
                <a:solidFill>
                  <a:srgbClr val="FFFFFF"/>
                </a:solidFill>
                <a:effectLst/>
                <a:uLnTx/>
                <a:uFillTx/>
                <a:latin typeface="Century Gothic"/>
                <a:cs typeface="Century Gothic"/>
              </a:rPr>
              <a:t> </a:t>
            </a:r>
            <a:r>
              <a:rPr kumimoji="0" sz="1800" b="0" i="0" u="none" strike="noStrike" kern="0" cap="none" spc="130" normalizeH="0" baseline="0" noProof="0">
                <a:ln>
                  <a:noFill/>
                </a:ln>
                <a:solidFill>
                  <a:srgbClr val="FFFFFF"/>
                </a:solidFill>
                <a:effectLst/>
                <a:uLnTx/>
                <a:uFillTx/>
                <a:latin typeface="Century Gothic"/>
                <a:cs typeface="Century Gothic"/>
              </a:rPr>
              <a:t>just</a:t>
            </a:r>
            <a:r>
              <a:rPr kumimoji="0" sz="1800" b="0" i="0" u="none" strike="noStrike" kern="0" cap="none" spc="10" normalizeH="0" baseline="0" noProof="0">
                <a:ln>
                  <a:noFill/>
                </a:ln>
                <a:solidFill>
                  <a:srgbClr val="FFFFFF"/>
                </a:solidFill>
                <a:effectLst/>
                <a:uLnTx/>
                <a:uFillTx/>
                <a:latin typeface="Century Gothic"/>
                <a:cs typeface="Century Gothic"/>
              </a:rPr>
              <a:t> </a:t>
            </a:r>
            <a:r>
              <a:rPr kumimoji="0" sz="1800" b="0" i="0" u="none" strike="noStrike" kern="0" cap="none" spc="0" normalizeH="0" baseline="0" noProof="0">
                <a:ln>
                  <a:noFill/>
                </a:ln>
                <a:solidFill>
                  <a:srgbClr val="FFFFFF"/>
                </a:solidFill>
                <a:effectLst/>
                <a:uLnTx/>
                <a:uFillTx/>
                <a:latin typeface="Century Gothic"/>
                <a:cs typeface="Century Gothic"/>
              </a:rPr>
              <a:t>click</a:t>
            </a:r>
            <a:r>
              <a:rPr kumimoji="0" sz="1800" b="0" i="0" u="none" strike="noStrike" kern="0" cap="none" spc="50" normalizeH="0" baseline="0" noProof="0">
                <a:ln>
                  <a:noFill/>
                </a:ln>
                <a:solidFill>
                  <a:srgbClr val="FFFFFF"/>
                </a:solidFill>
                <a:effectLst/>
                <a:uLnTx/>
                <a:uFillTx/>
                <a:latin typeface="Century Gothic"/>
                <a:cs typeface="Century Gothic"/>
              </a:rPr>
              <a:t> </a:t>
            </a:r>
            <a:r>
              <a:rPr kumimoji="0" sz="1800" b="0" i="0" u="none" strike="noStrike" kern="0" cap="none" spc="85" normalizeH="0" baseline="0" noProof="0">
                <a:ln>
                  <a:noFill/>
                </a:ln>
                <a:solidFill>
                  <a:srgbClr val="FFFFFF"/>
                </a:solidFill>
                <a:effectLst/>
                <a:uLnTx/>
                <a:uFillTx/>
                <a:latin typeface="Century Gothic"/>
                <a:cs typeface="Century Gothic"/>
              </a:rPr>
              <a:t>through</a:t>
            </a:r>
            <a:r>
              <a:rPr kumimoji="0" sz="1800" b="0" i="0" u="none" strike="noStrike" kern="0" cap="none" spc="-15" normalizeH="0" baseline="0" noProof="0">
                <a:ln>
                  <a:noFill/>
                </a:ln>
                <a:solidFill>
                  <a:srgbClr val="FFFFFF"/>
                </a:solidFill>
                <a:effectLst/>
                <a:uLnTx/>
                <a:uFillTx/>
                <a:latin typeface="Century Gothic"/>
                <a:cs typeface="Century Gothic"/>
              </a:rPr>
              <a:t> </a:t>
            </a:r>
            <a:r>
              <a:rPr kumimoji="0" sz="1800" b="0" i="0" u="none" strike="noStrike" kern="0" cap="none" spc="85" normalizeH="0" baseline="0" noProof="0">
                <a:ln>
                  <a:noFill/>
                </a:ln>
                <a:solidFill>
                  <a:srgbClr val="FFFFFF"/>
                </a:solidFill>
                <a:effectLst/>
                <a:uLnTx/>
                <a:uFillTx/>
                <a:latin typeface="Century Gothic"/>
                <a:cs typeface="Century Gothic"/>
              </a:rPr>
              <a:t>from</a:t>
            </a:r>
            <a:r>
              <a:rPr kumimoji="0" sz="1800" b="0" i="0" u="none" strike="noStrike" kern="0" cap="none" spc="20" normalizeH="0" baseline="0" noProof="0">
                <a:ln>
                  <a:noFill/>
                </a:ln>
                <a:solidFill>
                  <a:srgbClr val="FFFFFF"/>
                </a:solidFill>
                <a:effectLst/>
                <a:uLnTx/>
                <a:uFillTx/>
                <a:latin typeface="Century Gothic"/>
                <a:cs typeface="Century Gothic"/>
              </a:rPr>
              <a:t> </a:t>
            </a:r>
            <a:r>
              <a:rPr kumimoji="0" sz="1800" b="0" i="0" u="none" strike="noStrike" kern="0" cap="none" spc="50" normalizeH="0" baseline="0" noProof="0">
                <a:ln>
                  <a:noFill/>
                </a:ln>
                <a:solidFill>
                  <a:srgbClr val="FFFFFF"/>
                </a:solidFill>
                <a:effectLst/>
                <a:uLnTx/>
                <a:uFillTx/>
                <a:latin typeface="Century Gothic"/>
                <a:cs typeface="Century Gothic"/>
              </a:rPr>
              <a:t>the</a:t>
            </a:r>
            <a:r>
              <a:rPr kumimoji="0" sz="1800" b="0" i="0" u="none" strike="noStrike" kern="0" cap="none" spc="5" normalizeH="0" baseline="0" noProof="0">
                <a:ln>
                  <a:noFill/>
                </a:ln>
                <a:solidFill>
                  <a:srgbClr val="FFFFFF"/>
                </a:solidFill>
                <a:effectLst/>
                <a:uLnTx/>
                <a:uFillTx/>
                <a:latin typeface="Century Gothic"/>
                <a:cs typeface="Century Gothic"/>
              </a:rPr>
              <a:t> </a:t>
            </a:r>
            <a:r>
              <a:rPr kumimoji="0" sz="1800" b="0" i="0" u="none" strike="noStrike" kern="0" cap="none" spc="0" normalizeH="0" baseline="0" noProof="0">
                <a:ln>
                  <a:noFill/>
                </a:ln>
                <a:solidFill>
                  <a:srgbClr val="FFFFFF"/>
                </a:solidFill>
                <a:effectLst/>
                <a:uLnTx/>
                <a:uFillTx/>
                <a:latin typeface="Century Gothic"/>
                <a:cs typeface="Century Gothic"/>
              </a:rPr>
              <a:t>website:</a:t>
            </a:r>
            <a:r>
              <a:rPr kumimoji="0" sz="1800" b="0" i="0" u="none" strike="noStrike" kern="0" cap="none" spc="45" normalizeH="0" baseline="0" noProof="0">
                <a:ln>
                  <a:noFill/>
                </a:ln>
                <a:solidFill>
                  <a:srgbClr val="FFFFFF"/>
                </a:solidFill>
                <a:effectLst/>
                <a:uLnTx/>
                <a:uFillTx/>
                <a:latin typeface="Century Gothic"/>
                <a:cs typeface="Century Gothic"/>
              </a:rPr>
              <a:t> </a:t>
            </a:r>
            <a:r>
              <a:rPr kumimoji="0" sz="1800" b="1" i="0" u="heavy" strike="noStrike" kern="0" cap="none" spc="180" normalizeH="0" baseline="0" noProof="0">
                <a:ln>
                  <a:noFill/>
                </a:ln>
                <a:solidFill>
                  <a:srgbClr val="FFFFFF"/>
                </a:solidFill>
                <a:effectLst/>
                <a:uLnTx/>
                <a:uFill>
                  <a:solidFill>
                    <a:srgbClr val="FFFFFF"/>
                  </a:solidFill>
                </a:uFill>
                <a:latin typeface="Calibri"/>
                <a:cs typeface="Calibri"/>
                <a:hlinkClick r:id="rId5"/>
              </a:rPr>
              <a:t>https://thewun.co.uk/news-blogs/</a:t>
            </a:r>
            <a:endParaRPr kumimoji="0" sz="1800" b="0" i="0" u="none" strike="noStrike" kern="0" cap="none" spc="0" normalizeH="0" baseline="0" noProof="0">
              <a:ln>
                <a:noFill/>
              </a:ln>
              <a:solidFill>
                <a:sysClr val="windowText" lastClr="000000"/>
              </a:solidFill>
              <a:effectLst/>
              <a:uLnTx/>
              <a:uFillTx/>
              <a:latin typeface="Calibri"/>
              <a:cs typeface="Calibri"/>
            </a:endParaRPr>
          </a:p>
        </p:txBody>
      </p:sp>
      <p:sp>
        <p:nvSpPr>
          <p:cNvPr id="10" name="object 10"/>
          <p:cNvSpPr txBox="1">
            <a:spLocks noGrp="1"/>
          </p:cNvSpPr>
          <p:nvPr>
            <p:ph type="title"/>
          </p:nvPr>
        </p:nvSpPr>
        <p:spPr>
          <a:xfrm>
            <a:off x="3935348" y="333477"/>
            <a:ext cx="4321810" cy="1530350"/>
          </a:xfrm>
          <a:prstGeom prst="rect">
            <a:avLst/>
          </a:prstGeom>
        </p:spPr>
        <p:txBody>
          <a:bodyPr vert="horz" wrap="square" lIns="0" tIns="114300" rIns="0" bIns="0" rtlCol="0">
            <a:spAutoFit/>
          </a:bodyPr>
          <a:lstStyle/>
          <a:p>
            <a:pPr algn="ctr">
              <a:lnSpc>
                <a:spcPct val="100000"/>
              </a:lnSpc>
              <a:spcBef>
                <a:spcPts val="900"/>
              </a:spcBef>
            </a:pPr>
            <a:r>
              <a:rPr lang="en-GB" sz="4000" spc="705">
                <a:latin typeface="Monserrat"/>
              </a:rPr>
              <a:t>WUN</a:t>
            </a:r>
            <a:r>
              <a:rPr lang="en-GB" sz="4000" spc="254">
                <a:latin typeface="Monserrat"/>
              </a:rPr>
              <a:t> </a:t>
            </a:r>
            <a:r>
              <a:rPr lang="en-GB" sz="4000" spc="535">
                <a:latin typeface="Monserrat"/>
              </a:rPr>
              <a:t>Podcasts</a:t>
            </a:r>
            <a:endParaRPr sz="4000">
              <a:latin typeface="Monserrat"/>
            </a:endParaRPr>
          </a:p>
          <a:p>
            <a:pPr marL="12700" marR="5080" algn="ctr">
              <a:lnSpc>
                <a:spcPct val="100000"/>
              </a:lnSpc>
              <a:spcBef>
                <a:spcPts val="484"/>
              </a:spcBef>
            </a:pPr>
            <a:r>
              <a:rPr sz="2400" b="0" spc="145">
                <a:latin typeface="Century Gothic"/>
                <a:cs typeface="Century Gothic"/>
              </a:rPr>
              <a:t>Listen</a:t>
            </a:r>
            <a:r>
              <a:rPr sz="2400" b="0" spc="-20">
                <a:latin typeface="Century Gothic"/>
                <a:cs typeface="Century Gothic"/>
              </a:rPr>
              <a:t> </a:t>
            </a:r>
            <a:r>
              <a:rPr sz="2400" b="0">
                <a:latin typeface="Century Gothic"/>
                <a:cs typeface="Century Gothic"/>
              </a:rPr>
              <a:t>to</a:t>
            </a:r>
            <a:r>
              <a:rPr sz="2400" b="0" spc="-15">
                <a:latin typeface="Century Gothic"/>
                <a:cs typeface="Century Gothic"/>
              </a:rPr>
              <a:t> </a:t>
            </a:r>
            <a:r>
              <a:rPr sz="2400" b="0" spc="95">
                <a:latin typeface="Century Gothic"/>
                <a:cs typeface="Century Gothic"/>
              </a:rPr>
              <a:t>our</a:t>
            </a:r>
            <a:r>
              <a:rPr sz="2400" b="0" spc="-25">
                <a:latin typeface="Century Gothic"/>
                <a:cs typeface="Century Gothic"/>
              </a:rPr>
              <a:t> </a:t>
            </a:r>
            <a:r>
              <a:rPr sz="2400" b="0" spc="60">
                <a:latin typeface="Century Gothic"/>
                <a:cs typeface="Century Gothic"/>
              </a:rPr>
              <a:t>latest</a:t>
            </a:r>
            <a:r>
              <a:rPr sz="2400" b="0" spc="5">
                <a:latin typeface="Century Gothic"/>
                <a:cs typeface="Century Gothic"/>
              </a:rPr>
              <a:t> </a:t>
            </a:r>
            <a:r>
              <a:rPr sz="2400" b="0" spc="-10">
                <a:latin typeface="Century Gothic"/>
                <a:cs typeface="Century Gothic"/>
              </a:rPr>
              <a:t>podcasts </a:t>
            </a:r>
            <a:r>
              <a:rPr sz="2400" b="0">
                <a:latin typeface="Century Gothic"/>
                <a:cs typeface="Century Gothic"/>
              </a:rPr>
              <a:t>More </a:t>
            </a:r>
            <a:r>
              <a:rPr sz="2400" b="0" spc="55">
                <a:latin typeface="Century Gothic"/>
                <a:cs typeface="Century Gothic"/>
              </a:rPr>
              <a:t>coming</a:t>
            </a:r>
            <a:r>
              <a:rPr sz="2400" b="0" spc="-5">
                <a:latin typeface="Century Gothic"/>
                <a:cs typeface="Century Gothic"/>
              </a:rPr>
              <a:t> </a:t>
            </a:r>
            <a:r>
              <a:rPr sz="2400" b="0" spc="55">
                <a:latin typeface="Century Gothic"/>
                <a:cs typeface="Century Gothic"/>
              </a:rPr>
              <a:t>soon</a:t>
            </a:r>
            <a:r>
              <a:rPr sz="2400" b="0" spc="-10">
                <a:latin typeface="Century Gothic"/>
                <a:cs typeface="Century Gothic"/>
              </a:rPr>
              <a:t> </a:t>
            </a:r>
            <a:r>
              <a:rPr sz="2400" b="0" spc="-50">
                <a:latin typeface="Century Gothic"/>
                <a:cs typeface="Century Gothic"/>
              </a:rPr>
              <a:t>!</a:t>
            </a:r>
            <a:endParaRPr sz="2400">
              <a:latin typeface="Century Gothic"/>
              <a:cs typeface="Century Gothic"/>
            </a:endParaRPr>
          </a:p>
        </p:txBody>
      </p:sp>
      <p:pic>
        <p:nvPicPr>
          <p:cNvPr id="1026" name="Picture 2">
            <a:extLst>
              <a:ext uri="{FF2B5EF4-FFF2-40B4-BE49-F238E27FC236}">
                <a16:creationId xmlns:a16="http://schemas.microsoft.com/office/drawing/2014/main" id="{40E23136-D070-CE4C-73E6-716987B69C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88175" y="164371"/>
            <a:ext cx="2310574" cy="23105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18DD48E-0F7F-7609-61B0-34F67406E9F6}"/>
              </a:ext>
            </a:extLst>
          </p:cNvPr>
          <p:cNvSpPr txBox="1"/>
          <p:nvPr/>
        </p:nvSpPr>
        <p:spPr>
          <a:xfrm>
            <a:off x="6336322" y="2382925"/>
            <a:ext cx="5478873" cy="28007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Open Sans" panose="020B0606030504020204" pitchFamily="34" charset="0"/>
              </a:rPr>
              <a:t>#WUNCareerStories - WUN Advocate, </a:t>
            </a:r>
            <a:r>
              <a:rPr kumimoji="0" lang="en-US" sz="1600" b="1" i="0" u="none" strike="noStrike" kern="0" cap="none" spc="0" normalizeH="0" baseline="0" noProof="0" err="1">
                <a:ln>
                  <a:noFill/>
                </a:ln>
                <a:solidFill>
                  <a:prstClr val="white"/>
                </a:solidFill>
                <a:effectLst/>
                <a:uLnTx/>
                <a:uFillTx/>
                <a:latin typeface="Open Sans" panose="020B0606030504020204" pitchFamily="34" charset="0"/>
              </a:rPr>
              <a:t>Lyvia</a:t>
            </a:r>
            <a:r>
              <a:rPr kumimoji="0" lang="en-US" sz="1600" b="1" i="0" u="none" strike="noStrike" kern="0" cap="none" spc="0" normalizeH="0" baseline="0" noProof="0">
                <a:ln>
                  <a:noFill/>
                </a:ln>
                <a:solidFill>
                  <a:prstClr val="white"/>
                </a:solidFill>
                <a:effectLst/>
                <a:uLnTx/>
                <a:uFillTx/>
                <a:latin typeface="Open Sans" panose="020B0606030504020204" pitchFamily="34" charset="0"/>
              </a:rPr>
              <a:t> Nabarro, is joined by seasoned marketing professionals Jen Hughes and Jodie Williams.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Open Sans" panose="020B0606030504020204" pitchFamily="34" charset="0"/>
              </a:rPr>
              <a:t>Jen and Jodie set up their multi-award-winning marketing agency, The Marketing Pod, 11 years ago. In this podcast we explore what it’s like to take the leap and start your own business, the lessons they learnt from the utilities sector and the difference they wanted to make for their teams and the positive changes they want to see in the industry.</a:t>
            </a:r>
            <a:endParaRPr kumimoji="0" lang="en-GB" sz="1600" b="0" i="0" u="none" strike="noStrike" kern="0" cap="none" spc="0" normalizeH="0" baseline="0" noProof="0">
              <a:ln>
                <a:noFill/>
              </a:ln>
              <a:solidFill>
                <a:prstClr val="white"/>
              </a:solidFill>
              <a:effectLst/>
              <a:uLnTx/>
              <a:uFillTx/>
            </a:endParaRPr>
          </a:p>
        </p:txBody>
      </p:sp>
      <p:pic>
        <p:nvPicPr>
          <p:cNvPr id="14" name="Picture 13" descr="A group of women with a purple and green background&#10;&#10;AI-generated content may be incorrect.">
            <a:extLst>
              <a:ext uri="{FF2B5EF4-FFF2-40B4-BE49-F238E27FC236}">
                <a16:creationId xmlns:a16="http://schemas.microsoft.com/office/drawing/2014/main" id="{B29BC9A3-681B-C737-1ABF-2C3FB3079A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6248" y="737477"/>
            <a:ext cx="3075052" cy="1537526"/>
          </a:xfrm>
          <a:prstGeom prst="rect">
            <a:avLst/>
          </a:prstGeom>
        </p:spPr>
      </p:pic>
      <p:sp>
        <p:nvSpPr>
          <p:cNvPr id="16" name="TextBox 15">
            <a:extLst>
              <a:ext uri="{FF2B5EF4-FFF2-40B4-BE49-F238E27FC236}">
                <a16:creationId xmlns:a16="http://schemas.microsoft.com/office/drawing/2014/main" id="{6413080A-4F64-C00D-44E9-573116AFD90F}"/>
              </a:ext>
            </a:extLst>
          </p:cNvPr>
          <p:cNvSpPr txBox="1"/>
          <p:nvPr/>
        </p:nvSpPr>
        <p:spPr>
          <a:xfrm>
            <a:off x="779734" y="2383613"/>
            <a:ext cx="5223131" cy="30469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Accelerate Action for Gender Equality in Utilities</a:t>
            </a:r>
            <a:r>
              <a:rPr kumimoji="0" lang="en-US" sz="16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 </a:t>
            </a:r>
            <a: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International Women’s Day</a:t>
            </a:r>
            <a:r>
              <a:rPr kumimoji="0" lang="en-US" sz="16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WUN is launching a special video podcast exploring how we can </a:t>
            </a:r>
            <a: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accelerate action</a:t>
            </a:r>
            <a:r>
              <a:rPr kumimoji="0" lang="en-US" sz="16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and </a:t>
            </a:r>
            <a: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foster inclusive environments</a:t>
            </a:r>
            <a:r>
              <a:rPr kumimoji="0" lang="en-US" sz="16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to achieve </a:t>
            </a:r>
            <a: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gender equality</a:t>
            </a:r>
            <a:r>
              <a:rPr kumimoji="0" lang="en-US" sz="16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in the utilities sector.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At the current rate of progress, </a:t>
            </a:r>
            <a: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full gender parity won’t be reached until 2158</a:t>
            </a:r>
            <a:r>
              <a:rPr kumimoji="0" lang="en-US" sz="16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—five generations from now. We can’t afford to wait.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WUN Co Founders Jo Butlin &amp; Hayley Monks are joined by WUN advocates Kerris Mackley &amp; Gill Edwards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ERLEFTMARGIN" val="36.36"/>
  <p:tag name="MASTERRIGHTMARGIN" val="36.36"/>
  <p:tag name="MASTERTOPMARGIN" val="122"/>
  <p:tag name="MASTERBOTTOMMARGIN" val="122"/>
  <p:tag name="CUSTMASTERLEFTMARGIN" val="36.36"/>
  <p:tag name="CUSTMASTERRIGHTMARGIN" val="36.36"/>
  <p:tag name="CUSTMASTERTOPMARGIN" val="122"/>
  <p:tag name="CUSTMASTERBOTTOMMARGIN" val="122"/>
  <p:tag name="GUIDESAPPLIEDTO" val="2"/>
  <p:tag name="TITLETOPMARGIN" val="105.8957"/>
  <p:tag name="TITLEBOTTOMMARGIN" val="180.5376"/>
  <p:tag name="FOOTERTOPMARGIN" val="506.393"/>
  <p:tag name="FOOTERBOTTOMMARGIN" val="514.8751"/>
  <p:tag name="MAXCOLS" val="9"/>
  <p:tag name="MAXROWS" val="6"/>
  <p:tag name="MAXGUTTERROW" val="1 cm"/>
  <p:tag name="MAXGUTTERCOL" val="1 cm"/>
  <p:tag name="GUIDEMETRICUNIT" val="cm"/>
</p:tagLst>
</file>

<file path=ppt/tags/tag10.xml><?xml version="1.0" encoding="utf-8"?>
<p:tagLst xmlns:a="http://schemas.openxmlformats.org/drawingml/2006/main" xmlns:r="http://schemas.openxmlformats.org/officeDocument/2006/relationships" xmlns:p="http://schemas.openxmlformats.org/presentationml/2006/main">
  <p:tag name="MASTERTOPMARGIN" val="121.8898"/>
  <p:tag name="MASTERLEFTMARGIN" val="36.2835"/>
  <p:tag name="MASTERRIGHTMARGIN" val="36.2835"/>
  <p:tag name="MASTERBOTTOMMARGIN" val="121.8898"/>
  <p:tag name="CUSTMASTERTOPMARGIN" val="121.8898"/>
  <p:tag name="CUSTMASTERLEFTMARGIN" val="36.2835"/>
  <p:tag name="CUSTMASTERRIGHTMARGIN" val="36.2835"/>
  <p:tag name="CUSTMASTERBOTTOMMARGIN" val="121.8898"/>
</p:tagLst>
</file>

<file path=ppt/tags/tag2.xml><?xml version="1.0" encoding="utf-8"?>
<p:tagLst xmlns:a="http://schemas.openxmlformats.org/drawingml/2006/main" xmlns:r="http://schemas.openxmlformats.org/officeDocument/2006/relationships" xmlns:p="http://schemas.openxmlformats.org/presentationml/2006/main">
  <p:tag name="ORIGINAL_WIDTH" val="905.7551"/>
  <p:tag name="ORIGINAL_HEIGHT" val="74.64189"/>
  <p:tag name="GUIDESTITLESHAPE" val="True"/>
</p:tagLst>
</file>

<file path=ppt/tags/tag3.xml><?xml version="1.0" encoding="utf-8"?>
<p:tagLst xmlns:a="http://schemas.openxmlformats.org/drawingml/2006/main" xmlns:r="http://schemas.openxmlformats.org/officeDocument/2006/relationships" xmlns:p="http://schemas.openxmlformats.org/presentationml/2006/main">
  <p:tag name="GUIDESFOOTERSHAPE" val="True"/>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 name="MASTERTOPMARGIN" val="121.8898"/>
  <p:tag name="MASTERLEFTMARGIN" val="36.2835"/>
  <p:tag name="MASTERRIGHTMARGIN" val="36.2835"/>
  <p:tag name="MASTERBOTTOMMARGIN" val="121.8898"/>
</p:tagLst>
</file>

<file path=ppt/tags/tag5.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 name="MASTERTOPMARGIN" val="121.8898"/>
  <p:tag name="MASTERLEFTMARGIN" val="36.2835"/>
  <p:tag name="MASTERRIGHTMARGIN" val="36.2835"/>
  <p:tag name="MASTERBOTTOMMARGIN" val="121.8898"/>
</p:tagLst>
</file>

<file path=ppt/tags/tag6.xml><?xml version="1.0" encoding="utf-8"?>
<p:tagLst xmlns:a="http://schemas.openxmlformats.org/drawingml/2006/main" xmlns:r="http://schemas.openxmlformats.org/officeDocument/2006/relationships" xmlns:p="http://schemas.openxmlformats.org/presentationml/2006/main">
  <p:tag name="ORIGINAL_WIDTH" val="379.4155"/>
  <p:tag name="ORIGINAL_HEIGHT" val="95.56425"/>
</p:tagLst>
</file>

<file path=ppt/tags/tag7.xml><?xml version="1.0" encoding="utf-8"?>
<p:tagLst xmlns:a="http://schemas.openxmlformats.org/drawingml/2006/main" xmlns:r="http://schemas.openxmlformats.org/officeDocument/2006/relationships" xmlns:p="http://schemas.openxmlformats.org/presentationml/2006/main">
  <p:tag name="MASTERTOPMARGIN" val="121.8898"/>
  <p:tag name="MASTERLEFTMARGIN" val="36.2835"/>
  <p:tag name="MASTERRIGHTMARGIN" val="36.2835"/>
  <p:tag name="MASTERBOTTOMMARGIN" val="121.8898"/>
  <p:tag name="CUSTMASTERTOPMARGIN" val="121.8898"/>
  <p:tag name="CUSTMASTERLEFTMARGIN" val="36.2835"/>
  <p:tag name="CUSTMASTERRIGHTMARGIN" val="36.2835"/>
  <p:tag name="CUSTMASTERBOTTOMMARGIN" val="121.8898"/>
</p:tagLst>
</file>

<file path=ppt/tags/tag8.xml><?xml version="1.0" encoding="utf-8"?>
<p:tagLst xmlns:a="http://schemas.openxmlformats.org/drawingml/2006/main" xmlns:r="http://schemas.openxmlformats.org/officeDocument/2006/relationships" xmlns:p="http://schemas.openxmlformats.org/presentationml/2006/main">
  <p:tag name="MASTERTOPMARGIN" val="121.8898"/>
  <p:tag name="MASTERLEFTMARGIN" val="36.2835"/>
  <p:tag name="MASTERRIGHTMARGIN" val="36.2835"/>
  <p:tag name="MASTERBOTTOMMARGIN" val="121.8898"/>
  <p:tag name="CUSTMASTERTOPMARGIN" val="121.8898"/>
  <p:tag name="CUSTMASTERLEFTMARGIN" val="36.2835"/>
  <p:tag name="CUSTMASTERRIGHTMARGIN" val="36.2835"/>
  <p:tag name="CUSTMASTERBOTTOMMARGIN" val="121.8898"/>
</p:tagLst>
</file>

<file path=ppt/tags/tag9.xml><?xml version="1.0" encoding="utf-8"?>
<p:tagLst xmlns:a="http://schemas.openxmlformats.org/drawingml/2006/main" xmlns:r="http://schemas.openxmlformats.org/officeDocument/2006/relationships" xmlns:p="http://schemas.openxmlformats.org/presentationml/2006/main">
  <p:tag name="MASTERTOPMARGIN" val="121.8898"/>
  <p:tag name="MASTERLEFTMARGIN" val="36.2835"/>
  <p:tag name="MASTERRIGHTMARGIN" val="36.2835"/>
  <p:tag name="MASTERBOTTOMMARGIN" val="121.8898"/>
  <p:tag name="CUSTMASTERTOPMARGIN" val="121.8898"/>
  <p:tag name="CUSTMASTERLEFTMARGIN" val="36.2835"/>
  <p:tag name="CUSTMASTERRIGHTMARGIN" val="36.2835"/>
  <p:tag name="CUSTMASTERBOTTOMMARGIN" val="121.8898"/>
</p:tagLst>
</file>

<file path=ppt/theme/theme1.xml><?xml version="1.0" encoding="utf-8"?>
<a:theme xmlns:a="http://schemas.openxmlformats.org/drawingml/2006/main" name="Office Theme">
  <a:themeElements>
    <a:clrScheme name="__WSP">
      <a:dk1>
        <a:srgbClr val="000000"/>
      </a:dk1>
      <a:lt1>
        <a:srgbClr val="FFFFFF"/>
      </a:lt1>
      <a:dk2>
        <a:srgbClr val="404040"/>
      </a:dk2>
      <a:lt2>
        <a:srgbClr val="CCCCCC"/>
      </a:lt2>
      <a:accent1>
        <a:srgbClr val="FF372F"/>
      </a:accent1>
      <a:accent2>
        <a:srgbClr val="CC2126"/>
      </a:accent2>
      <a:accent3>
        <a:srgbClr val="680005"/>
      </a:accent3>
      <a:accent4>
        <a:srgbClr val="9A9A9A"/>
      </a:accent4>
      <a:accent5>
        <a:srgbClr val="CCCCCC"/>
      </a:accent5>
      <a:accent6>
        <a:srgbClr val="E1E1E1"/>
      </a:accent6>
      <a:hlink>
        <a:srgbClr val="000000"/>
      </a:hlink>
      <a:folHlink>
        <a:srgbClr val="40404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Blue 1">
      <a:srgbClr val="1594FD"/>
    </a:custClr>
    <a:custClr name="Blue 2">
      <a:srgbClr val="162E76"/>
    </a:custClr>
    <a:custClr name="Orange 1">
      <a:srgbClr val="F35B05"/>
    </a:custClr>
    <a:custClr name="Custom Color 4">
      <a:srgbClr val="C33900"/>
    </a:custClr>
    <a:custClr name="Yellow 1">
      <a:srgbClr val="FFD10A"/>
    </a:custClr>
    <a:custClr name="Yellow 2">
      <a:srgbClr val="FEA513"/>
    </a:custClr>
    <a:custClr name="Green 1">
      <a:srgbClr val="496C1A"/>
    </a:custClr>
    <a:custClr name="Green 2">
      <a:srgbClr val="224807"/>
    </a:custClr>
    <a:custClr name="Brown 1">
      <a:srgbClr val="B16F4F"/>
    </a:custClr>
    <a:custClr name="Brown 2">
      <a:srgbClr val="4C2C00"/>
    </a:custClr>
  </a:custClrLst>
  <a:extLst>
    <a:ext uri="{05A4C25C-085E-4340-85A3-A5531E510DB2}">
      <thm15:themeFamily xmlns:thm15="http://schemas.microsoft.com/office/thememl/2012/main" name="en-gb_Presentation_Simple.potx" id="{8E0DA360-F236-4138-A7BF-0DCFAEA57D26}" vid="{B89A6019-997B-4B43-80FC-AEE9894E207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martestEnergy">
  <a:themeElements>
    <a:clrScheme name="SmartestEnergy">
      <a:dk1>
        <a:srgbClr val="000000"/>
      </a:dk1>
      <a:lt1>
        <a:sysClr val="window" lastClr="FFFFFF"/>
      </a:lt1>
      <a:dk2>
        <a:srgbClr val="B2FF4D"/>
      </a:dk2>
      <a:lt2>
        <a:srgbClr val="F1F1F2"/>
      </a:lt2>
      <a:accent1>
        <a:srgbClr val="005763"/>
      </a:accent1>
      <a:accent2>
        <a:srgbClr val="8CF303"/>
      </a:accent2>
      <a:accent3>
        <a:srgbClr val="FFDF00"/>
      </a:accent3>
      <a:accent4>
        <a:srgbClr val="00DED4"/>
      </a:accent4>
      <a:accent5>
        <a:srgbClr val="12301F"/>
      </a:accent5>
      <a:accent6>
        <a:srgbClr val="9674F7"/>
      </a:accent6>
      <a:hlink>
        <a:srgbClr val="0563C1"/>
      </a:hlink>
      <a:folHlink>
        <a:srgbClr val="954F72"/>
      </a:folHlink>
    </a:clrScheme>
    <a:fontScheme name="Aeonik">
      <a:majorFont>
        <a:latin typeface="Aeonik"/>
        <a:ea typeface=""/>
        <a:cs typeface=""/>
      </a:majorFont>
      <a:minorFont>
        <a:latin typeface="Aeonik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ustom Color 1">
      <a:srgbClr val="B5B9BA"/>
    </a:custClr>
    <a:custClr name="Custom Color 2">
      <a:srgbClr val="42B000"/>
    </a:custClr>
    <a:custClr name="Custom Color 3">
      <a:srgbClr val="1F52F4"/>
    </a:custClr>
    <a:custClr name="Custom Color 4">
      <a:srgbClr val="4E0099"/>
    </a:custClr>
    <a:custClr name="Custom Color 5">
      <a:srgbClr val="DF74F0"/>
    </a:custClr>
    <a:custClr name="Custom Color 6">
      <a:srgbClr val="E74461"/>
    </a:custClr>
    <a:custClr name="Custom Color 7">
      <a:srgbClr val="F57D07"/>
    </a:custClr>
    <a:custClr name="Custom Color 8">
      <a:srgbClr val="656F7A"/>
    </a:custClr>
  </a:custClrLst>
  <a:extLst>
    <a:ext uri="{05A4C25C-085E-4340-85A3-A5531E510DB2}">
      <thm15:themeFamily xmlns:thm15="http://schemas.microsoft.com/office/thememl/2012/main" name="SmartestEnergy Template_141122 v05.pptx" id="{9D199FDF-A922-40CC-A400-545E8B8B2FCD}" vid="{CF943EAC-9A48-47E8-A77A-FAB37065EAF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5BF2B769A79243B2174F0375185F5C" ma:contentTypeVersion="15" ma:contentTypeDescription="Create a new document." ma:contentTypeScope="" ma:versionID="c9a463e2b83d6c9e5cf790357132379f">
  <xsd:schema xmlns:xsd="http://www.w3.org/2001/XMLSchema" xmlns:xs="http://www.w3.org/2001/XMLSchema" xmlns:p="http://schemas.microsoft.com/office/2006/metadata/properties" xmlns:ns2="c2dbd7cd-84ac-4df8-afb9-26df00cab4fc" xmlns:ns3="e5034819-12b6-488c-a54d-bd82838ef36d" targetNamespace="http://schemas.microsoft.com/office/2006/metadata/properties" ma:root="true" ma:fieldsID="3a33d522e694ded58fe11d37aa6ffa51" ns2:_="" ns3:_="">
    <xsd:import namespace="c2dbd7cd-84ac-4df8-afb9-26df00cab4fc"/>
    <xsd:import namespace="e5034819-12b6-488c-a54d-bd82838ef3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bd7cd-84ac-4df8-afb9-26df00cab4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53e766b-a1f0-494d-adab-26c67826b50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034819-12b6-488c-a54d-bd82838ef36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7a93ccf-d655-4831-aee2-a23464a0ffd4}" ma:internalName="TaxCatchAll" ma:showField="CatchAllData" ma:web="e5034819-12b6-488c-a54d-bd82838ef36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2dbd7cd-84ac-4df8-afb9-26df00cab4fc">
      <Terms xmlns="http://schemas.microsoft.com/office/infopath/2007/PartnerControls"/>
    </lcf76f155ced4ddcb4097134ff3c332f>
    <TaxCatchAll xmlns="e5034819-12b6-488c-a54d-bd82838ef36d" xsi:nil="true"/>
  </documentManagement>
</p:properties>
</file>

<file path=customXml/itemProps1.xml><?xml version="1.0" encoding="utf-8"?>
<ds:datastoreItem xmlns:ds="http://schemas.openxmlformats.org/officeDocument/2006/customXml" ds:itemID="{89FAB190-7E1A-4236-9434-EB3B48AC68BA}">
  <ds:schemaRefs>
    <ds:schemaRef ds:uri="c2dbd7cd-84ac-4df8-afb9-26df00cab4fc"/>
    <ds:schemaRef ds:uri="e5034819-12b6-488c-a54d-bd82838ef3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4D3C02-1A70-4CED-95F6-0E0E411A8022}">
  <ds:schemaRefs>
    <ds:schemaRef ds:uri="http://schemas.microsoft.com/sharepoint/v3/contenttype/forms"/>
  </ds:schemaRefs>
</ds:datastoreItem>
</file>

<file path=customXml/itemProps3.xml><?xml version="1.0" encoding="utf-8"?>
<ds:datastoreItem xmlns:ds="http://schemas.openxmlformats.org/officeDocument/2006/customXml" ds:itemID="{F3FEC830-6D5A-4FF7-8DF0-6BB73E180064}">
  <ds:schemaRefs>
    <ds:schemaRef ds:uri="c2dbd7cd-84ac-4df8-afb9-26df00cab4fc"/>
    <ds:schemaRef ds:uri="e5034819-12b6-488c-a54d-bd82838ef3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59096ad9-8b60-446a-90b7-017dbb9421a3}" enabled="1" method="Standard" siteId="{3d234255-e20f-4205-88a5-9658a402999b}" contentBits="0" removed="0"/>
</clbl:labelList>
</file>

<file path=docProps/app.xml><?xml version="1.0" encoding="utf-8"?>
<Properties xmlns="http://schemas.openxmlformats.org/officeDocument/2006/extended-properties" xmlns:vt="http://schemas.openxmlformats.org/officeDocument/2006/docPropsVTypes">
  <Template>en-gb_Presentation_Simple</Template>
  <TotalTime>0</TotalTime>
  <Words>1247</Words>
  <Application>Microsoft Office PowerPoint</Application>
  <PresentationFormat>Widescreen</PresentationFormat>
  <Paragraphs>120</Paragraphs>
  <Slides>19</Slides>
  <Notes>14</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19</vt:i4>
      </vt:variant>
    </vt:vector>
  </HeadingPairs>
  <TitlesOfParts>
    <vt:vector size="39" baseType="lpstr">
      <vt:lpstr>Aeonik</vt:lpstr>
      <vt:lpstr>Aeonik Light</vt:lpstr>
      <vt:lpstr>Aptos</vt:lpstr>
      <vt:lpstr>Arial</vt:lpstr>
      <vt:lpstr>Calibri</vt:lpstr>
      <vt:lpstr>Calibri Light</vt:lpstr>
      <vt:lpstr>Century Gothic</vt:lpstr>
      <vt:lpstr>Gill Sans MT</vt:lpstr>
      <vt:lpstr>Monserrat</vt:lpstr>
      <vt:lpstr>Montserrat</vt:lpstr>
      <vt:lpstr>Montserrat </vt:lpstr>
      <vt:lpstr>Montserrat Black</vt:lpstr>
      <vt:lpstr>Open Sans</vt:lpstr>
      <vt:lpstr>Segoe UI Emoji</vt:lpstr>
      <vt:lpstr>Symbol</vt:lpstr>
      <vt:lpstr>Wingdings</vt:lpstr>
      <vt:lpstr>Office Theme</vt:lpstr>
      <vt:lpstr>1_Office Theme</vt:lpstr>
      <vt:lpstr>2_Office Theme</vt:lpstr>
      <vt:lpstr>SmartestEnergy</vt:lpstr>
      <vt:lpstr>PowerPoint Presentation</vt:lpstr>
      <vt:lpstr>PowerPoint Presentation</vt:lpstr>
      <vt:lpstr>PowerPoint Presentation</vt:lpstr>
      <vt:lpstr>WUN</vt:lpstr>
      <vt:lpstr>PowerPoint Presentation</vt:lpstr>
      <vt:lpstr>PowerPoint Presentation</vt:lpstr>
      <vt:lpstr>PowerPoint Presentation</vt:lpstr>
      <vt:lpstr>PowerPoint Presentation</vt:lpstr>
      <vt:lpstr>WUN Podcasts Listen to our latest podcasts More coming soon !</vt:lpstr>
      <vt:lpstr>Join the free WUN Mentoring Programme</vt:lpstr>
      <vt:lpstr>PowerPoint Presentation</vt:lpstr>
      <vt:lpstr>PowerPoint Presentation</vt:lpstr>
      <vt:lpstr>PowerPoint Presentation</vt:lpstr>
      <vt:lpstr>PowerPoint Presentation</vt:lpstr>
      <vt:lpstr>PowerPoint Presentation</vt:lpstr>
      <vt:lpstr>PowerPoint Presentation</vt:lpstr>
      <vt:lpstr>About SmartestEnergy</vt:lpstr>
      <vt:lpstr>Women Shaping the Future of Energy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Ibbotson, Kat</dc:creator>
  <cp:keywords>en_gb_v1_0</cp:keywords>
  <cp:lastModifiedBy>Azeem Choudhary</cp:lastModifiedBy>
  <cp:revision>2</cp:revision>
  <dcterms:created xsi:type="dcterms:W3CDTF">2025-02-18T10:49:20Z</dcterms:created>
  <dcterms:modified xsi:type="dcterms:W3CDTF">2025-03-07T09:48:38Z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 Version">
    <vt:lpwstr>1.0.1</vt:lpwstr>
  </property>
  <property fmtid="{D5CDD505-2E9C-101B-9397-08002B2CF9AE}" pid="3" name="ContentTypeId">
    <vt:lpwstr>0x010100705BF2B769A79243B2174F0375185F5C</vt:lpwstr>
  </property>
  <property fmtid="{D5CDD505-2E9C-101B-9397-08002B2CF9AE}" pid="4" name="MSIP_Label_c12c57fa-0544-492d-b61d-6faf4a3476ab_Enabled">
    <vt:lpwstr>true</vt:lpwstr>
  </property>
  <property fmtid="{D5CDD505-2E9C-101B-9397-08002B2CF9AE}" pid="5" name="MSIP_Label_c12c57fa-0544-492d-b61d-6faf4a3476ab_SetDate">
    <vt:lpwstr>2025-03-05T13:17:35Z</vt:lpwstr>
  </property>
  <property fmtid="{D5CDD505-2E9C-101B-9397-08002B2CF9AE}" pid="6" name="MSIP_Label_c12c57fa-0544-492d-b61d-6faf4a3476ab_Method">
    <vt:lpwstr>Standard</vt:lpwstr>
  </property>
  <property fmtid="{D5CDD505-2E9C-101B-9397-08002B2CF9AE}" pid="7" name="MSIP_Label_c12c57fa-0544-492d-b61d-6faf4a3476ab_Name">
    <vt:lpwstr>Internal</vt:lpwstr>
  </property>
  <property fmtid="{D5CDD505-2E9C-101B-9397-08002B2CF9AE}" pid="8" name="MSIP_Label_c12c57fa-0544-492d-b61d-6faf4a3476ab_SiteId">
    <vt:lpwstr>6a673392-36af-4da3-9584-e4cf3a42fa76</vt:lpwstr>
  </property>
  <property fmtid="{D5CDD505-2E9C-101B-9397-08002B2CF9AE}" pid="9" name="MSIP_Label_c12c57fa-0544-492d-b61d-6faf4a3476ab_ActionId">
    <vt:lpwstr>4296443a-780d-42f5-b8e8-d5eb1acea99f</vt:lpwstr>
  </property>
  <property fmtid="{D5CDD505-2E9C-101B-9397-08002B2CF9AE}" pid="10" name="MSIP_Label_c12c57fa-0544-492d-b61d-6faf4a3476ab_ContentBits">
    <vt:lpwstr>0</vt:lpwstr>
  </property>
  <property fmtid="{D5CDD505-2E9C-101B-9397-08002B2CF9AE}" pid="11" name="MSIP_Label_c12c57fa-0544-492d-b61d-6faf4a3476ab_Tag">
    <vt:lpwstr>10, 3, 0, 1</vt:lpwstr>
  </property>
  <property fmtid="{D5CDD505-2E9C-101B-9397-08002B2CF9AE}" pid="12" name="MediaServiceImageTags">
    <vt:lpwstr/>
  </property>
</Properties>
</file>